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73" r:id="rId2"/>
    <p:sldId id="280" r:id="rId3"/>
    <p:sldId id="281" r:id="rId4"/>
    <p:sldId id="275" r:id="rId5"/>
    <p:sldId id="279" r:id="rId6"/>
    <p:sldId id="276" r:id="rId7"/>
    <p:sldId id="282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7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8T10:41: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8T10:41: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8T10:41: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8T10:41: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01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9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993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11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99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736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088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70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7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78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8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2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71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35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19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67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665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C261E90F-96F2-484E-AB7C-72C26F8BF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200" y="5279821"/>
            <a:ext cx="1536700" cy="5568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3200" dirty="0"/>
              <a:t>양선아</a:t>
            </a:r>
          </a:p>
        </p:txBody>
      </p:sp>
      <p:sp>
        <p:nvSpPr>
          <p:cNvPr id="6" name="내용 개체 틀 8">
            <a:extLst>
              <a:ext uri="{FF2B5EF4-FFF2-40B4-BE49-F238E27FC236}">
                <a16:creationId xmlns:a16="http://schemas.microsoft.com/office/drawing/2014/main" id="{F154647D-37F7-4861-80FB-69CA216A1DA5}"/>
              </a:ext>
            </a:extLst>
          </p:cNvPr>
          <p:cNvSpPr txBox="1">
            <a:spLocks/>
          </p:cNvSpPr>
          <p:nvPr/>
        </p:nvSpPr>
        <p:spPr>
          <a:xfrm>
            <a:off x="1273302" y="1044080"/>
            <a:ext cx="7184898" cy="673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4800" dirty="0"/>
              <a:t>           분류 </a:t>
            </a:r>
            <a:r>
              <a:rPr lang="en-US" altLang="ko-KR" sz="4800" dirty="0"/>
              <a:t>: </a:t>
            </a:r>
            <a:r>
              <a:rPr lang="ko-KR" altLang="en-US" sz="4800" dirty="0"/>
              <a:t>내가 좋아하는 빵</a:t>
            </a:r>
          </a:p>
        </p:txBody>
      </p:sp>
      <p:sp>
        <p:nvSpPr>
          <p:cNvPr id="4" name="내용 개체 틀 8">
            <a:extLst>
              <a:ext uri="{FF2B5EF4-FFF2-40B4-BE49-F238E27FC236}">
                <a16:creationId xmlns:a16="http://schemas.microsoft.com/office/drawing/2014/main" id="{05E99CAB-3958-47C4-A7F5-86D8116EED07}"/>
              </a:ext>
            </a:extLst>
          </p:cNvPr>
          <p:cNvSpPr txBox="1">
            <a:spLocks/>
          </p:cNvSpPr>
          <p:nvPr/>
        </p:nvSpPr>
        <p:spPr>
          <a:xfrm>
            <a:off x="6426200" y="4556620"/>
            <a:ext cx="3568700" cy="556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altLang="ko-KR" sz="2400" dirty="0"/>
              <a:t>2023</a:t>
            </a:r>
            <a:r>
              <a:rPr lang="ko-KR" altLang="en-US" sz="2400" dirty="0"/>
              <a:t>년 </a:t>
            </a:r>
            <a:r>
              <a:rPr lang="en-US" altLang="ko-KR" sz="2400" dirty="0"/>
              <a:t>1</a:t>
            </a:r>
            <a:r>
              <a:rPr lang="ko-KR" altLang="en-US" sz="2400" dirty="0"/>
              <a:t>학년 </a:t>
            </a:r>
            <a:r>
              <a:rPr lang="en-US" altLang="ko-KR" sz="2400" dirty="0"/>
              <a:t>1</a:t>
            </a:r>
            <a:r>
              <a:rPr lang="ko-KR" altLang="en-US" sz="2400" dirty="0"/>
              <a:t>학기 기말</a:t>
            </a:r>
          </a:p>
        </p:txBody>
      </p:sp>
    </p:spTree>
    <p:extLst>
      <p:ext uri="{BB962C8B-B14F-4D97-AF65-F5344CB8AC3E}">
        <p14:creationId xmlns:p14="http://schemas.microsoft.com/office/powerpoint/2010/main" val="43762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B6EC8F0-9D37-4EE3-B480-09EA188B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81" y="666515"/>
            <a:ext cx="8125630" cy="692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/>
              <a:t>목차</a:t>
            </a:r>
            <a:endParaRPr lang="en-US" altLang="ko-KR" sz="3200" dirty="0"/>
          </a:p>
          <a:p>
            <a:pPr marL="0" indent="0" algn="ctr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14:cNvPr>
              <p14:cNvContentPartPr/>
              <p14:nvPr/>
            </p14:nvContentPartPr>
            <p14:xfrm>
              <a:off x="3333828" y="1463958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5828" y="1355958"/>
                <a:ext cx="36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896B22F-D7D6-41DD-9D90-23B6CA828C77}"/>
              </a:ext>
            </a:extLst>
          </p:cNvPr>
          <p:cNvSpPr txBox="1">
            <a:spLocks/>
          </p:cNvSpPr>
          <p:nvPr/>
        </p:nvSpPr>
        <p:spPr>
          <a:xfrm>
            <a:off x="979181" y="2361956"/>
            <a:ext cx="5802259" cy="426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알고리즘 선정이유</a:t>
            </a:r>
            <a:endParaRPr lang="en-US" altLang="ko-KR" sz="2000" dirty="0"/>
          </a:p>
          <a:p>
            <a:r>
              <a:rPr lang="ko-KR" altLang="en-US" sz="2000" dirty="0"/>
              <a:t>데이터 기준</a:t>
            </a:r>
            <a:endParaRPr lang="en-US" altLang="ko-KR" sz="2000" dirty="0"/>
          </a:p>
          <a:p>
            <a:r>
              <a:rPr lang="ko-KR" altLang="en-US" sz="2000" dirty="0"/>
              <a:t>코드 리뷰</a:t>
            </a:r>
            <a:endParaRPr lang="en-US" altLang="ko-KR" sz="2000" dirty="0"/>
          </a:p>
          <a:p>
            <a:r>
              <a:rPr lang="en-US" altLang="ko-KR" sz="2000" dirty="0"/>
              <a:t>Q&amp;A</a:t>
            </a:r>
          </a:p>
          <a:p>
            <a:pPr marL="0" indent="0">
              <a:buFont typeface="Wingdings 3" charset="2"/>
              <a:buNone/>
            </a:pPr>
            <a:endParaRPr lang="en-US" altLang="ko-KR" sz="2000" dirty="0"/>
          </a:p>
          <a:p>
            <a:pPr marL="0" indent="0">
              <a:buFont typeface="Wingdings 3" charset="2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45259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56F8FBF-0EF2-41F6-9C13-BA78C831510C}"/>
              </a:ext>
            </a:extLst>
          </p:cNvPr>
          <p:cNvSpPr txBox="1"/>
          <p:nvPr/>
        </p:nvSpPr>
        <p:spPr>
          <a:xfrm>
            <a:off x="508000" y="838200"/>
            <a:ext cx="2641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</a:t>
            </a:r>
            <a:r>
              <a:rPr lang="ko-KR" altLang="en-US" dirty="0"/>
              <a:t>개수</a:t>
            </a:r>
            <a:r>
              <a:rPr lang="en-US" altLang="ko-KR" dirty="0"/>
              <a:t>: 6</a:t>
            </a:r>
          </a:p>
          <a:p>
            <a:r>
              <a:rPr lang="en-US" altLang="ko-KR" dirty="0"/>
              <a:t>Target </a:t>
            </a:r>
            <a:r>
              <a:rPr lang="ko-KR" altLang="en-US" dirty="0"/>
              <a:t>개수</a:t>
            </a:r>
            <a:r>
              <a:rPr lang="en-US" altLang="ko-KR" dirty="0"/>
              <a:t>: 1 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B2AF41-685D-4E57-AD3B-4C23A8A47B4E}"/>
              </a:ext>
            </a:extLst>
          </p:cNvPr>
          <p:cNvSpPr/>
          <p:nvPr/>
        </p:nvSpPr>
        <p:spPr>
          <a:xfrm>
            <a:off x="5245098" y="515034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빵의 타입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8757EE-B350-46D2-B188-4EDC771E8E57}"/>
              </a:ext>
            </a:extLst>
          </p:cNvPr>
          <p:cNvSpPr/>
          <p:nvPr/>
        </p:nvSpPr>
        <p:spPr>
          <a:xfrm>
            <a:off x="2425697" y="1967131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식사용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BA90A3-0193-4682-A74F-D57C3D0D165F}"/>
              </a:ext>
            </a:extLst>
          </p:cNvPr>
          <p:cNvSpPr/>
          <p:nvPr/>
        </p:nvSpPr>
        <p:spPr>
          <a:xfrm>
            <a:off x="8648694" y="1967129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디저트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5E56D7-B983-4631-AA73-5D9470BFCD2A}"/>
              </a:ext>
            </a:extLst>
          </p:cNvPr>
          <p:cNvSpPr/>
          <p:nvPr/>
        </p:nvSpPr>
        <p:spPr>
          <a:xfrm>
            <a:off x="317498" y="4113431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빵의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수분기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F5A6BD-F8F0-47F6-A714-829FAF658362}"/>
              </a:ext>
            </a:extLst>
          </p:cNvPr>
          <p:cNvSpPr/>
          <p:nvPr/>
        </p:nvSpPr>
        <p:spPr>
          <a:xfrm>
            <a:off x="2349497" y="4113430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짠맛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0C31450-DAEC-4A92-9AE7-139846CFB21C}"/>
              </a:ext>
            </a:extLst>
          </p:cNvPr>
          <p:cNvSpPr/>
          <p:nvPr/>
        </p:nvSpPr>
        <p:spPr>
          <a:xfrm>
            <a:off x="4406898" y="4113429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재료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C74B168-B353-4A11-858D-758D502BC649}"/>
              </a:ext>
            </a:extLst>
          </p:cNvPr>
          <p:cNvSpPr/>
          <p:nvPr/>
        </p:nvSpPr>
        <p:spPr>
          <a:xfrm>
            <a:off x="6464299" y="4113431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수분기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CD60F0-8970-4159-AA35-7221BA34BC14}"/>
              </a:ext>
            </a:extLst>
          </p:cNvPr>
          <p:cNvSpPr/>
          <p:nvPr/>
        </p:nvSpPr>
        <p:spPr>
          <a:xfrm>
            <a:off x="8674096" y="4113428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크림양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69BF799-7C14-4ADE-B53D-AFB206E7136B}"/>
              </a:ext>
            </a:extLst>
          </p:cNvPr>
          <p:cNvSpPr/>
          <p:nvPr/>
        </p:nvSpPr>
        <p:spPr>
          <a:xfrm>
            <a:off x="10553699" y="4113429"/>
            <a:ext cx="144780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단맛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7D5A12E-54EA-4F27-9451-5F3345B51070}"/>
              </a:ext>
            </a:extLst>
          </p:cNvPr>
          <p:cNvCxnSpPr/>
          <p:nvPr/>
        </p:nvCxnSpPr>
        <p:spPr>
          <a:xfrm flipH="1">
            <a:off x="3479800" y="1041400"/>
            <a:ext cx="1765298" cy="925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E8CCA0C9-FD36-477A-826E-3BC0E90EE015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041399" y="2613461"/>
            <a:ext cx="1600201" cy="149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1D70379-6022-4916-8EFB-F54C721F340D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073398" y="2613460"/>
            <a:ext cx="0" cy="149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6D3ADA2-1075-43FE-AA48-EA7DF135BAFF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581400" y="2613460"/>
            <a:ext cx="1549399" cy="149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297E8DC-1790-478A-A52F-01D483F384F8}"/>
              </a:ext>
            </a:extLst>
          </p:cNvPr>
          <p:cNvCxnSpPr>
            <a:cxnSpLocks/>
          </p:cNvCxnSpPr>
          <p:nvPr/>
        </p:nvCxnSpPr>
        <p:spPr>
          <a:xfrm flipH="1">
            <a:off x="7340596" y="2613460"/>
            <a:ext cx="1600201" cy="149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B7B5457C-DD4E-4B38-83A4-BBAFEF34202B}"/>
              </a:ext>
            </a:extLst>
          </p:cNvPr>
          <p:cNvCxnSpPr>
            <a:cxnSpLocks/>
          </p:cNvCxnSpPr>
          <p:nvPr/>
        </p:nvCxnSpPr>
        <p:spPr>
          <a:xfrm>
            <a:off x="9372595" y="2613459"/>
            <a:ext cx="0" cy="14999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4F6312C8-C63C-4D52-96A0-231D095C76F6}"/>
              </a:ext>
            </a:extLst>
          </p:cNvPr>
          <p:cNvCxnSpPr>
            <a:cxnSpLocks/>
          </p:cNvCxnSpPr>
          <p:nvPr/>
        </p:nvCxnSpPr>
        <p:spPr>
          <a:xfrm>
            <a:off x="9880597" y="2613459"/>
            <a:ext cx="1549399" cy="1499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9362A3B2-1E95-46AA-B5C2-CBE24B499043}"/>
              </a:ext>
            </a:extLst>
          </p:cNvPr>
          <p:cNvCxnSpPr>
            <a:cxnSpLocks/>
          </p:cNvCxnSpPr>
          <p:nvPr/>
        </p:nvCxnSpPr>
        <p:spPr>
          <a:xfrm>
            <a:off x="6692900" y="1021665"/>
            <a:ext cx="2349504" cy="9454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41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B6EC8F0-9D37-4EE3-B480-09EA188B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81" y="478172"/>
            <a:ext cx="8073380" cy="584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의사결정 트리</a:t>
            </a:r>
            <a:r>
              <a:rPr lang="en-US" altLang="ko-KR" sz="2400" dirty="0"/>
              <a:t>(Decision Tree)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고른이유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/>
              <a:t>다양한 특성의 조합과 비선형 관계를 학습할 수 있기에</a:t>
            </a:r>
            <a:endParaRPr lang="en-US" altLang="ko-KR" sz="2000" dirty="0"/>
          </a:p>
          <a:p>
            <a:r>
              <a:rPr lang="ko-KR" altLang="en-US" sz="2000" dirty="0"/>
              <a:t>원하는 데이터의 분류방식에 적합했기 때문에  </a:t>
            </a:r>
            <a:endParaRPr lang="en-US" altLang="ko-KR" sz="2000" dirty="0"/>
          </a:p>
          <a:p>
            <a:r>
              <a:rPr lang="ko-KR" altLang="en-US" dirty="0"/>
              <a:t>분할 기준에 따라 데이터를 계층적으로 분할할 수 있기에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dirty="0"/>
              <a:t>가지치기로</a:t>
            </a:r>
            <a:r>
              <a:rPr lang="en-US" altLang="ko-KR" dirty="0"/>
              <a:t> </a:t>
            </a:r>
            <a:r>
              <a:rPr lang="ko-KR" altLang="en-US" dirty="0"/>
              <a:t>간단하게 과대적합을 방지할 수 있기에</a:t>
            </a:r>
            <a:endParaRPr lang="en-US" altLang="ko-KR" dirty="0"/>
          </a:p>
          <a:p>
            <a:r>
              <a:rPr lang="ko-KR" altLang="en-US" sz="2000" dirty="0"/>
              <a:t>해석하기 쉽다</a:t>
            </a:r>
            <a:endParaRPr lang="en-US" altLang="ko-KR" sz="20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14:cNvPr>
              <p14:cNvContentPartPr/>
              <p14:nvPr/>
            </p14:nvContentPartPr>
            <p14:xfrm>
              <a:off x="3333828" y="1463958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15828" y="1355958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842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6A52D4-A805-4798-89AA-4E41A7797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3348566" cy="660400"/>
          </a:xfrm>
        </p:spPr>
        <p:txBody>
          <a:bodyPr/>
          <a:lstStyle/>
          <a:p>
            <a:r>
              <a:rPr lang="ko-KR" altLang="en-US" dirty="0"/>
              <a:t>기준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17C9775-96DC-4206-B2C1-C68126811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055665"/>
              </p:ext>
            </p:extLst>
          </p:nvPr>
        </p:nvGraphicFramePr>
        <p:xfrm>
          <a:off x="774700" y="1532465"/>
          <a:ext cx="4038600" cy="3395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26468760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529755253"/>
                    </a:ext>
                  </a:extLst>
                </a:gridCol>
              </a:tblGrid>
              <a:tr h="48501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 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102509"/>
                  </a:ext>
                </a:extLst>
              </a:tr>
              <a:tr h="485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타입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 : </a:t>
                      </a:r>
                      <a:r>
                        <a:rPr lang="ko-KR" altLang="en-US" dirty="0"/>
                        <a:t>식사 </a:t>
                      </a:r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디저트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468145"/>
                  </a:ext>
                </a:extLst>
              </a:tr>
              <a:tr h="485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782885"/>
                  </a:ext>
                </a:extLst>
              </a:tr>
              <a:tr h="485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크림양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445188"/>
                  </a:ext>
                </a:extLst>
              </a:tr>
              <a:tr h="485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70324"/>
                  </a:ext>
                </a:extLst>
              </a:tr>
              <a:tr h="485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짠맛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1~5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451360"/>
                  </a:ext>
                </a:extLst>
              </a:tr>
              <a:tr h="485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0: </a:t>
                      </a:r>
                      <a:r>
                        <a:rPr lang="ko-KR" altLang="en-US" dirty="0"/>
                        <a:t>야채 </a:t>
                      </a:r>
                      <a:r>
                        <a:rPr lang="en-US" altLang="ko-KR" dirty="0"/>
                        <a:t>1: </a:t>
                      </a:r>
                      <a:r>
                        <a:rPr lang="ko-KR" altLang="en-US" dirty="0"/>
                        <a:t>고기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54399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F268CFB-4DF0-40DF-AFAE-1B9BA853A2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21026"/>
              </p:ext>
            </p:extLst>
          </p:nvPr>
        </p:nvGraphicFramePr>
        <p:xfrm>
          <a:off x="5880100" y="1270000"/>
          <a:ext cx="4953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91705586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1330978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취향</a:t>
                      </a:r>
                      <a:r>
                        <a:rPr lang="en-US" altLang="ko-KR" dirty="0"/>
                        <a:t>(1) </a:t>
                      </a:r>
                      <a:r>
                        <a:rPr lang="ko-KR" altLang="en-US" dirty="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595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짠맛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</a:t>
                      </a:r>
                      <a:r>
                        <a:rPr lang="ko-KR" altLang="en-US" dirty="0"/>
                        <a:t>이하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14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(</a:t>
                      </a:r>
                      <a:r>
                        <a:rPr lang="ko-KR" altLang="en-US" dirty="0"/>
                        <a:t>고기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457992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F934AC8-25FB-45B5-A7B1-F11D9085D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991117"/>
              </p:ext>
            </p:extLst>
          </p:nvPr>
        </p:nvGraphicFramePr>
        <p:xfrm>
          <a:off x="5880100" y="4320538"/>
          <a:ext cx="4953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98826955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63127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취향</a:t>
                      </a:r>
                      <a:r>
                        <a:rPr lang="en-US" altLang="ko-KR" dirty="0"/>
                        <a:t>(1) </a:t>
                      </a:r>
                      <a:r>
                        <a:rPr lang="ko-KR" altLang="en-US" dirty="0"/>
                        <a:t>기준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88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수분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23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크림양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2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당도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90255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655DBB-7970-4D81-8BF9-61F163AEFFDE}"/>
              </a:ext>
            </a:extLst>
          </p:cNvPr>
          <p:cNvSpPr txBox="1"/>
          <p:nvPr/>
        </p:nvSpPr>
        <p:spPr>
          <a:xfrm>
            <a:off x="5880100" y="5892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</a:t>
            </a:r>
            <a:r>
              <a:rPr lang="en-US" altLang="ko-KR" dirty="0"/>
              <a:t>0</a:t>
            </a:r>
            <a:r>
              <a:rPr lang="ko-KR" altLang="en-US" dirty="0" err="1"/>
              <a:t>의평가</a:t>
            </a:r>
            <a:r>
              <a:rPr lang="en-US" altLang="ko-KR" dirty="0"/>
              <a:t>(</a:t>
            </a:r>
            <a:r>
              <a:rPr lang="ko-KR" altLang="en-US" dirty="0"/>
              <a:t>식사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DDF3E-8E5D-4F88-8B4C-51E6C599676F}"/>
              </a:ext>
            </a:extLst>
          </p:cNvPr>
          <p:cNvSpPr txBox="1"/>
          <p:nvPr/>
        </p:nvSpPr>
        <p:spPr>
          <a:xfrm>
            <a:off x="5880100" y="374038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타입 </a:t>
            </a:r>
            <a:r>
              <a:rPr lang="en-US" altLang="ko-KR" dirty="0"/>
              <a:t>1</a:t>
            </a:r>
            <a:r>
              <a:rPr lang="ko-KR" altLang="en-US" dirty="0" err="1"/>
              <a:t>의평가</a:t>
            </a:r>
            <a:r>
              <a:rPr lang="en-US" altLang="ko-KR" dirty="0"/>
              <a:t>(</a:t>
            </a:r>
            <a:r>
              <a:rPr lang="ko-KR" altLang="en-US" dirty="0"/>
              <a:t>디저트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29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B6EC8F0-9D37-4EE3-B480-09EA188B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81" y="2529820"/>
            <a:ext cx="8073380" cy="1609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6600" dirty="0"/>
              <a:t>코드 리뷰</a:t>
            </a:r>
            <a:endParaRPr lang="en-US" altLang="ko-KR" sz="66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14:cNvPr>
              <p14:cNvContentPartPr/>
              <p14:nvPr/>
            </p14:nvContentPartPr>
            <p14:xfrm>
              <a:off x="4862183" y="1287302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4183" y="117930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635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B6EC8F0-9D37-4EE3-B480-09EA188BA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81" y="2529820"/>
            <a:ext cx="8073380" cy="16096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6600" dirty="0"/>
              <a:t>Q&amp;A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14:cNvPr>
              <p14:cNvContentPartPr/>
              <p14:nvPr/>
            </p14:nvContentPartPr>
            <p14:xfrm>
              <a:off x="4862183" y="1287302"/>
              <a:ext cx="36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A200096-DDE0-4D85-AA0A-42F7095E47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4183" y="1179302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83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203380" y="258082"/>
            <a:ext cx="11988620" cy="6418506"/>
            <a:chOff x="203380" y="362857"/>
            <a:chExt cx="11988620" cy="6418506"/>
          </a:xfrm>
        </p:grpSpPr>
        <p:sp>
          <p:nvSpPr>
            <p:cNvPr id="385" name="자유형 384"/>
            <p:cNvSpPr/>
            <p:nvPr/>
          </p:nvSpPr>
          <p:spPr>
            <a:xfrm>
              <a:off x="203380" y="553401"/>
              <a:ext cx="1177691" cy="5898653"/>
            </a:xfrm>
            <a:custGeom>
              <a:avLst/>
              <a:gdLst>
                <a:gd name="connsiteX0" fmla="*/ 1161852 w 1177691"/>
                <a:gd name="connsiteY0" fmla="*/ 0 h 5898653"/>
                <a:gd name="connsiteX1" fmla="*/ 1177683 w 1177691"/>
                <a:gd name="connsiteY1" fmla="*/ 5845659 h 5898653"/>
                <a:gd name="connsiteX2" fmla="*/ 81149 w 1177691"/>
                <a:gd name="connsiteY2" fmla="*/ 5898653 h 5898653"/>
                <a:gd name="connsiteX3" fmla="*/ 81906 w 1177691"/>
                <a:gd name="connsiteY3" fmla="*/ 5767313 h 5898653"/>
                <a:gd name="connsiteX4" fmla="*/ 65506 w 1177691"/>
                <a:gd name="connsiteY4" fmla="*/ 5767313 h 5898653"/>
                <a:gd name="connsiteX5" fmla="*/ 0 w 1177691"/>
                <a:gd name="connsiteY5" fmla="*/ 5701807 h 5898653"/>
                <a:gd name="connsiteX6" fmla="*/ 65506 w 1177691"/>
                <a:gd name="connsiteY6" fmla="*/ 5636301 h 5898653"/>
                <a:gd name="connsiteX7" fmla="*/ 82661 w 1177691"/>
                <a:gd name="connsiteY7" fmla="*/ 5636301 h 5898653"/>
                <a:gd name="connsiteX8" fmla="*/ 83110 w 1177691"/>
                <a:gd name="connsiteY8" fmla="*/ 5558492 h 5898653"/>
                <a:gd name="connsiteX9" fmla="*/ 75032 w 1177691"/>
                <a:gd name="connsiteY9" fmla="*/ 5558492 h 5898653"/>
                <a:gd name="connsiteX10" fmla="*/ 9526 w 1177691"/>
                <a:gd name="connsiteY10" fmla="*/ 5492986 h 5898653"/>
                <a:gd name="connsiteX11" fmla="*/ 75032 w 1177691"/>
                <a:gd name="connsiteY11" fmla="*/ 5427480 h 5898653"/>
                <a:gd name="connsiteX12" fmla="*/ 83865 w 1177691"/>
                <a:gd name="connsiteY12" fmla="*/ 5427480 h 5898653"/>
                <a:gd name="connsiteX13" fmla="*/ 84313 w 1177691"/>
                <a:gd name="connsiteY13" fmla="*/ 5349671 h 5898653"/>
                <a:gd name="connsiteX14" fmla="*/ 75032 w 1177691"/>
                <a:gd name="connsiteY14" fmla="*/ 5349671 h 5898653"/>
                <a:gd name="connsiteX15" fmla="*/ 9526 w 1177691"/>
                <a:gd name="connsiteY15" fmla="*/ 5284165 h 5898653"/>
                <a:gd name="connsiteX16" fmla="*/ 75032 w 1177691"/>
                <a:gd name="connsiteY16" fmla="*/ 5218659 h 5898653"/>
                <a:gd name="connsiteX17" fmla="*/ 85068 w 1177691"/>
                <a:gd name="connsiteY17" fmla="*/ 5218659 h 5898653"/>
                <a:gd name="connsiteX18" fmla="*/ 85517 w 1177691"/>
                <a:gd name="connsiteY18" fmla="*/ 5140850 h 5898653"/>
                <a:gd name="connsiteX19" fmla="*/ 79795 w 1177691"/>
                <a:gd name="connsiteY19" fmla="*/ 5140850 h 5898653"/>
                <a:gd name="connsiteX20" fmla="*/ 14289 w 1177691"/>
                <a:gd name="connsiteY20" fmla="*/ 5075344 h 5898653"/>
                <a:gd name="connsiteX21" fmla="*/ 79795 w 1177691"/>
                <a:gd name="connsiteY21" fmla="*/ 5009838 h 5898653"/>
                <a:gd name="connsiteX22" fmla="*/ 86272 w 1177691"/>
                <a:gd name="connsiteY22" fmla="*/ 5009838 h 5898653"/>
                <a:gd name="connsiteX23" fmla="*/ 86690 w 1177691"/>
                <a:gd name="connsiteY23" fmla="*/ 4937256 h 5898653"/>
                <a:gd name="connsiteX24" fmla="*/ 86768 w 1177691"/>
                <a:gd name="connsiteY24" fmla="*/ 4932029 h 5898653"/>
                <a:gd name="connsiteX25" fmla="*/ 79795 w 1177691"/>
                <a:gd name="connsiteY25" fmla="*/ 4932029 h 5898653"/>
                <a:gd name="connsiteX26" fmla="*/ 14289 w 1177691"/>
                <a:gd name="connsiteY26" fmla="*/ 4866523 h 5898653"/>
                <a:gd name="connsiteX27" fmla="*/ 79795 w 1177691"/>
                <a:gd name="connsiteY27" fmla="*/ 4801017 h 5898653"/>
                <a:gd name="connsiteX28" fmla="*/ 88728 w 1177691"/>
                <a:gd name="connsiteY28" fmla="*/ 4801017 h 5898653"/>
                <a:gd name="connsiteX29" fmla="*/ 89892 w 1177691"/>
                <a:gd name="connsiteY29" fmla="*/ 4723208 h 5898653"/>
                <a:gd name="connsiteX30" fmla="*/ 84558 w 1177691"/>
                <a:gd name="connsiteY30" fmla="*/ 4723208 h 5898653"/>
                <a:gd name="connsiteX31" fmla="*/ 19052 w 1177691"/>
                <a:gd name="connsiteY31" fmla="*/ 4657702 h 5898653"/>
                <a:gd name="connsiteX32" fmla="*/ 84558 w 1177691"/>
                <a:gd name="connsiteY32" fmla="*/ 4592196 h 5898653"/>
                <a:gd name="connsiteX33" fmla="*/ 91852 w 1177691"/>
                <a:gd name="connsiteY33" fmla="*/ 4592196 h 5898653"/>
                <a:gd name="connsiteX34" fmla="*/ 93016 w 1177691"/>
                <a:gd name="connsiteY34" fmla="*/ 4514387 h 5898653"/>
                <a:gd name="connsiteX35" fmla="*/ 84558 w 1177691"/>
                <a:gd name="connsiteY35" fmla="*/ 4514387 h 5898653"/>
                <a:gd name="connsiteX36" fmla="*/ 19052 w 1177691"/>
                <a:gd name="connsiteY36" fmla="*/ 4448881 h 5898653"/>
                <a:gd name="connsiteX37" fmla="*/ 84558 w 1177691"/>
                <a:gd name="connsiteY37" fmla="*/ 4383375 h 5898653"/>
                <a:gd name="connsiteX38" fmla="*/ 94976 w 1177691"/>
                <a:gd name="connsiteY38" fmla="*/ 4383375 h 5898653"/>
                <a:gd name="connsiteX39" fmla="*/ 96140 w 1177691"/>
                <a:gd name="connsiteY39" fmla="*/ 4305566 h 5898653"/>
                <a:gd name="connsiteX40" fmla="*/ 84558 w 1177691"/>
                <a:gd name="connsiteY40" fmla="*/ 4305566 h 5898653"/>
                <a:gd name="connsiteX41" fmla="*/ 19052 w 1177691"/>
                <a:gd name="connsiteY41" fmla="*/ 4240060 h 5898653"/>
                <a:gd name="connsiteX42" fmla="*/ 84558 w 1177691"/>
                <a:gd name="connsiteY42" fmla="*/ 4174554 h 5898653"/>
                <a:gd name="connsiteX43" fmla="*/ 98100 w 1177691"/>
                <a:gd name="connsiteY43" fmla="*/ 4174554 h 5898653"/>
                <a:gd name="connsiteX44" fmla="*/ 99264 w 1177691"/>
                <a:gd name="connsiteY44" fmla="*/ 4096745 h 5898653"/>
                <a:gd name="connsiteX45" fmla="*/ 84558 w 1177691"/>
                <a:gd name="connsiteY45" fmla="*/ 4096745 h 5898653"/>
                <a:gd name="connsiteX46" fmla="*/ 19052 w 1177691"/>
                <a:gd name="connsiteY46" fmla="*/ 4031239 h 5898653"/>
                <a:gd name="connsiteX47" fmla="*/ 84558 w 1177691"/>
                <a:gd name="connsiteY47" fmla="*/ 3965733 h 5898653"/>
                <a:gd name="connsiteX48" fmla="*/ 101308 w 1177691"/>
                <a:gd name="connsiteY48" fmla="*/ 3965733 h 5898653"/>
                <a:gd name="connsiteX49" fmla="*/ 102851 w 1177691"/>
                <a:gd name="connsiteY49" fmla="*/ 3887924 h 5898653"/>
                <a:gd name="connsiteX50" fmla="*/ 94084 w 1177691"/>
                <a:gd name="connsiteY50" fmla="*/ 3887924 h 5898653"/>
                <a:gd name="connsiteX51" fmla="*/ 28578 w 1177691"/>
                <a:gd name="connsiteY51" fmla="*/ 3822418 h 5898653"/>
                <a:gd name="connsiteX52" fmla="*/ 94084 w 1177691"/>
                <a:gd name="connsiteY52" fmla="*/ 3756912 h 5898653"/>
                <a:gd name="connsiteX53" fmla="*/ 105449 w 1177691"/>
                <a:gd name="connsiteY53" fmla="*/ 3756912 h 5898653"/>
                <a:gd name="connsiteX54" fmla="*/ 106991 w 1177691"/>
                <a:gd name="connsiteY54" fmla="*/ 3679103 h 5898653"/>
                <a:gd name="connsiteX55" fmla="*/ 94084 w 1177691"/>
                <a:gd name="connsiteY55" fmla="*/ 3679103 h 5898653"/>
                <a:gd name="connsiteX56" fmla="*/ 28578 w 1177691"/>
                <a:gd name="connsiteY56" fmla="*/ 3613597 h 5898653"/>
                <a:gd name="connsiteX57" fmla="*/ 94084 w 1177691"/>
                <a:gd name="connsiteY57" fmla="*/ 3548091 h 5898653"/>
                <a:gd name="connsiteX58" fmla="*/ 109589 w 1177691"/>
                <a:gd name="connsiteY58" fmla="*/ 3548091 h 5898653"/>
                <a:gd name="connsiteX59" fmla="*/ 111132 w 1177691"/>
                <a:gd name="connsiteY59" fmla="*/ 3470282 h 5898653"/>
                <a:gd name="connsiteX60" fmla="*/ 98847 w 1177691"/>
                <a:gd name="connsiteY60" fmla="*/ 3470282 h 5898653"/>
                <a:gd name="connsiteX61" fmla="*/ 33341 w 1177691"/>
                <a:gd name="connsiteY61" fmla="*/ 3404776 h 5898653"/>
                <a:gd name="connsiteX62" fmla="*/ 98847 w 1177691"/>
                <a:gd name="connsiteY62" fmla="*/ 3339270 h 5898653"/>
                <a:gd name="connsiteX63" fmla="*/ 113729 w 1177691"/>
                <a:gd name="connsiteY63" fmla="*/ 3339270 h 5898653"/>
                <a:gd name="connsiteX64" fmla="*/ 115272 w 1177691"/>
                <a:gd name="connsiteY64" fmla="*/ 3261461 h 5898653"/>
                <a:gd name="connsiteX65" fmla="*/ 98847 w 1177691"/>
                <a:gd name="connsiteY65" fmla="*/ 3261461 h 5898653"/>
                <a:gd name="connsiteX66" fmla="*/ 33341 w 1177691"/>
                <a:gd name="connsiteY66" fmla="*/ 3195955 h 5898653"/>
                <a:gd name="connsiteX67" fmla="*/ 98847 w 1177691"/>
                <a:gd name="connsiteY67" fmla="*/ 3130449 h 5898653"/>
                <a:gd name="connsiteX68" fmla="*/ 117870 w 1177691"/>
                <a:gd name="connsiteY68" fmla="*/ 3130449 h 5898653"/>
                <a:gd name="connsiteX69" fmla="*/ 119412 w 1177691"/>
                <a:gd name="connsiteY69" fmla="*/ 3052640 h 5898653"/>
                <a:gd name="connsiteX70" fmla="*/ 98847 w 1177691"/>
                <a:gd name="connsiteY70" fmla="*/ 3052640 h 5898653"/>
                <a:gd name="connsiteX71" fmla="*/ 33341 w 1177691"/>
                <a:gd name="connsiteY71" fmla="*/ 2987134 h 5898653"/>
                <a:gd name="connsiteX72" fmla="*/ 98847 w 1177691"/>
                <a:gd name="connsiteY72" fmla="*/ 2921628 h 5898653"/>
                <a:gd name="connsiteX73" fmla="*/ 122010 w 1177691"/>
                <a:gd name="connsiteY73" fmla="*/ 2921628 h 5898653"/>
                <a:gd name="connsiteX74" fmla="*/ 123553 w 1177691"/>
                <a:gd name="connsiteY74" fmla="*/ 2843819 h 5898653"/>
                <a:gd name="connsiteX75" fmla="*/ 116953 w 1177691"/>
                <a:gd name="connsiteY75" fmla="*/ 2843819 h 5898653"/>
                <a:gd name="connsiteX76" fmla="*/ 51447 w 1177691"/>
                <a:gd name="connsiteY76" fmla="*/ 2778313 h 5898653"/>
                <a:gd name="connsiteX77" fmla="*/ 116953 w 1177691"/>
                <a:gd name="connsiteY77" fmla="*/ 2712807 h 5898653"/>
                <a:gd name="connsiteX78" fmla="*/ 126151 w 1177691"/>
                <a:gd name="connsiteY78" fmla="*/ 2712807 h 5898653"/>
                <a:gd name="connsiteX79" fmla="*/ 127693 w 1177691"/>
                <a:gd name="connsiteY79" fmla="*/ 2634998 h 5898653"/>
                <a:gd name="connsiteX80" fmla="*/ 126006 w 1177691"/>
                <a:gd name="connsiteY80" fmla="*/ 2634998 h 5898653"/>
                <a:gd name="connsiteX81" fmla="*/ 60500 w 1177691"/>
                <a:gd name="connsiteY81" fmla="*/ 2569492 h 5898653"/>
                <a:gd name="connsiteX82" fmla="*/ 126006 w 1177691"/>
                <a:gd name="connsiteY82" fmla="*/ 2503986 h 5898653"/>
                <a:gd name="connsiteX83" fmla="*/ 130291 w 1177691"/>
                <a:gd name="connsiteY83" fmla="*/ 2503986 h 5898653"/>
                <a:gd name="connsiteX84" fmla="*/ 131860 w 1177691"/>
                <a:gd name="connsiteY84" fmla="*/ 2424853 h 5898653"/>
                <a:gd name="connsiteX85" fmla="*/ 88739 w 1177691"/>
                <a:gd name="connsiteY85" fmla="*/ 2406991 h 5898653"/>
                <a:gd name="connsiteX86" fmla="*/ 69553 w 1177691"/>
                <a:gd name="connsiteY86" fmla="*/ 2360671 h 5898653"/>
                <a:gd name="connsiteX87" fmla="*/ 88739 w 1177691"/>
                <a:gd name="connsiteY87" fmla="*/ 2314352 h 5898653"/>
                <a:gd name="connsiteX88" fmla="*/ 134426 w 1177691"/>
                <a:gd name="connsiteY88" fmla="*/ 2295428 h 5898653"/>
                <a:gd name="connsiteX89" fmla="*/ 135974 w 1177691"/>
                <a:gd name="connsiteY89" fmla="*/ 2217357 h 5898653"/>
                <a:gd name="connsiteX90" fmla="*/ 126006 w 1177691"/>
                <a:gd name="connsiteY90" fmla="*/ 2217357 h 5898653"/>
                <a:gd name="connsiteX91" fmla="*/ 60500 w 1177691"/>
                <a:gd name="connsiteY91" fmla="*/ 2151850 h 5898653"/>
                <a:gd name="connsiteX92" fmla="*/ 126006 w 1177691"/>
                <a:gd name="connsiteY92" fmla="*/ 2086344 h 5898653"/>
                <a:gd name="connsiteX93" fmla="*/ 138572 w 1177691"/>
                <a:gd name="connsiteY93" fmla="*/ 2086344 h 5898653"/>
                <a:gd name="connsiteX94" fmla="*/ 138651 w 1177691"/>
                <a:gd name="connsiteY94" fmla="*/ 2082341 h 5898653"/>
                <a:gd name="connsiteX95" fmla="*/ 139707 w 1177691"/>
                <a:gd name="connsiteY95" fmla="*/ 2008535 h 5898653"/>
                <a:gd name="connsiteX96" fmla="*/ 126006 w 1177691"/>
                <a:gd name="connsiteY96" fmla="*/ 2008535 h 5898653"/>
                <a:gd name="connsiteX97" fmla="*/ 60500 w 1177691"/>
                <a:gd name="connsiteY97" fmla="*/ 1943029 h 5898653"/>
                <a:gd name="connsiteX98" fmla="*/ 126006 w 1177691"/>
                <a:gd name="connsiteY98" fmla="*/ 1877523 h 5898653"/>
                <a:gd name="connsiteX99" fmla="*/ 141580 w 1177691"/>
                <a:gd name="connsiteY99" fmla="*/ 1877523 h 5898653"/>
                <a:gd name="connsiteX100" fmla="*/ 142693 w 1177691"/>
                <a:gd name="connsiteY100" fmla="*/ 1799715 h 5898653"/>
                <a:gd name="connsiteX101" fmla="*/ 135059 w 1177691"/>
                <a:gd name="connsiteY101" fmla="*/ 1799715 h 5898653"/>
                <a:gd name="connsiteX102" fmla="*/ 69553 w 1177691"/>
                <a:gd name="connsiteY102" fmla="*/ 1734209 h 5898653"/>
                <a:gd name="connsiteX103" fmla="*/ 135059 w 1177691"/>
                <a:gd name="connsiteY103" fmla="*/ 1668703 h 5898653"/>
                <a:gd name="connsiteX104" fmla="*/ 144567 w 1177691"/>
                <a:gd name="connsiteY104" fmla="*/ 1668703 h 5898653"/>
                <a:gd name="connsiteX105" fmla="*/ 145680 w 1177691"/>
                <a:gd name="connsiteY105" fmla="*/ 1590893 h 5898653"/>
                <a:gd name="connsiteX106" fmla="*/ 135059 w 1177691"/>
                <a:gd name="connsiteY106" fmla="*/ 1590893 h 5898653"/>
                <a:gd name="connsiteX107" fmla="*/ 69553 w 1177691"/>
                <a:gd name="connsiteY107" fmla="*/ 1525388 h 5898653"/>
                <a:gd name="connsiteX108" fmla="*/ 135059 w 1177691"/>
                <a:gd name="connsiteY108" fmla="*/ 1459881 h 5898653"/>
                <a:gd name="connsiteX109" fmla="*/ 147553 w 1177691"/>
                <a:gd name="connsiteY109" fmla="*/ 1459881 h 5898653"/>
                <a:gd name="connsiteX110" fmla="*/ 148666 w 1177691"/>
                <a:gd name="connsiteY110" fmla="*/ 1382072 h 5898653"/>
                <a:gd name="connsiteX111" fmla="*/ 144112 w 1177691"/>
                <a:gd name="connsiteY111" fmla="*/ 1382072 h 5898653"/>
                <a:gd name="connsiteX112" fmla="*/ 78606 w 1177691"/>
                <a:gd name="connsiteY112" fmla="*/ 1316568 h 5898653"/>
                <a:gd name="connsiteX113" fmla="*/ 144112 w 1177691"/>
                <a:gd name="connsiteY113" fmla="*/ 1251062 h 5898653"/>
                <a:gd name="connsiteX114" fmla="*/ 150540 w 1177691"/>
                <a:gd name="connsiteY114" fmla="*/ 1251062 h 5898653"/>
                <a:gd name="connsiteX115" fmla="*/ 151653 w 1177691"/>
                <a:gd name="connsiteY115" fmla="*/ 1173253 h 5898653"/>
                <a:gd name="connsiteX116" fmla="*/ 135059 w 1177691"/>
                <a:gd name="connsiteY116" fmla="*/ 1173253 h 5898653"/>
                <a:gd name="connsiteX117" fmla="*/ 69553 w 1177691"/>
                <a:gd name="connsiteY117" fmla="*/ 1107747 h 5898653"/>
                <a:gd name="connsiteX118" fmla="*/ 135059 w 1177691"/>
                <a:gd name="connsiteY118" fmla="*/ 1042241 h 5898653"/>
                <a:gd name="connsiteX119" fmla="*/ 153526 w 1177691"/>
                <a:gd name="connsiteY119" fmla="*/ 1042241 h 5898653"/>
                <a:gd name="connsiteX120" fmla="*/ 154639 w 1177691"/>
                <a:gd name="connsiteY120" fmla="*/ 964433 h 5898653"/>
                <a:gd name="connsiteX121" fmla="*/ 144112 w 1177691"/>
                <a:gd name="connsiteY121" fmla="*/ 964433 h 5898653"/>
                <a:gd name="connsiteX122" fmla="*/ 78606 w 1177691"/>
                <a:gd name="connsiteY122" fmla="*/ 898926 h 5898653"/>
                <a:gd name="connsiteX123" fmla="*/ 144112 w 1177691"/>
                <a:gd name="connsiteY123" fmla="*/ 833420 h 5898653"/>
                <a:gd name="connsiteX124" fmla="*/ 156513 w 1177691"/>
                <a:gd name="connsiteY124" fmla="*/ 833420 h 5898653"/>
                <a:gd name="connsiteX125" fmla="*/ 156856 w 1177691"/>
                <a:gd name="connsiteY125" fmla="*/ 809442 h 5898653"/>
                <a:gd name="connsiteX126" fmla="*/ 157096 w 1177691"/>
                <a:gd name="connsiteY126" fmla="*/ 755611 h 5898653"/>
                <a:gd name="connsiteX127" fmla="*/ 135059 w 1177691"/>
                <a:gd name="connsiteY127" fmla="*/ 755611 h 5898653"/>
                <a:gd name="connsiteX128" fmla="*/ 69553 w 1177691"/>
                <a:gd name="connsiteY128" fmla="*/ 690105 h 5898653"/>
                <a:gd name="connsiteX129" fmla="*/ 135059 w 1177691"/>
                <a:gd name="connsiteY129" fmla="*/ 624600 h 5898653"/>
                <a:gd name="connsiteX130" fmla="*/ 157680 w 1177691"/>
                <a:gd name="connsiteY130" fmla="*/ 624600 h 5898653"/>
                <a:gd name="connsiteX131" fmla="*/ 158027 w 1177691"/>
                <a:gd name="connsiteY131" fmla="*/ 546790 h 5898653"/>
                <a:gd name="connsiteX132" fmla="*/ 144112 w 1177691"/>
                <a:gd name="connsiteY132" fmla="*/ 546790 h 5898653"/>
                <a:gd name="connsiteX133" fmla="*/ 78606 w 1177691"/>
                <a:gd name="connsiteY133" fmla="*/ 481284 h 5898653"/>
                <a:gd name="connsiteX134" fmla="*/ 144112 w 1177691"/>
                <a:gd name="connsiteY134" fmla="*/ 415778 h 5898653"/>
                <a:gd name="connsiteX135" fmla="*/ 158611 w 1177691"/>
                <a:gd name="connsiteY135" fmla="*/ 415778 h 5898653"/>
                <a:gd name="connsiteX136" fmla="*/ 158958 w 1177691"/>
                <a:gd name="connsiteY136" fmla="*/ 337970 h 5898653"/>
                <a:gd name="connsiteX137" fmla="*/ 153166 w 1177691"/>
                <a:gd name="connsiteY137" fmla="*/ 337970 h 5898653"/>
                <a:gd name="connsiteX138" fmla="*/ 87660 w 1177691"/>
                <a:gd name="connsiteY138" fmla="*/ 272463 h 5898653"/>
                <a:gd name="connsiteX139" fmla="*/ 153166 w 1177691"/>
                <a:gd name="connsiteY139" fmla="*/ 206957 h 5898653"/>
                <a:gd name="connsiteX140" fmla="*/ 159542 w 1177691"/>
                <a:gd name="connsiteY140" fmla="*/ 206957 h 5898653"/>
                <a:gd name="connsiteX141" fmla="*/ 160125 w 1177691"/>
                <a:gd name="connsiteY141" fmla="*/ 76160 h 5898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</a:cxnLst>
              <a:rect l="l" t="t" r="r" b="b"/>
              <a:pathLst>
                <a:path w="1177691" h="5898653">
                  <a:moveTo>
                    <a:pt x="1161852" y="0"/>
                  </a:moveTo>
                  <a:cubicBezTo>
                    <a:pt x="1161416" y="1903190"/>
                    <a:pt x="1178118" y="3942467"/>
                    <a:pt x="1177683" y="5845659"/>
                  </a:cubicBezTo>
                  <a:lnTo>
                    <a:pt x="81149" y="5898653"/>
                  </a:lnTo>
                  <a:lnTo>
                    <a:pt x="81906" y="5767313"/>
                  </a:lnTo>
                  <a:lnTo>
                    <a:pt x="65506" y="5767313"/>
                  </a:lnTo>
                  <a:cubicBezTo>
                    <a:pt x="29328" y="5767313"/>
                    <a:pt x="0" y="5737985"/>
                    <a:pt x="0" y="5701807"/>
                  </a:cubicBezTo>
                  <a:cubicBezTo>
                    <a:pt x="0" y="5665629"/>
                    <a:pt x="29328" y="5636301"/>
                    <a:pt x="65506" y="5636301"/>
                  </a:cubicBezTo>
                  <a:lnTo>
                    <a:pt x="82661" y="5636301"/>
                  </a:lnTo>
                  <a:lnTo>
                    <a:pt x="83110" y="5558492"/>
                  </a:lnTo>
                  <a:lnTo>
                    <a:pt x="75032" y="5558492"/>
                  </a:lnTo>
                  <a:cubicBezTo>
                    <a:pt x="38854" y="5558492"/>
                    <a:pt x="9526" y="5529164"/>
                    <a:pt x="9526" y="5492986"/>
                  </a:cubicBezTo>
                  <a:cubicBezTo>
                    <a:pt x="9526" y="5456808"/>
                    <a:pt x="38854" y="5427480"/>
                    <a:pt x="75032" y="5427480"/>
                  </a:cubicBezTo>
                  <a:lnTo>
                    <a:pt x="83865" y="5427480"/>
                  </a:lnTo>
                  <a:lnTo>
                    <a:pt x="84313" y="5349671"/>
                  </a:lnTo>
                  <a:lnTo>
                    <a:pt x="75032" y="5349671"/>
                  </a:lnTo>
                  <a:cubicBezTo>
                    <a:pt x="38854" y="5349671"/>
                    <a:pt x="9526" y="5320343"/>
                    <a:pt x="9526" y="5284165"/>
                  </a:cubicBezTo>
                  <a:cubicBezTo>
                    <a:pt x="9526" y="5247987"/>
                    <a:pt x="38854" y="5218659"/>
                    <a:pt x="75032" y="5218659"/>
                  </a:cubicBezTo>
                  <a:lnTo>
                    <a:pt x="85068" y="5218659"/>
                  </a:lnTo>
                  <a:lnTo>
                    <a:pt x="85517" y="5140850"/>
                  </a:lnTo>
                  <a:lnTo>
                    <a:pt x="79795" y="5140850"/>
                  </a:lnTo>
                  <a:cubicBezTo>
                    <a:pt x="43617" y="5140850"/>
                    <a:pt x="14289" y="5111522"/>
                    <a:pt x="14289" y="5075344"/>
                  </a:cubicBezTo>
                  <a:cubicBezTo>
                    <a:pt x="14289" y="5039166"/>
                    <a:pt x="43617" y="5009838"/>
                    <a:pt x="79795" y="5009838"/>
                  </a:cubicBezTo>
                  <a:lnTo>
                    <a:pt x="86272" y="5009838"/>
                  </a:lnTo>
                  <a:lnTo>
                    <a:pt x="86690" y="4937256"/>
                  </a:lnTo>
                  <a:lnTo>
                    <a:pt x="86768" y="4932029"/>
                  </a:lnTo>
                  <a:lnTo>
                    <a:pt x="79795" y="4932029"/>
                  </a:lnTo>
                  <a:cubicBezTo>
                    <a:pt x="43617" y="4932029"/>
                    <a:pt x="14289" y="4902701"/>
                    <a:pt x="14289" y="4866523"/>
                  </a:cubicBezTo>
                  <a:cubicBezTo>
                    <a:pt x="14289" y="4830345"/>
                    <a:pt x="43617" y="4801017"/>
                    <a:pt x="79795" y="4801017"/>
                  </a:cubicBezTo>
                  <a:lnTo>
                    <a:pt x="88728" y="4801017"/>
                  </a:lnTo>
                  <a:lnTo>
                    <a:pt x="89892" y="4723208"/>
                  </a:lnTo>
                  <a:lnTo>
                    <a:pt x="84558" y="4723208"/>
                  </a:lnTo>
                  <a:cubicBezTo>
                    <a:pt x="48380" y="4723208"/>
                    <a:pt x="19052" y="4693880"/>
                    <a:pt x="19052" y="4657702"/>
                  </a:cubicBezTo>
                  <a:cubicBezTo>
                    <a:pt x="19052" y="4621524"/>
                    <a:pt x="48380" y="4592196"/>
                    <a:pt x="84558" y="4592196"/>
                  </a:cubicBezTo>
                  <a:lnTo>
                    <a:pt x="91852" y="4592196"/>
                  </a:lnTo>
                  <a:lnTo>
                    <a:pt x="93016" y="4514387"/>
                  </a:lnTo>
                  <a:lnTo>
                    <a:pt x="84558" y="4514387"/>
                  </a:lnTo>
                  <a:cubicBezTo>
                    <a:pt x="48380" y="4514387"/>
                    <a:pt x="19052" y="4485059"/>
                    <a:pt x="19052" y="4448881"/>
                  </a:cubicBezTo>
                  <a:cubicBezTo>
                    <a:pt x="19052" y="4412703"/>
                    <a:pt x="48380" y="4383375"/>
                    <a:pt x="84558" y="4383375"/>
                  </a:cubicBezTo>
                  <a:lnTo>
                    <a:pt x="94976" y="4383375"/>
                  </a:lnTo>
                  <a:lnTo>
                    <a:pt x="96140" y="4305566"/>
                  </a:lnTo>
                  <a:lnTo>
                    <a:pt x="84558" y="4305566"/>
                  </a:lnTo>
                  <a:cubicBezTo>
                    <a:pt x="48380" y="4305566"/>
                    <a:pt x="19052" y="4276238"/>
                    <a:pt x="19052" y="4240060"/>
                  </a:cubicBezTo>
                  <a:cubicBezTo>
                    <a:pt x="19052" y="4203882"/>
                    <a:pt x="48380" y="4174554"/>
                    <a:pt x="84558" y="4174554"/>
                  </a:cubicBezTo>
                  <a:lnTo>
                    <a:pt x="98100" y="4174554"/>
                  </a:lnTo>
                  <a:lnTo>
                    <a:pt x="99264" y="4096745"/>
                  </a:lnTo>
                  <a:lnTo>
                    <a:pt x="84558" y="4096745"/>
                  </a:lnTo>
                  <a:cubicBezTo>
                    <a:pt x="48380" y="4096745"/>
                    <a:pt x="19052" y="4067417"/>
                    <a:pt x="19052" y="4031239"/>
                  </a:cubicBezTo>
                  <a:cubicBezTo>
                    <a:pt x="19052" y="3995061"/>
                    <a:pt x="48380" y="3965733"/>
                    <a:pt x="84558" y="3965733"/>
                  </a:cubicBezTo>
                  <a:lnTo>
                    <a:pt x="101308" y="3965733"/>
                  </a:lnTo>
                  <a:lnTo>
                    <a:pt x="102851" y="3887924"/>
                  </a:lnTo>
                  <a:lnTo>
                    <a:pt x="94084" y="3887924"/>
                  </a:lnTo>
                  <a:cubicBezTo>
                    <a:pt x="57906" y="3887924"/>
                    <a:pt x="28578" y="3858596"/>
                    <a:pt x="28578" y="3822418"/>
                  </a:cubicBezTo>
                  <a:cubicBezTo>
                    <a:pt x="28578" y="3786240"/>
                    <a:pt x="57906" y="3756912"/>
                    <a:pt x="94084" y="3756912"/>
                  </a:cubicBezTo>
                  <a:lnTo>
                    <a:pt x="105449" y="3756912"/>
                  </a:lnTo>
                  <a:lnTo>
                    <a:pt x="106991" y="3679103"/>
                  </a:lnTo>
                  <a:lnTo>
                    <a:pt x="94084" y="3679103"/>
                  </a:lnTo>
                  <a:cubicBezTo>
                    <a:pt x="57906" y="3679103"/>
                    <a:pt x="28578" y="3649775"/>
                    <a:pt x="28578" y="3613597"/>
                  </a:cubicBezTo>
                  <a:cubicBezTo>
                    <a:pt x="28578" y="3577419"/>
                    <a:pt x="57906" y="3548091"/>
                    <a:pt x="94084" y="3548091"/>
                  </a:cubicBezTo>
                  <a:lnTo>
                    <a:pt x="109589" y="3548091"/>
                  </a:lnTo>
                  <a:lnTo>
                    <a:pt x="111132" y="3470282"/>
                  </a:lnTo>
                  <a:lnTo>
                    <a:pt x="98847" y="3470282"/>
                  </a:lnTo>
                  <a:cubicBezTo>
                    <a:pt x="62669" y="3470282"/>
                    <a:pt x="33341" y="3440954"/>
                    <a:pt x="33341" y="3404776"/>
                  </a:cubicBezTo>
                  <a:cubicBezTo>
                    <a:pt x="33341" y="3368598"/>
                    <a:pt x="62669" y="3339270"/>
                    <a:pt x="98847" y="3339270"/>
                  </a:cubicBezTo>
                  <a:lnTo>
                    <a:pt x="113729" y="3339270"/>
                  </a:lnTo>
                  <a:lnTo>
                    <a:pt x="115272" y="3261461"/>
                  </a:lnTo>
                  <a:lnTo>
                    <a:pt x="98847" y="3261461"/>
                  </a:lnTo>
                  <a:cubicBezTo>
                    <a:pt x="62669" y="3261461"/>
                    <a:pt x="33341" y="3232133"/>
                    <a:pt x="33341" y="3195955"/>
                  </a:cubicBezTo>
                  <a:cubicBezTo>
                    <a:pt x="33341" y="3159777"/>
                    <a:pt x="62669" y="3130449"/>
                    <a:pt x="98847" y="3130449"/>
                  </a:cubicBezTo>
                  <a:lnTo>
                    <a:pt x="117870" y="3130449"/>
                  </a:lnTo>
                  <a:lnTo>
                    <a:pt x="119412" y="3052640"/>
                  </a:lnTo>
                  <a:lnTo>
                    <a:pt x="98847" y="3052640"/>
                  </a:lnTo>
                  <a:cubicBezTo>
                    <a:pt x="62669" y="3052640"/>
                    <a:pt x="33341" y="3023312"/>
                    <a:pt x="33341" y="2987134"/>
                  </a:cubicBezTo>
                  <a:cubicBezTo>
                    <a:pt x="33341" y="2950956"/>
                    <a:pt x="62669" y="2921628"/>
                    <a:pt x="98847" y="2921628"/>
                  </a:cubicBezTo>
                  <a:lnTo>
                    <a:pt x="122010" y="2921628"/>
                  </a:lnTo>
                  <a:lnTo>
                    <a:pt x="123553" y="2843819"/>
                  </a:lnTo>
                  <a:lnTo>
                    <a:pt x="116953" y="2843819"/>
                  </a:lnTo>
                  <a:cubicBezTo>
                    <a:pt x="80775" y="2843819"/>
                    <a:pt x="51447" y="2814492"/>
                    <a:pt x="51447" y="2778313"/>
                  </a:cubicBezTo>
                  <a:cubicBezTo>
                    <a:pt x="51447" y="2742136"/>
                    <a:pt x="80775" y="2712807"/>
                    <a:pt x="116953" y="2712807"/>
                  </a:cubicBezTo>
                  <a:lnTo>
                    <a:pt x="126151" y="2712807"/>
                  </a:lnTo>
                  <a:lnTo>
                    <a:pt x="127693" y="2634998"/>
                  </a:lnTo>
                  <a:lnTo>
                    <a:pt x="126006" y="2634998"/>
                  </a:lnTo>
                  <a:cubicBezTo>
                    <a:pt x="89828" y="2634998"/>
                    <a:pt x="60500" y="2605670"/>
                    <a:pt x="60500" y="2569492"/>
                  </a:cubicBezTo>
                  <a:cubicBezTo>
                    <a:pt x="60500" y="2533314"/>
                    <a:pt x="89828" y="2503986"/>
                    <a:pt x="126006" y="2503986"/>
                  </a:cubicBezTo>
                  <a:lnTo>
                    <a:pt x="130291" y="2503986"/>
                  </a:lnTo>
                  <a:lnTo>
                    <a:pt x="131860" y="2424853"/>
                  </a:lnTo>
                  <a:lnTo>
                    <a:pt x="88739" y="2406991"/>
                  </a:lnTo>
                  <a:cubicBezTo>
                    <a:pt x="76885" y="2395137"/>
                    <a:pt x="69553" y="2378761"/>
                    <a:pt x="69553" y="2360671"/>
                  </a:cubicBezTo>
                  <a:cubicBezTo>
                    <a:pt x="69553" y="2342582"/>
                    <a:pt x="76885" y="2326206"/>
                    <a:pt x="88739" y="2314352"/>
                  </a:cubicBezTo>
                  <a:lnTo>
                    <a:pt x="134426" y="2295428"/>
                  </a:lnTo>
                  <a:lnTo>
                    <a:pt x="135974" y="2217357"/>
                  </a:lnTo>
                  <a:lnTo>
                    <a:pt x="126006" y="2217357"/>
                  </a:lnTo>
                  <a:cubicBezTo>
                    <a:pt x="89828" y="2217357"/>
                    <a:pt x="60500" y="2188029"/>
                    <a:pt x="60500" y="2151850"/>
                  </a:cubicBezTo>
                  <a:cubicBezTo>
                    <a:pt x="60500" y="2115672"/>
                    <a:pt x="89828" y="2086344"/>
                    <a:pt x="126006" y="2086344"/>
                  </a:cubicBezTo>
                  <a:lnTo>
                    <a:pt x="138572" y="2086344"/>
                  </a:lnTo>
                  <a:lnTo>
                    <a:pt x="138651" y="2082341"/>
                  </a:lnTo>
                  <a:lnTo>
                    <a:pt x="139707" y="2008535"/>
                  </a:lnTo>
                  <a:lnTo>
                    <a:pt x="126006" y="2008535"/>
                  </a:lnTo>
                  <a:cubicBezTo>
                    <a:pt x="89828" y="2008535"/>
                    <a:pt x="60500" y="1979207"/>
                    <a:pt x="60500" y="1943029"/>
                  </a:cubicBezTo>
                  <a:cubicBezTo>
                    <a:pt x="60500" y="1906852"/>
                    <a:pt x="89828" y="1877523"/>
                    <a:pt x="126006" y="1877523"/>
                  </a:cubicBezTo>
                  <a:lnTo>
                    <a:pt x="141580" y="1877523"/>
                  </a:lnTo>
                  <a:lnTo>
                    <a:pt x="142693" y="1799715"/>
                  </a:lnTo>
                  <a:lnTo>
                    <a:pt x="135059" y="1799715"/>
                  </a:lnTo>
                  <a:cubicBezTo>
                    <a:pt x="98881" y="1799715"/>
                    <a:pt x="69553" y="1770386"/>
                    <a:pt x="69553" y="1734209"/>
                  </a:cubicBezTo>
                  <a:cubicBezTo>
                    <a:pt x="69553" y="1698031"/>
                    <a:pt x="98881" y="1668703"/>
                    <a:pt x="135059" y="1668703"/>
                  </a:cubicBezTo>
                  <a:lnTo>
                    <a:pt x="144567" y="1668703"/>
                  </a:lnTo>
                  <a:lnTo>
                    <a:pt x="145680" y="1590893"/>
                  </a:lnTo>
                  <a:lnTo>
                    <a:pt x="135059" y="1590893"/>
                  </a:lnTo>
                  <a:cubicBezTo>
                    <a:pt x="98881" y="1590893"/>
                    <a:pt x="69553" y="1561566"/>
                    <a:pt x="69553" y="1525388"/>
                  </a:cubicBezTo>
                  <a:cubicBezTo>
                    <a:pt x="69553" y="1489210"/>
                    <a:pt x="98881" y="1459881"/>
                    <a:pt x="135059" y="1459881"/>
                  </a:cubicBezTo>
                  <a:lnTo>
                    <a:pt x="147553" y="1459881"/>
                  </a:lnTo>
                  <a:lnTo>
                    <a:pt x="148666" y="1382072"/>
                  </a:lnTo>
                  <a:lnTo>
                    <a:pt x="144112" y="1382072"/>
                  </a:lnTo>
                  <a:cubicBezTo>
                    <a:pt x="107934" y="1382072"/>
                    <a:pt x="78606" y="1352746"/>
                    <a:pt x="78606" y="1316568"/>
                  </a:cubicBezTo>
                  <a:cubicBezTo>
                    <a:pt x="78606" y="1280390"/>
                    <a:pt x="107934" y="1251062"/>
                    <a:pt x="144112" y="1251062"/>
                  </a:cubicBezTo>
                  <a:lnTo>
                    <a:pt x="150540" y="1251062"/>
                  </a:lnTo>
                  <a:lnTo>
                    <a:pt x="151653" y="1173253"/>
                  </a:lnTo>
                  <a:lnTo>
                    <a:pt x="135059" y="1173253"/>
                  </a:lnTo>
                  <a:cubicBezTo>
                    <a:pt x="98881" y="1173253"/>
                    <a:pt x="69553" y="1143925"/>
                    <a:pt x="69553" y="1107747"/>
                  </a:cubicBezTo>
                  <a:cubicBezTo>
                    <a:pt x="69553" y="1071569"/>
                    <a:pt x="98881" y="1042241"/>
                    <a:pt x="135059" y="1042241"/>
                  </a:cubicBezTo>
                  <a:lnTo>
                    <a:pt x="153526" y="1042241"/>
                  </a:lnTo>
                  <a:lnTo>
                    <a:pt x="154639" y="964433"/>
                  </a:lnTo>
                  <a:lnTo>
                    <a:pt x="144112" y="964433"/>
                  </a:lnTo>
                  <a:cubicBezTo>
                    <a:pt x="107934" y="964433"/>
                    <a:pt x="78606" y="935105"/>
                    <a:pt x="78606" y="898926"/>
                  </a:cubicBezTo>
                  <a:cubicBezTo>
                    <a:pt x="78606" y="862748"/>
                    <a:pt x="107934" y="833420"/>
                    <a:pt x="144112" y="833420"/>
                  </a:cubicBezTo>
                  <a:lnTo>
                    <a:pt x="156513" y="833420"/>
                  </a:lnTo>
                  <a:lnTo>
                    <a:pt x="156856" y="809442"/>
                  </a:lnTo>
                  <a:lnTo>
                    <a:pt x="157096" y="755611"/>
                  </a:lnTo>
                  <a:lnTo>
                    <a:pt x="135059" y="755611"/>
                  </a:lnTo>
                  <a:cubicBezTo>
                    <a:pt x="98881" y="755611"/>
                    <a:pt x="69553" y="726284"/>
                    <a:pt x="69553" y="690105"/>
                  </a:cubicBezTo>
                  <a:cubicBezTo>
                    <a:pt x="69553" y="653927"/>
                    <a:pt x="98881" y="624600"/>
                    <a:pt x="135059" y="624600"/>
                  </a:cubicBezTo>
                  <a:lnTo>
                    <a:pt x="157680" y="624600"/>
                  </a:lnTo>
                  <a:lnTo>
                    <a:pt x="158027" y="546790"/>
                  </a:lnTo>
                  <a:lnTo>
                    <a:pt x="144112" y="546790"/>
                  </a:lnTo>
                  <a:cubicBezTo>
                    <a:pt x="107934" y="546790"/>
                    <a:pt x="78606" y="517462"/>
                    <a:pt x="78606" y="481284"/>
                  </a:cubicBezTo>
                  <a:cubicBezTo>
                    <a:pt x="78606" y="445106"/>
                    <a:pt x="107934" y="415778"/>
                    <a:pt x="144112" y="415778"/>
                  </a:cubicBezTo>
                  <a:lnTo>
                    <a:pt x="158611" y="415778"/>
                  </a:lnTo>
                  <a:lnTo>
                    <a:pt x="158958" y="337970"/>
                  </a:lnTo>
                  <a:lnTo>
                    <a:pt x="153166" y="337970"/>
                  </a:lnTo>
                  <a:cubicBezTo>
                    <a:pt x="116988" y="337970"/>
                    <a:pt x="87660" y="308641"/>
                    <a:pt x="87660" y="272463"/>
                  </a:cubicBezTo>
                  <a:cubicBezTo>
                    <a:pt x="87660" y="236285"/>
                    <a:pt x="116988" y="206957"/>
                    <a:pt x="153166" y="206957"/>
                  </a:cubicBezTo>
                  <a:lnTo>
                    <a:pt x="159542" y="206957"/>
                  </a:lnTo>
                  <a:lnTo>
                    <a:pt x="160125" y="76160"/>
                  </a:lnTo>
                  <a:close/>
                </a:path>
              </a:pathLst>
            </a:custGeom>
            <a:solidFill>
              <a:schemeClr val="tx1">
                <a:alpha val="29000"/>
              </a:schemeClr>
            </a:solidFill>
            <a:ln w="698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직사각형 1"/>
            <p:cNvSpPr/>
            <p:nvPr/>
          </p:nvSpPr>
          <p:spPr>
            <a:xfrm>
              <a:off x="362667" y="478971"/>
              <a:ext cx="11356811" cy="6110516"/>
            </a:xfrm>
            <a:custGeom>
              <a:avLst/>
              <a:gdLst>
                <a:gd name="connsiteX0" fmla="*/ 0 w 11342296"/>
                <a:gd name="connsiteY0" fmla="*/ 0 h 5892801"/>
                <a:gd name="connsiteX1" fmla="*/ 11342296 w 11342296"/>
                <a:gd name="connsiteY1" fmla="*/ 0 h 5892801"/>
                <a:gd name="connsiteX2" fmla="*/ 11342296 w 11342296"/>
                <a:gd name="connsiteY2" fmla="*/ 5892801 h 5892801"/>
                <a:gd name="connsiteX3" fmla="*/ 0 w 11342296"/>
                <a:gd name="connsiteY3" fmla="*/ 5892801 h 5892801"/>
                <a:gd name="connsiteX4" fmla="*/ 0 w 11342296"/>
                <a:gd name="connsiteY4" fmla="*/ 0 h 5892801"/>
                <a:gd name="connsiteX0" fmla="*/ 0 w 11342296"/>
                <a:gd name="connsiteY0" fmla="*/ 0 h 6183087"/>
                <a:gd name="connsiteX1" fmla="*/ 11342296 w 11342296"/>
                <a:gd name="connsiteY1" fmla="*/ 0 h 6183087"/>
                <a:gd name="connsiteX2" fmla="*/ 11342296 w 11342296"/>
                <a:gd name="connsiteY2" fmla="*/ 5892801 h 6183087"/>
                <a:gd name="connsiteX3" fmla="*/ 0 w 11342296"/>
                <a:gd name="connsiteY3" fmla="*/ 6183087 h 6183087"/>
                <a:gd name="connsiteX4" fmla="*/ 0 w 11342296"/>
                <a:gd name="connsiteY4" fmla="*/ 0 h 6183087"/>
                <a:gd name="connsiteX0" fmla="*/ 87086 w 11429382"/>
                <a:gd name="connsiteY0" fmla="*/ 0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87086 w 11429382"/>
                <a:gd name="connsiteY4" fmla="*/ 0 h 6096001"/>
                <a:gd name="connsiteX0" fmla="*/ 188686 w 11429382"/>
                <a:gd name="connsiteY0" fmla="*/ 43543 h 6096001"/>
                <a:gd name="connsiteX1" fmla="*/ 11429382 w 11429382"/>
                <a:gd name="connsiteY1" fmla="*/ 0 h 6096001"/>
                <a:gd name="connsiteX2" fmla="*/ 11429382 w 11429382"/>
                <a:gd name="connsiteY2" fmla="*/ 5892801 h 6096001"/>
                <a:gd name="connsiteX3" fmla="*/ 0 w 11429382"/>
                <a:gd name="connsiteY3" fmla="*/ 6096001 h 6096001"/>
                <a:gd name="connsiteX4" fmla="*/ 188686 w 11429382"/>
                <a:gd name="connsiteY4" fmla="*/ 43543 h 6096001"/>
                <a:gd name="connsiteX0" fmla="*/ 188686 w 11429382"/>
                <a:gd name="connsiteY0" fmla="*/ 130629 h 6183087"/>
                <a:gd name="connsiteX1" fmla="*/ 11327782 w 11429382"/>
                <a:gd name="connsiteY1" fmla="*/ 0 h 6183087"/>
                <a:gd name="connsiteX2" fmla="*/ 11429382 w 11429382"/>
                <a:gd name="connsiteY2" fmla="*/ 5979887 h 6183087"/>
                <a:gd name="connsiteX3" fmla="*/ 0 w 11429382"/>
                <a:gd name="connsiteY3" fmla="*/ 6183087 h 6183087"/>
                <a:gd name="connsiteX4" fmla="*/ 188686 w 11429382"/>
                <a:gd name="connsiteY4" fmla="*/ 130629 h 6183087"/>
                <a:gd name="connsiteX0" fmla="*/ 188686 w 11429382"/>
                <a:gd name="connsiteY0" fmla="*/ 58058 h 6110516"/>
                <a:gd name="connsiteX1" fmla="*/ 11400354 w 11429382"/>
                <a:gd name="connsiteY1" fmla="*/ 0 h 6110516"/>
                <a:gd name="connsiteX2" fmla="*/ 11429382 w 11429382"/>
                <a:gd name="connsiteY2" fmla="*/ 5907316 h 6110516"/>
                <a:gd name="connsiteX3" fmla="*/ 0 w 11429382"/>
                <a:gd name="connsiteY3" fmla="*/ 6110516 h 6110516"/>
                <a:gd name="connsiteX4" fmla="*/ 188686 w 11429382"/>
                <a:gd name="connsiteY4" fmla="*/ 58058 h 6110516"/>
                <a:gd name="connsiteX0" fmla="*/ 188686 w 11400354"/>
                <a:gd name="connsiteY0" fmla="*/ 58058 h 6110516"/>
                <a:gd name="connsiteX1" fmla="*/ 11400354 w 11400354"/>
                <a:gd name="connsiteY1" fmla="*/ 0 h 6110516"/>
                <a:gd name="connsiteX2" fmla="*/ 11385839 w 11400354"/>
                <a:gd name="connsiteY2" fmla="*/ 5994402 h 6110516"/>
                <a:gd name="connsiteX3" fmla="*/ 0 w 11400354"/>
                <a:gd name="connsiteY3" fmla="*/ 6110516 h 6110516"/>
                <a:gd name="connsiteX4" fmla="*/ 188686 w 11400354"/>
                <a:gd name="connsiteY4" fmla="*/ 58058 h 6110516"/>
                <a:gd name="connsiteX0" fmla="*/ 145143 w 11356811"/>
                <a:gd name="connsiteY0" fmla="*/ 58058 h 6110516"/>
                <a:gd name="connsiteX1" fmla="*/ 11356811 w 11356811"/>
                <a:gd name="connsiteY1" fmla="*/ 0 h 6110516"/>
                <a:gd name="connsiteX2" fmla="*/ 11342296 w 11356811"/>
                <a:gd name="connsiteY2" fmla="*/ 5994402 h 6110516"/>
                <a:gd name="connsiteX3" fmla="*/ 0 w 11356811"/>
                <a:gd name="connsiteY3" fmla="*/ 6110516 h 6110516"/>
                <a:gd name="connsiteX4" fmla="*/ 145143 w 11356811"/>
                <a:gd name="connsiteY4" fmla="*/ 58058 h 6110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6811" h="6110516">
                  <a:moveTo>
                    <a:pt x="145143" y="58058"/>
                  </a:moveTo>
                  <a:lnTo>
                    <a:pt x="11356811" y="0"/>
                  </a:lnTo>
                  <a:cubicBezTo>
                    <a:pt x="11351973" y="1998134"/>
                    <a:pt x="11347134" y="3996268"/>
                    <a:pt x="11342296" y="5994402"/>
                  </a:cubicBezTo>
                  <a:lnTo>
                    <a:pt x="0" y="6110516"/>
                  </a:lnTo>
                  <a:lnTo>
                    <a:pt x="145143" y="580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98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537028" y="362857"/>
              <a:ext cx="11211479" cy="6175021"/>
            </a:xfrm>
            <a:custGeom>
              <a:avLst/>
              <a:gdLst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5936343"/>
                <a:gd name="connsiteX1" fmla="*/ 11146971 w 11146971"/>
                <a:gd name="connsiteY1" fmla="*/ 0 h 5936343"/>
                <a:gd name="connsiteX2" fmla="*/ 11146971 w 11146971"/>
                <a:gd name="connsiteY2" fmla="*/ 5936343 h 5936343"/>
                <a:gd name="connsiteX3" fmla="*/ 0 w 11146971"/>
                <a:gd name="connsiteY3" fmla="*/ 5936343 h 5936343"/>
                <a:gd name="connsiteX4" fmla="*/ 0 w 11146971"/>
                <a:gd name="connsiteY4" fmla="*/ 0 h 5936343"/>
                <a:gd name="connsiteX0" fmla="*/ 0 w 11146971"/>
                <a:gd name="connsiteY0" fmla="*/ 0 h 6058907"/>
                <a:gd name="connsiteX1" fmla="*/ 11146971 w 11146971"/>
                <a:gd name="connsiteY1" fmla="*/ 0 h 6058907"/>
                <a:gd name="connsiteX2" fmla="*/ 11146971 w 11146971"/>
                <a:gd name="connsiteY2" fmla="*/ 5936343 h 6058907"/>
                <a:gd name="connsiteX3" fmla="*/ 0 w 11146971"/>
                <a:gd name="connsiteY3" fmla="*/ 5936343 h 6058907"/>
                <a:gd name="connsiteX4" fmla="*/ 0 w 11146971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0 h 6058907"/>
                <a:gd name="connsiteX1" fmla="*/ 11146971 w 11211479"/>
                <a:gd name="connsiteY1" fmla="*/ 0 h 6058907"/>
                <a:gd name="connsiteX2" fmla="*/ 11146971 w 11211479"/>
                <a:gd name="connsiteY2" fmla="*/ 5936343 h 6058907"/>
                <a:gd name="connsiteX3" fmla="*/ 0 w 11211479"/>
                <a:gd name="connsiteY3" fmla="*/ 5936343 h 6058907"/>
                <a:gd name="connsiteX4" fmla="*/ 0 w 11211479"/>
                <a:gd name="connsiteY4" fmla="*/ 0 h 6058907"/>
                <a:gd name="connsiteX0" fmla="*/ 0 w 11211479"/>
                <a:gd name="connsiteY0" fmla="*/ 116114 h 6175021"/>
                <a:gd name="connsiteX1" fmla="*/ 11146971 w 11211479"/>
                <a:gd name="connsiteY1" fmla="*/ 116114 h 6175021"/>
                <a:gd name="connsiteX2" fmla="*/ 11146971 w 11211479"/>
                <a:gd name="connsiteY2" fmla="*/ 6052457 h 6175021"/>
                <a:gd name="connsiteX3" fmla="*/ 0 w 11211479"/>
                <a:gd name="connsiteY3" fmla="*/ 6052457 h 6175021"/>
                <a:gd name="connsiteX4" fmla="*/ 0 w 11211479"/>
                <a:gd name="connsiteY4" fmla="*/ 116114 h 61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1479" h="6175021">
                  <a:moveTo>
                    <a:pt x="0" y="116114"/>
                  </a:moveTo>
                  <a:cubicBezTo>
                    <a:pt x="3715657" y="116114"/>
                    <a:pt x="6647542" y="-145143"/>
                    <a:pt x="11146971" y="116114"/>
                  </a:cubicBezTo>
                  <a:cubicBezTo>
                    <a:pt x="11146971" y="2094895"/>
                    <a:pt x="11292114" y="4088190"/>
                    <a:pt x="11146971" y="6052457"/>
                  </a:cubicBezTo>
                  <a:cubicBezTo>
                    <a:pt x="7431314" y="6052457"/>
                    <a:pt x="2452914" y="6328228"/>
                    <a:pt x="0" y="6052457"/>
                  </a:cubicBezTo>
                  <a:cubicBezTo>
                    <a:pt x="0" y="4073676"/>
                    <a:pt x="174172" y="2791581"/>
                    <a:pt x="0" y="11611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6" name="자유형 155"/>
            <p:cNvSpPr/>
            <p:nvPr/>
          </p:nvSpPr>
          <p:spPr>
            <a:xfrm>
              <a:off x="583732" y="497681"/>
              <a:ext cx="11102836" cy="6001255"/>
            </a:xfrm>
            <a:custGeom>
              <a:avLst/>
              <a:gdLst>
                <a:gd name="connsiteX0" fmla="*/ 3580 w 11102836"/>
                <a:gd name="connsiteY0" fmla="*/ 0 h 6001255"/>
                <a:gd name="connsiteX1" fmla="*/ 24327 w 11102836"/>
                <a:gd name="connsiteY1" fmla="*/ 0 h 6001255"/>
                <a:gd name="connsiteX2" fmla="*/ 28020 w 11102836"/>
                <a:gd name="connsiteY2" fmla="*/ 57303 h 6001255"/>
                <a:gd name="connsiteX3" fmla="*/ 142744 w 11102836"/>
                <a:gd name="connsiteY3" fmla="*/ 5732367 h 6001255"/>
                <a:gd name="connsiteX4" fmla="*/ 11102836 w 11102836"/>
                <a:gd name="connsiteY4" fmla="*/ 5767867 h 6001255"/>
                <a:gd name="connsiteX5" fmla="*/ 11092777 w 11102836"/>
                <a:gd name="connsiteY5" fmla="*/ 5876442 h 6001255"/>
                <a:gd name="connsiteX6" fmla="*/ 11029275 w 11102836"/>
                <a:gd name="connsiteY6" fmla="*/ 5878691 h 6001255"/>
                <a:gd name="connsiteX7" fmla="*/ 0 w 11102836"/>
                <a:gd name="connsiteY7" fmla="*/ 5878691 h 6001255"/>
                <a:gd name="connsiteX8" fmla="*/ 15324 w 11102836"/>
                <a:gd name="connsiteY8" fmla="*/ 189155 h 6001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102836" h="6001255">
                  <a:moveTo>
                    <a:pt x="3580" y="0"/>
                  </a:moveTo>
                  <a:lnTo>
                    <a:pt x="24327" y="0"/>
                  </a:lnTo>
                  <a:lnTo>
                    <a:pt x="28020" y="57303"/>
                  </a:lnTo>
                  <a:cubicBezTo>
                    <a:pt x="188002" y="2565924"/>
                    <a:pt x="213047" y="3815423"/>
                    <a:pt x="142744" y="5732367"/>
                  </a:cubicBezTo>
                  <a:lnTo>
                    <a:pt x="11102836" y="5767867"/>
                  </a:lnTo>
                  <a:lnTo>
                    <a:pt x="11092777" y="5876442"/>
                  </a:lnTo>
                  <a:cubicBezTo>
                    <a:pt x="11092735" y="5877192"/>
                    <a:pt x="11029317" y="5877941"/>
                    <a:pt x="11029275" y="5878691"/>
                  </a:cubicBezTo>
                  <a:cubicBezTo>
                    <a:pt x="7313618" y="5878691"/>
                    <a:pt x="2452914" y="6154462"/>
                    <a:pt x="0" y="5878691"/>
                  </a:cubicBezTo>
                  <a:cubicBezTo>
                    <a:pt x="0" y="3961747"/>
                    <a:pt x="163457" y="2698627"/>
                    <a:pt x="15324" y="189155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27" name="그룹 326"/>
            <p:cNvGrpSpPr/>
            <p:nvPr/>
          </p:nvGrpSpPr>
          <p:grpSpPr>
            <a:xfrm>
              <a:off x="376238" y="5781675"/>
              <a:ext cx="514547" cy="790575"/>
              <a:chOff x="376238" y="5781675"/>
              <a:chExt cx="514547" cy="790575"/>
            </a:xfrm>
          </p:grpSpPr>
          <p:sp>
            <p:nvSpPr>
              <p:cNvPr id="320" name="자유형 319"/>
              <p:cNvSpPr/>
              <p:nvPr/>
            </p:nvSpPr>
            <p:spPr>
              <a:xfrm>
                <a:off x="447675" y="5781675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2" name="자유형 321"/>
              <p:cNvSpPr/>
              <p:nvPr/>
            </p:nvSpPr>
            <p:spPr>
              <a:xfrm>
                <a:off x="423846" y="5852078"/>
                <a:ext cx="10441" cy="6858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3" name="자유형 322"/>
              <p:cNvSpPr/>
              <p:nvPr/>
            </p:nvSpPr>
            <p:spPr>
              <a:xfrm rot="5400000">
                <a:off x="685476" y="6355037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4" name="자유형 323"/>
              <p:cNvSpPr/>
              <p:nvPr/>
            </p:nvSpPr>
            <p:spPr>
              <a:xfrm rot="5400000">
                <a:off x="750748" y="6388146"/>
                <a:ext cx="23984" cy="256091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  <a:gd name="connsiteX0" fmla="*/ 0 w 3915"/>
                  <a:gd name="connsiteY0" fmla="*/ 748470 h 748470"/>
                  <a:gd name="connsiteX1" fmla="*/ 2999 w 3915"/>
                  <a:gd name="connsiteY1" fmla="*/ 161925 h 748470"/>
                  <a:gd name="connsiteX2" fmla="*/ 2999 w 3915"/>
                  <a:gd name="connsiteY2" fmla="*/ 0 h 748470"/>
                  <a:gd name="connsiteX0" fmla="*/ 132 w 10133"/>
                  <a:gd name="connsiteY0" fmla="*/ 10000 h 10000"/>
                  <a:gd name="connsiteX1" fmla="*/ 7792 w 10133"/>
                  <a:gd name="connsiteY1" fmla="*/ 2163 h 10000"/>
                  <a:gd name="connsiteX2" fmla="*/ 7792 w 10133"/>
                  <a:gd name="connsiteY2" fmla="*/ 0 h 10000"/>
                  <a:gd name="connsiteX0" fmla="*/ 442 w 8878"/>
                  <a:gd name="connsiteY0" fmla="*/ 10000 h 10000"/>
                  <a:gd name="connsiteX1" fmla="*/ 3935 w 8878"/>
                  <a:gd name="connsiteY1" fmla="*/ 3000 h 10000"/>
                  <a:gd name="connsiteX2" fmla="*/ 8102 w 8878"/>
                  <a:gd name="connsiteY2" fmla="*/ 0 h 10000"/>
                  <a:gd name="connsiteX0" fmla="*/ 498 w 10000"/>
                  <a:gd name="connsiteY0" fmla="*/ 11151 h 11151"/>
                  <a:gd name="connsiteX1" fmla="*/ 4432 w 10000"/>
                  <a:gd name="connsiteY1" fmla="*/ 4151 h 11151"/>
                  <a:gd name="connsiteX2" fmla="*/ 9126 w 10000"/>
                  <a:gd name="connsiteY2" fmla="*/ 0 h 11151"/>
                  <a:gd name="connsiteX0" fmla="*/ 498 w 10000"/>
                  <a:gd name="connsiteY0" fmla="*/ 11151 h 11151"/>
                  <a:gd name="connsiteX1" fmla="*/ 4434 w 10000"/>
                  <a:gd name="connsiteY1" fmla="*/ 5198 h 11151"/>
                  <a:gd name="connsiteX2" fmla="*/ 9126 w 10000"/>
                  <a:gd name="connsiteY2" fmla="*/ 0 h 11151"/>
                  <a:gd name="connsiteX0" fmla="*/ 119 w 15878"/>
                  <a:gd name="connsiteY0" fmla="*/ 11256 h 11256"/>
                  <a:gd name="connsiteX1" fmla="*/ 10312 w 15878"/>
                  <a:gd name="connsiteY1" fmla="*/ 5198 h 11256"/>
                  <a:gd name="connsiteX2" fmla="*/ 15004 w 15878"/>
                  <a:gd name="connsiteY2" fmla="*/ 0 h 11256"/>
                  <a:gd name="connsiteX0" fmla="*/ 0 w 15759"/>
                  <a:gd name="connsiteY0" fmla="*/ 11256 h 11256"/>
                  <a:gd name="connsiteX1" fmla="*/ 10193 w 15759"/>
                  <a:gd name="connsiteY1" fmla="*/ 5198 h 11256"/>
                  <a:gd name="connsiteX2" fmla="*/ 14885 w 15759"/>
                  <a:gd name="connsiteY2" fmla="*/ 0 h 11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" h="11256">
                    <a:moveTo>
                      <a:pt x="0" y="11256"/>
                    </a:moveTo>
                    <a:cubicBezTo>
                      <a:pt x="6726" y="7578"/>
                      <a:pt x="5628" y="6726"/>
                      <a:pt x="10193" y="5198"/>
                    </a:cubicBezTo>
                    <a:cubicBezTo>
                      <a:pt x="14762" y="3671"/>
                      <a:pt x="17169" y="318"/>
                      <a:pt x="14885" y="0"/>
                    </a:cubicBezTo>
                  </a:path>
                </a:pathLst>
              </a:custGeom>
              <a:noFill/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5" name="자유형 324"/>
              <p:cNvSpPr/>
              <p:nvPr/>
            </p:nvSpPr>
            <p:spPr>
              <a:xfrm>
                <a:off x="376238" y="6386513"/>
                <a:ext cx="188118" cy="185737"/>
              </a:xfrm>
              <a:custGeom>
                <a:avLst/>
                <a:gdLst>
                  <a:gd name="connsiteX0" fmla="*/ 0 w 188118"/>
                  <a:gd name="connsiteY0" fmla="*/ 185737 h 185737"/>
                  <a:gd name="connsiteX1" fmla="*/ 188118 w 188118"/>
                  <a:gd name="connsiteY1" fmla="*/ 0 h 185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8118" h="185737">
                    <a:moveTo>
                      <a:pt x="0" y="185737"/>
                    </a:moveTo>
                    <a:lnTo>
                      <a:pt x="188118" y="0"/>
                    </a:lnTo>
                  </a:path>
                </a:pathLst>
              </a:custGeom>
              <a:noFill/>
              <a:ln w="412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26" name="그룹 325"/>
            <p:cNvGrpSpPr/>
            <p:nvPr/>
          </p:nvGrpSpPr>
          <p:grpSpPr>
            <a:xfrm>
              <a:off x="262483" y="681038"/>
              <a:ext cx="565857" cy="5675040"/>
              <a:chOff x="262483" y="681038"/>
              <a:chExt cx="565857" cy="567504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373077" y="681038"/>
                <a:ext cx="417627" cy="198727"/>
                <a:chOff x="373077" y="681038"/>
                <a:chExt cx="417627" cy="198727"/>
              </a:xfrm>
            </p:grpSpPr>
            <p:sp>
              <p:nvSpPr>
                <p:cNvPr id="17" name="타원 16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" name="그룹 17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5" name="왼쪽 대괄호 14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" name="왼쪽 대괄호 15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65" name="그룹 164"/>
              <p:cNvGrpSpPr/>
              <p:nvPr/>
            </p:nvGrpSpPr>
            <p:grpSpPr>
              <a:xfrm>
                <a:off x="382486" y="893940"/>
                <a:ext cx="417627" cy="198727"/>
                <a:chOff x="373077" y="681038"/>
                <a:chExt cx="417627" cy="198727"/>
              </a:xfrm>
            </p:grpSpPr>
            <p:sp>
              <p:nvSpPr>
                <p:cNvPr id="166" name="타원 16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67" name="그룹 16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68" name="왼쪽 대괄호 16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69" name="왼쪽 대괄호 16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70" name="그룹 169"/>
              <p:cNvGrpSpPr/>
              <p:nvPr/>
            </p:nvGrpSpPr>
            <p:grpSpPr>
              <a:xfrm>
                <a:off x="391895" y="1106842"/>
                <a:ext cx="417627" cy="198727"/>
                <a:chOff x="373077" y="681038"/>
                <a:chExt cx="417627" cy="198727"/>
              </a:xfrm>
            </p:grpSpPr>
            <p:sp>
              <p:nvSpPr>
                <p:cNvPr id="171" name="타원 17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72" name="그룹 17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73" name="왼쪽 대괄호 17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4" name="왼쪽 대괄호 17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75" name="그룹 174"/>
              <p:cNvGrpSpPr/>
              <p:nvPr/>
            </p:nvGrpSpPr>
            <p:grpSpPr>
              <a:xfrm>
                <a:off x="401304" y="1319744"/>
                <a:ext cx="417627" cy="198727"/>
                <a:chOff x="373077" y="681038"/>
                <a:chExt cx="417627" cy="198727"/>
              </a:xfrm>
            </p:grpSpPr>
            <p:sp>
              <p:nvSpPr>
                <p:cNvPr id="176" name="타원 17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77" name="그룹 17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78" name="왼쪽 대괄호 17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79" name="왼쪽 대괄호 17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80" name="그룹 179"/>
              <p:cNvGrpSpPr/>
              <p:nvPr/>
            </p:nvGrpSpPr>
            <p:grpSpPr>
              <a:xfrm>
                <a:off x="410713" y="1532646"/>
                <a:ext cx="417627" cy="198727"/>
                <a:chOff x="373077" y="681038"/>
                <a:chExt cx="417627" cy="198727"/>
              </a:xfrm>
            </p:grpSpPr>
            <p:sp>
              <p:nvSpPr>
                <p:cNvPr id="181" name="타원 18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2" name="그룹 18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83" name="왼쪽 대괄호 18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4" name="왼쪽 대괄호 18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85" name="그룹 184"/>
              <p:cNvGrpSpPr/>
              <p:nvPr/>
            </p:nvGrpSpPr>
            <p:grpSpPr>
              <a:xfrm>
                <a:off x="397262" y="1745548"/>
                <a:ext cx="417627" cy="198727"/>
                <a:chOff x="373077" y="681038"/>
                <a:chExt cx="417627" cy="198727"/>
              </a:xfrm>
            </p:grpSpPr>
            <p:sp>
              <p:nvSpPr>
                <p:cNvPr id="186" name="타원 18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87" name="그룹 18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88" name="왼쪽 대괄호 18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89" name="왼쪽 대괄호 18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90" name="그룹 189"/>
              <p:cNvGrpSpPr/>
              <p:nvPr/>
            </p:nvGrpSpPr>
            <p:grpSpPr>
              <a:xfrm>
                <a:off x="399051" y="1958450"/>
                <a:ext cx="417627" cy="198727"/>
                <a:chOff x="373077" y="681038"/>
                <a:chExt cx="417627" cy="198727"/>
              </a:xfrm>
            </p:grpSpPr>
            <p:sp>
              <p:nvSpPr>
                <p:cNvPr id="191" name="타원 19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92" name="그룹 19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93" name="왼쪽 대괄호 19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4" name="왼쪽 대괄호 19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195" name="그룹 194"/>
              <p:cNvGrpSpPr/>
              <p:nvPr/>
            </p:nvGrpSpPr>
            <p:grpSpPr>
              <a:xfrm>
                <a:off x="393220" y="2171352"/>
                <a:ext cx="417627" cy="198727"/>
                <a:chOff x="373077" y="681038"/>
                <a:chExt cx="417627" cy="198727"/>
              </a:xfrm>
            </p:grpSpPr>
            <p:sp>
              <p:nvSpPr>
                <p:cNvPr id="196" name="타원 19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197" name="그룹 19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198" name="왼쪽 대괄호 19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199" name="왼쪽 대괄호 19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00" name="그룹 199"/>
              <p:cNvGrpSpPr/>
              <p:nvPr/>
            </p:nvGrpSpPr>
            <p:grpSpPr>
              <a:xfrm>
                <a:off x="387389" y="2384254"/>
                <a:ext cx="417627" cy="198727"/>
                <a:chOff x="373077" y="681038"/>
                <a:chExt cx="417627" cy="198727"/>
              </a:xfrm>
            </p:grpSpPr>
            <p:sp>
              <p:nvSpPr>
                <p:cNvPr id="201" name="타원 20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02" name="그룹 20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03" name="왼쪽 대괄호 20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4" name="왼쪽 대괄호 20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05" name="그룹 204"/>
              <p:cNvGrpSpPr/>
              <p:nvPr/>
            </p:nvGrpSpPr>
            <p:grpSpPr>
              <a:xfrm>
                <a:off x="381558" y="2597156"/>
                <a:ext cx="417627" cy="198727"/>
                <a:chOff x="373077" y="681038"/>
                <a:chExt cx="417627" cy="198727"/>
              </a:xfrm>
            </p:grpSpPr>
            <p:sp>
              <p:nvSpPr>
                <p:cNvPr id="206" name="타원 20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07" name="그룹 20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08" name="왼쪽 대괄호 20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09" name="왼쪽 대괄호 20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10" name="그룹 209"/>
              <p:cNvGrpSpPr/>
              <p:nvPr/>
            </p:nvGrpSpPr>
            <p:grpSpPr>
              <a:xfrm>
                <a:off x="390967" y="2810058"/>
                <a:ext cx="417627" cy="198727"/>
                <a:chOff x="373077" y="681038"/>
                <a:chExt cx="417627" cy="198727"/>
              </a:xfrm>
            </p:grpSpPr>
            <p:sp>
              <p:nvSpPr>
                <p:cNvPr id="211" name="타원 21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2" name="그룹 21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13" name="왼쪽 대괄호 21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4" name="왼쪽 대괄호 21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15" name="그룹 214"/>
              <p:cNvGrpSpPr/>
              <p:nvPr/>
            </p:nvGrpSpPr>
            <p:grpSpPr>
              <a:xfrm>
                <a:off x="369896" y="3022960"/>
                <a:ext cx="417627" cy="198727"/>
                <a:chOff x="373077" y="681038"/>
                <a:chExt cx="417627" cy="198727"/>
              </a:xfrm>
            </p:grpSpPr>
            <p:sp>
              <p:nvSpPr>
                <p:cNvPr id="216" name="타원 21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17" name="그룹 21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18" name="왼쪽 대괄호 21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19" name="왼쪽 대괄호 21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20" name="그룹 219"/>
              <p:cNvGrpSpPr/>
              <p:nvPr/>
            </p:nvGrpSpPr>
            <p:grpSpPr>
              <a:xfrm>
                <a:off x="364065" y="3235862"/>
                <a:ext cx="417627" cy="198727"/>
                <a:chOff x="373077" y="681038"/>
                <a:chExt cx="417627" cy="198727"/>
              </a:xfrm>
            </p:grpSpPr>
            <p:sp>
              <p:nvSpPr>
                <p:cNvPr id="221" name="타원 22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22" name="그룹 22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23" name="왼쪽 대괄호 22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4" name="왼쪽 대괄호 22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25" name="그룹 224"/>
              <p:cNvGrpSpPr/>
              <p:nvPr/>
            </p:nvGrpSpPr>
            <p:grpSpPr>
              <a:xfrm>
                <a:off x="365854" y="3448764"/>
                <a:ext cx="417627" cy="198727"/>
                <a:chOff x="373077" y="681038"/>
                <a:chExt cx="417627" cy="198727"/>
              </a:xfrm>
            </p:grpSpPr>
            <p:sp>
              <p:nvSpPr>
                <p:cNvPr id="226" name="타원 22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27" name="그룹 22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28" name="왼쪽 대괄호 22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29" name="왼쪽 대괄호 22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30" name="그룹 229"/>
              <p:cNvGrpSpPr/>
              <p:nvPr/>
            </p:nvGrpSpPr>
            <p:grpSpPr>
              <a:xfrm>
                <a:off x="367643" y="3661666"/>
                <a:ext cx="417627" cy="198727"/>
                <a:chOff x="373077" y="681038"/>
                <a:chExt cx="417627" cy="198727"/>
              </a:xfrm>
            </p:grpSpPr>
            <p:sp>
              <p:nvSpPr>
                <p:cNvPr id="231" name="타원 23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32" name="그룹 23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33" name="왼쪽 대괄호 23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4" name="왼쪽 대괄호 23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35" name="그룹 234"/>
              <p:cNvGrpSpPr/>
              <p:nvPr/>
            </p:nvGrpSpPr>
            <p:grpSpPr>
              <a:xfrm>
                <a:off x="369432" y="3874568"/>
                <a:ext cx="417627" cy="198727"/>
                <a:chOff x="373077" y="681038"/>
                <a:chExt cx="417627" cy="198727"/>
              </a:xfrm>
            </p:grpSpPr>
            <p:sp>
              <p:nvSpPr>
                <p:cNvPr id="236" name="타원 23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37" name="그룹 23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38" name="왼쪽 대괄호 23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39" name="왼쪽 대괄호 23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40" name="그룹 239"/>
              <p:cNvGrpSpPr/>
              <p:nvPr/>
            </p:nvGrpSpPr>
            <p:grpSpPr>
              <a:xfrm>
                <a:off x="329485" y="4087470"/>
                <a:ext cx="482223" cy="229465"/>
                <a:chOff x="373077" y="681038"/>
                <a:chExt cx="417627" cy="198727"/>
              </a:xfrm>
            </p:grpSpPr>
            <p:sp>
              <p:nvSpPr>
                <p:cNvPr id="241" name="타원 24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2" name="그룹 24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43" name="왼쪽 대괄호 24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4" name="왼쪽 대괄호 24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45" name="그룹 244"/>
              <p:cNvGrpSpPr/>
              <p:nvPr/>
            </p:nvGrpSpPr>
            <p:grpSpPr>
              <a:xfrm>
                <a:off x="335078" y="4338474"/>
                <a:ext cx="482223" cy="229465"/>
                <a:chOff x="373077" y="681038"/>
                <a:chExt cx="417627" cy="198727"/>
              </a:xfrm>
            </p:grpSpPr>
            <p:sp>
              <p:nvSpPr>
                <p:cNvPr id="246" name="타원 24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47" name="그룹 24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48" name="왼쪽 대괄호 24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49" name="왼쪽 대괄호 24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50" name="그룹 249"/>
              <p:cNvGrpSpPr/>
              <p:nvPr/>
            </p:nvGrpSpPr>
            <p:grpSpPr>
              <a:xfrm>
                <a:off x="330200" y="4575190"/>
                <a:ext cx="482223" cy="229465"/>
                <a:chOff x="373077" y="681038"/>
                <a:chExt cx="417627" cy="198727"/>
              </a:xfrm>
            </p:grpSpPr>
            <p:sp>
              <p:nvSpPr>
                <p:cNvPr id="251" name="타원 25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52" name="그룹 25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53" name="왼쪽 대괄호 25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54" name="왼쪽 대괄호 25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0" name="그룹 289"/>
              <p:cNvGrpSpPr/>
              <p:nvPr/>
            </p:nvGrpSpPr>
            <p:grpSpPr>
              <a:xfrm>
                <a:off x="297391" y="4842454"/>
                <a:ext cx="530949" cy="252651"/>
                <a:chOff x="373077" y="681038"/>
                <a:chExt cx="417627" cy="198727"/>
              </a:xfrm>
            </p:grpSpPr>
            <p:sp>
              <p:nvSpPr>
                <p:cNvPr id="291" name="타원 29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2" name="그룹 29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3" name="왼쪽 대괄호 29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4" name="왼쪽 대괄호 29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295" name="그룹 294"/>
              <p:cNvGrpSpPr/>
              <p:nvPr/>
            </p:nvGrpSpPr>
            <p:grpSpPr>
              <a:xfrm>
                <a:off x="294383" y="5123511"/>
                <a:ext cx="530949" cy="252651"/>
                <a:chOff x="373077" y="681038"/>
                <a:chExt cx="417627" cy="198727"/>
              </a:xfrm>
            </p:grpSpPr>
            <p:sp>
              <p:nvSpPr>
                <p:cNvPr id="296" name="타원 29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297" name="그룹 29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298" name="왼쪽 대괄호 29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299" name="왼쪽 대괄호 29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300" name="그룹 299"/>
              <p:cNvGrpSpPr/>
              <p:nvPr/>
            </p:nvGrpSpPr>
            <p:grpSpPr>
              <a:xfrm>
                <a:off x="280624" y="5378020"/>
                <a:ext cx="530949" cy="252651"/>
                <a:chOff x="373077" y="681038"/>
                <a:chExt cx="417627" cy="198727"/>
              </a:xfrm>
            </p:grpSpPr>
            <p:sp>
              <p:nvSpPr>
                <p:cNvPr id="301" name="타원 30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2" name="그룹 30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3" name="왼쪽 대괄호 30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4" name="왼쪽 대괄호 30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sp>
            <p:nvSpPr>
              <p:cNvPr id="321" name="자유형 320"/>
              <p:cNvSpPr/>
              <p:nvPr/>
            </p:nvSpPr>
            <p:spPr>
              <a:xfrm>
                <a:off x="480932" y="5852078"/>
                <a:ext cx="10441" cy="504000"/>
              </a:xfrm>
              <a:custGeom>
                <a:avLst/>
                <a:gdLst>
                  <a:gd name="connsiteX0" fmla="*/ 0 w 10441"/>
                  <a:gd name="connsiteY0" fmla="*/ 685800 h 685800"/>
                  <a:gd name="connsiteX1" fmla="*/ 9525 w 10441"/>
                  <a:gd name="connsiteY1" fmla="*/ 161925 h 685800"/>
                  <a:gd name="connsiteX2" fmla="*/ 9525 w 10441"/>
                  <a:gd name="connsiteY2" fmla="*/ 0 h 685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441" h="685800">
                    <a:moveTo>
                      <a:pt x="0" y="685800"/>
                    </a:moveTo>
                    <a:cubicBezTo>
                      <a:pt x="3969" y="481012"/>
                      <a:pt x="7938" y="276225"/>
                      <a:pt x="9525" y="161925"/>
                    </a:cubicBezTo>
                    <a:cubicBezTo>
                      <a:pt x="11113" y="47625"/>
                      <a:pt x="10319" y="23812"/>
                      <a:pt x="9525" y="0"/>
                    </a:cubicBezTo>
                  </a:path>
                </a:pathLst>
              </a:custGeom>
              <a:noFill/>
              <a:ln w="952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305" name="그룹 304"/>
              <p:cNvGrpSpPr/>
              <p:nvPr/>
            </p:nvGrpSpPr>
            <p:grpSpPr>
              <a:xfrm>
                <a:off x="285729" y="5640041"/>
                <a:ext cx="530949" cy="252651"/>
                <a:chOff x="373077" y="681038"/>
                <a:chExt cx="417627" cy="198727"/>
              </a:xfrm>
            </p:grpSpPr>
            <p:sp>
              <p:nvSpPr>
                <p:cNvPr id="306" name="타원 305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07" name="그룹 306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08" name="왼쪽 대괄호 307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09" name="왼쪽 대괄호 308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  <p:grpSp>
            <p:nvGrpSpPr>
              <p:cNvPr id="310" name="그룹 309"/>
              <p:cNvGrpSpPr/>
              <p:nvPr/>
            </p:nvGrpSpPr>
            <p:grpSpPr>
              <a:xfrm>
                <a:off x="262483" y="5897377"/>
                <a:ext cx="530949" cy="252651"/>
                <a:chOff x="373077" y="681038"/>
                <a:chExt cx="417627" cy="198727"/>
              </a:xfrm>
            </p:grpSpPr>
            <p:sp>
              <p:nvSpPr>
                <p:cNvPr id="311" name="타원 310"/>
                <p:cNvSpPr/>
                <p:nvPr/>
              </p:nvSpPr>
              <p:spPr>
                <a:xfrm>
                  <a:off x="643707" y="681038"/>
                  <a:ext cx="146997" cy="146997"/>
                </a:xfrm>
                <a:prstGeom prst="ellipse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grpSp>
              <p:nvGrpSpPr>
                <p:cNvPr id="312" name="그룹 311"/>
                <p:cNvGrpSpPr/>
                <p:nvPr/>
              </p:nvGrpSpPr>
              <p:grpSpPr>
                <a:xfrm rot="20684567">
                  <a:off x="373077" y="713041"/>
                  <a:ext cx="319517" cy="166724"/>
                  <a:chOff x="373952" y="719565"/>
                  <a:chExt cx="269930" cy="166724"/>
                </a:xfrm>
              </p:grpSpPr>
              <p:sp>
                <p:nvSpPr>
                  <p:cNvPr id="313" name="왼쪽 대괄호 312"/>
                  <p:cNvSpPr/>
                  <p:nvPr/>
                </p:nvSpPr>
                <p:spPr>
                  <a:xfrm rot="3600000">
                    <a:off x="426473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92075" cap="rnd"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  <p:sp>
                <p:nvSpPr>
                  <p:cNvPr id="314" name="왼쪽 대괄호 313"/>
                  <p:cNvSpPr/>
                  <p:nvPr/>
                </p:nvSpPr>
                <p:spPr>
                  <a:xfrm rot="3600000">
                    <a:off x="424637" y="668880"/>
                    <a:ext cx="166724" cy="268094"/>
                  </a:xfrm>
                  <a:prstGeom prst="leftBracket">
                    <a:avLst>
                      <a:gd name="adj" fmla="val 95170"/>
                    </a:avLst>
                  </a:prstGeom>
                  <a:ln w="34925" cap="rnd">
                    <a:solidFill>
                      <a:srgbClr val="CC66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prstClr val="black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0" name="그룹 9"/>
            <p:cNvGrpSpPr/>
            <p:nvPr/>
          </p:nvGrpSpPr>
          <p:grpSpPr>
            <a:xfrm>
              <a:off x="10772893" y="5524325"/>
              <a:ext cx="1419107" cy="1257038"/>
              <a:chOff x="10772893" y="5524325"/>
              <a:chExt cx="1419107" cy="1257038"/>
            </a:xfrm>
          </p:grpSpPr>
          <p:sp>
            <p:nvSpPr>
              <p:cNvPr id="154" name="직각 삼각형 153"/>
              <p:cNvSpPr/>
              <p:nvPr/>
            </p:nvSpPr>
            <p:spPr>
              <a:xfrm flipH="1">
                <a:off x="11306540" y="6285782"/>
                <a:ext cx="885457" cy="465463"/>
              </a:xfrm>
              <a:custGeom>
                <a:avLst/>
                <a:gdLst>
                  <a:gd name="connsiteX0" fmla="*/ 0 w 931177"/>
                  <a:gd name="connsiteY0" fmla="*/ 756615 h 756615"/>
                  <a:gd name="connsiteX1" fmla="*/ 0 w 931177"/>
                  <a:gd name="connsiteY1" fmla="*/ 0 h 756615"/>
                  <a:gd name="connsiteX2" fmla="*/ 931177 w 931177"/>
                  <a:gd name="connsiteY2" fmla="*/ 756615 h 756615"/>
                  <a:gd name="connsiteX3" fmla="*/ 0 w 931177"/>
                  <a:gd name="connsiteY3" fmla="*/ 756615 h 756615"/>
                  <a:gd name="connsiteX0" fmla="*/ 0 w 885457"/>
                  <a:gd name="connsiteY0" fmla="*/ 756615 h 840435"/>
                  <a:gd name="connsiteX1" fmla="*/ 0 w 885457"/>
                  <a:gd name="connsiteY1" fmla="*/ 0 h 840435"/>
                  <a:gd name="connsiteX2" fmla="*/ 885457 w 885457"/>
                  <a:gd name="connsiteY2" fmla="*/ 840435 h 840435"/>
                  <a:gd name="connsiteX3" fmla="*/ 0 w 885457"/>
                  <a:gd name="connsiteY3" fmla="*/ 756615 h 840435"/>
                  <a:gd name="connsiteX0" fmla="*/ 0 w 885457"/>
                  <a:gd name="connsiteY0" fmla="*/ 756615 h 850280"/>
                  <a:gd name="connsiteX1" fmla="*/ 0 w 885457"/>
                  <a:gd name="connsiteY1" fmla="*/ 0 h 850280"/>
                  <a:gd name="connsiteX2" fmla="*/ 885457 w 885457"/>
                  <a:gd name="connsiteY2" fmla="*/ 840435 h 850280"/>
                  <a:gd name="connsiteX3" fmla="*/ 0 w 885457"/>
                  <a:gd name="connsiteY3" fmla="*/ 756615 h 850280"/>
                  <a:gd name="connsiteX0" fmla="*/ 0 w 885457"/>
                  <a:gd name="connsiteY0" fmla="*/ 756615 h 853868"/>
                  <a:gd name="connsiteX1" fmla="*/ 0 w 885457"/>
                  <a:gd name="connsiteY1" fmla="*/ 0 h 853868"/>
                  <a:gd name="connsiteX2" fmla="*/ 885457 w 885457"/>
                  <a:gd name="connsiteY2" fmla="*/ 840435 h 853868"/>
                  <a:gd name="connsiteX3" fmla="*/ 0 w 885457"/>
                  <a:gd name="connsiteY3" fmla="*/ 756615 h 853868"/>
                  <a:gd name="connsiteX0" fmla="*/ 0 w 885457"/>
                  <a:gd name="connsiteY0" fmla="*/ 428955 h 526208"/>
                  <a:gd name="connsiteX1" fmla="*/ 0 w 885457"/>
                  <a:gd name="connsiteY1" fmla="*/ 0 h 526208"/>
                  <a:gd name="connsiteX2" fmla="*/ 885457 w 885457"/>
                  <a:gd name="connsiteY2" fmla="*/ 512775 h 526208"/>
                  <a:gd name="connsiteX3" fmla="*/ 0 w 885457"/>
                  <a:gd name="connsiteY3" fmla="*/ 428955 h 526208"/>
                  <a:gd name="connsiteX0" fmla="*/ 0 w 885457"/>
                  <a:gd name="connsiteY0" fmla="*/ 432203 h 529456"/>
                  <a:gd name="connsiteX1" fmla="*/ 0 w 885457"/>
                  <a:gd name="connsiteY1" fmla="*/ 3248 h 529456"/>
                  <a:gd name="connsiteX2" fmla="*/ 885457 w 885457"/>
                  <a:gd name="connsiteY2" fmla="*/ 516023 h 529456"/>
                  <a:gd name="connsiteX3" fmla="*/ 0 w 885457"/>
                  <a:gd name="connsiteY3" fmla="*/ 432203 h 529456"/>
                  <a:gd name="connsiteX0" fmla="*/ 0 w 885457"/>
                  <a:gd name="connsiteY0" fmla="*/ 334146 h 431399"/>
                  <a:gd name="connsiteX1" fmla="*/ 7620 w 885457"/>
                  <a:gd name="connsiteY1" fmla="*/ 4251 h 431399"/>
                  <a:gd name="connsiteX2" fmla="*/ 885457 w 885457"/>
                  <a:gd name="connsiteY2" fmla="*/ 417966 h 431399"/>
                  <a:gd name="connsiteX3" fmla="*/ 0 w 885457"/>
                  <a:gd name="connsiteY3" fmla="*/ 334146 h 431399"/>
                  <a:gd name="connsiteX0" fmla="*/ 0 w 885457"/>
                  <a:gd name="connsiteY0" fmla="*/ 368210 h 465463"/>
                  <a:gd name="connsiteX1" fmla="*/ 7620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2858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  <a:gd name="connsiteX0" fmla="*/ 0 w 885457"/>
                  <a:gd name="connsiteY0" fmla="*/ 368210 h 465463"/>
                  <a:gd name="connsiteX1" fmla="*/ 477 w 885457"/>
                  <a:gd name="connsiteY1" fmla="*/ 38315 h 465463"/>
                  <a:gd name="connsiteX2" fmla="*/ 885457 w 885457"/>
                  <a:gd name="connsiteY2" fmla="*/ 452030 h 465463"/>
                  <a:gd name="connsiteX3" fmla="*/ 0 w 885457"/>
                  <a:gd name="connsiteY3" fmla="*/ 368210 h 465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5457" h="465463">
                    <a:moveTo>
                      <a:pt x="0" y="368210"/>
                    </a:moveTo>
                    <a:cubicBezTo>
                      <a:pt x="953" y="258245"/>
                      <a:pt x="-476" y="148280"/>
                      <a:pt x="477" y="38315"/>
                    </a:cubicBezTo>
                    <a:cubicBezTo>
                      <a:pt x="554709" y="-126040"/>
                      <a:pt x="590305" y="281105"/>
                      <a:pt x="885457" y="452030"/>
                    </a:cubicBezTo>
                    <a:cubicBezTo>
                      <a:pt x="308365" y="492670"/>
                      <a:pt x="127512" y="434250"/>
                      <a:pt x="0" y="368210"/>
                    </a:cubicBezTo>
                    <a:close/>
                  </a:path>
                </a:pathLst>
              </a:custGeom>
              <a:solidFill>
                <a:schemeClr val="tx1">
                  <a:alpha val="29000"/>
                </a:schemeClr>
              </a:solidFill>
              <a:ln w="698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8" name="그룹 7"/>
              <p:cNvGrpSpPr/>
              <p:nvPr/>
            </p:nvGrpSpPr>
            <p:grpSpPr>
              <a:xfrm>
                <a:off x="10772893" y="5524325"/>
                <a:ext cx="1419107" cy="1257038"/>
                <a:chOff x="943093" y="113299"/>
                <a:chExt cx="1685116" cy="1492668"/>
              </a:xfrm>
            </p:grpSpPr>
            <p:sp>
              <p:nvSpPr>
                <p:cNvPr id="139" name="자유형 138"/>
                <p:cNvSpPr/>
                <p:nvPr/>
              </p:nvSpPr>
              <p:spPr>
                <a:xfrm>
                  <a:off x="943093" y="181087"/>
                  <a:ext cx="1685116" cy="1424880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762597 w 1649701"/>
                    <a:gd name="connsiteY0" fmla="*/ 105993 h 1352311"/>
                    <a:gd name="connsiteX1" fmla="*/ 52913 w 1649701"/>
                    <a:gd name="connsiteY1" fmla="*/ 638256 h 1352311"/>
                    <a:gd name="connsiteX2" fmla="*/ 102102 w 1649701"/>
                    <a:gd name="connsiteY2" fmla="*/ 1054370 h 1352311"/>
                    <a:gd name="connsiteX3" fmla="*/ 503289 w 1649701"/>
                    <a:gd name="connsiteY3" fmla="*/ 1347939 h 1352311"/>
                    <a:gd name="connsiteX4" fmla="*/ 1335803 w 1649701"/>
                    <a:gd name="connsiteY4" fmla="*/ 829325 h 1352311"/>
                    <a:gd name="connsiteX5" fmla="*/ 1649701 w 1649701"/>
                    <a:gd name="connsiteY5" fmla="*/ 460835 h 1352311"/>
                    <a:gd name="connsiteX6" fmla="*/ 1335803 w 1649701"/>
                    <a:gd name="connsiteY6" fmla="*/ 51402 h 1352311"/>
                    <a:gd name="connsiteX7" fmla="*/ 1008257 w 1649701"/>
                    <a:gd name="connsiteY7" fmla="*/ 10459 h 1352311"/>
                    <a:gd name="connsiteX8" fmla="*/ 762597 w 1649701"/>
                    <a:gd name="connsiteY8" fmla="*/ 105993 h 1352311"/>
                    <a:gd name="connsiteX0" fmla="*/ 764115 w 1651219"/>
                    <a:gd name="connsiteY0" fmla="*/ 105993 h 1455931"/>
                    <a:gd name="connsiteX1" fmla="*/ 54431 w 1651219"/>
                    <a:gd name="connsiteY1" fmla="*/ 638256 h 1455931"/>
                    <a:gd name="connsiteX2" fmla="*/ 103620 w 1651219"/>
                    <a:gd name="connsiteY2" fmla="*/ 1054370 h 1455931"/>
                    <a:gd name="connsiteX3" fmla="*/ 542907 w 1651219"/>
                    <a:gd name="connsiteY3" fmla="*/ 1452714 h 1455931"/>
                    <a:gd name="connsiteX4" fmla="*/ 1337321 w 1651219"/>
                    <a:gd name="connsiteY4" fmla="*/ 829325 h 1455931"/>
                    <a:gd name="connsiteX5" fmla="*/ 1651219 w 1651219"/>
                    <a:gd name="connsiteY5" fmla="*/ 460835 h 1455931"/>
                    <a:gd name="connsiteX6" fmla="*/ 1337321 w 1651219"/>
                    <a:gd name="connsiteY6" fmla="*/ 51402 h 1455931"/>
                    <a:gd name="connsiteX7" fmla="*/ 1009775 w 1651219"/>
                    <a:gd name="connsiteY7" fmla="*/ 10459 h 1455931"/>
                    <a:gd name="connsiteX8" fmla="*/ 764115 w 1651219"/>
                    <a:gd name="connsiteY8" fmla="*/ 105993 h 1455931"/>
                    <a:gd name="connsiteX0" fmla="*/ 764115 w 1655895"/>
                    <a:gd name="connsiteY0" fmla="*/ 105993 h 1455011"/>
                    <a:gd name="connsiteX1" fmla="*/ 54431 w 1655895"/>
                    <a:gd name="connsiteY1" fmla="*/ 638256 h 1455011"/>
                    <a:gd name="connsiteX2" fmla="*/ 103620 w 1655895"/>
                    <a:gd name="connsiteY2" fmla="*/ 1054370 h 1455011"/>
                    <a:gd name="connsiteX3" fmla="*/ 542907 w 1655895"/>
                    <a:gd name="connsiteY3" fmla="*/ 1452714 h 1455011"/>
                    <a:gd name="connsiteX4" fmla="*/ 1451621 w 1655895"/>
                    <a:gd name="connsiteY4" fmla="*/ 867425 h 1455011"/>
                    <a:gd name="connsiteX5" fmla="*/ 1651219 w 1655895"/>
                    <a:gd name="connsiteY5" fmla="*/ 460835 h 1455011"/>
                    <a:gd name="connsiteX6" fmla="*/ 1337321 w 1655895"/>
                    <a:gd name="connsiteY6" fmla="*/ 51402 h 1455011"/>
                    <a:gd name="connsiteX7" fmla="*/ 1009775 w 1655895"/>
                    <a:gd name="connsiteY7" fmla="*/ 10459 h 1455011"/>
                    <a:gd name="connsiteX8" fmla="*/ 764115 w 1655895"/>
                    <a:gd name="connsiteY8" fmla="*/ 105993 h 1455011"/>
                    <a:gd name="connsiteX0" fmla="*/ 764115 w 1682974"/>
                    <a:gd name="connsiteY0" fmla="*/ 105993 h 1456699"/>
                    <a:gd name="connsiteX1" fmla="*/ 54431 w 1682974"/>
                    <a:gd name="connsiteY1" fmla="*/ 638256 h 1456699"/>
                    <a:gd name="connsiteX2" fmla="*/ 103620 w 1682974"/>
                    <a:gd name="connsiteY2" fmla="*/ 1054370 h 1456699"/>
                    <a:gd name="connsiteX3" fmla="*/ 542907 w 1682974"/>
                    <a:gd name="connsiteY3" fmla="*/ 1452714 h 1456699"/>
                    <a:gd name="connsiteX4" fmla="*/ 1546871 w 1682974"/>
                    <a:gd name="connsiteY4" fmla="*/ 800750 h 1456699"/>
                    <a:gd name="connsiteX5" fmla="*/ 1651219 w 1682974"/>
                    <a:gd name="connsiteY5" fmla="*/ 460835 h 1456699"/>
                    <a:gd name="connsiteX6" fmla="*/ 1337321 w 1682974"/>
                    <a:gd name="connsiteY6" fmla="*/ 51402 h 1456699"/>
                    <a:gd name="connsiteX7" fmla="*/ 1009775 w 1682974"/>
                    <a:gd name="connsiteY7" fmla="*/ 10459 h 1456699"/>
                    <a:gd name="connsiteX8" fmla="*/ 764115 w 1682974"/>
                    <a:gd name="connsiteY8" fmla="*/ 105993 h 1456699"/>
                    <a:gd name="connsiteX0" fmla="*/ 764115 w 1696125"/>
                    <a:gd name="connsiteY0" fmla="*/ 105993 h 1456699"/>
                    <a:gd name="connsiteX1" fmla="*/ 54431 w 1696125"/>
                    <a:gd name="connsiteY1" fmla="*/ 638256 h 1456699"/>
                    <a:gd name="connsiteX2" fmla="*/ 103620 w 1696125"/>
                    <a:gd name="connsiteY2" fmla="*/ 1054370 h 1456699"/>
                    <a:gd name="connsiteX3" fmla="*/ 542907 w 1696125"/>
                    <a:gd name="connsiteY3" fmla="*/ 1452714 h 1456699"/>
                    <a:gd name="connsiteX4" fmla="*/ 1546871 w 1696125"/>
                    <a:gd name="connsiteY4" fmla="*/ 800750 h 1456699"/>
                    <a:gd name="connsiteX5" fmla="*/ 1670269 w 1696125"/>
                    <a:gd name="connsiteY5" fmla="*/ 394160 h 1456699"/>
                    <a:gd name="connsiteX6" fmla="*/ 1337321 w 1696125"/>
                    <a:gd name="connsiteY6" fmla="*/ 51402 h 1456699"/>
                    <a:gd name="connsiteX7" fmla="*/ 1009775 w 1696125"/>
                    <a:gd name="connsiteY7" fmla="*/ 10459 h 1456699"/>
                    <a:gd name="connsiteX8" fmla="*/ 764115 w 1696125"/>
                    <a:gd name="connsiteY8" fmla="*/ 105993 h 1456699"/>
                    <a:gd name="connsiteX0" fmla="*/ 761859 w 1696521"/>
                    <a:gd name="connsiteY0" fmla="*/ 105993 h 1419012"/>
                    <a:gd name="connsiteX1" fmla="*/ 52175 w 1696521"/>
                    <a:gd name="connsiteY1" fmla="*/ 638256 h 1419012"/>
                    <a:gd name="connsiteX2" fmla="*/ 101364 w 1696521"/>
                    <a:gd name="connsiteY2" fmla="*/ 1054370 h 1419012"/>
                    <a:gd name="connsiteX3" fmla="*/ 483501 w 1696521"/>
                    <a:gd name="connsiteY3" fmla="*/ 1414614 h 1419012"/>
                    <a:gd name="connsiteX4" fmla="*/ 1544615 w 1696521"/>
                    <a:gd name="connsiteY4" fmla="*/ 800750 h 1419012"/>
                    <a:gd name="connsiteX5" fmla="*/ 1668013 w 1696521"/>
                    <a:gd name="connsiteY5" fmla="*/ 394160 h 1419012"/>
                    <a:gd name="connsiteX6" fmla="*/ 1335065 w 1696521"/>
                    <a:gd name="connsiteY6" fmla="*/ 51402 h 1419012"/>
                    <a:gd name="connsiteX7" fmla="*/ 1007519 w 1696521"/>
                    <a:gd name="connsiteY7" fmla="*/ 10459 h 1419012"/>
                    <a:gd name="connsiteX8" fmla="*/ 761859 w 1696521"/>
                    <a:gd name="connsiteY8" fmla="*/ 105993 h 1419012"/>
                    <a:gd name="connsiteX0" fmla="*/ 762971 w 1696287"/>
                    <a:gd name="connsiteY0" fmla="*/ 105993 h 1437845"/>
                    <a:gd name="connsiteX1" fmla="*/ 53287 w 1696287"/>
                    <a:gd name="connsiteY1" fmla="*/ 638256 h 1437845"/>
                    <a:gd name="connsiteX2" fmla="*/ 102476 w 1696287"/>
                    <a:gd name="connsiteY2" fmla="*/ 1054370 h 1437845"/>
                    <a:gd name="connsiteX3" fmla="*/ 513188 w 1696287"/>
                    <a:gd name="connsiteY3" fmla="*/ 1433664 h 1437845"/>
                    <a:gd name="connsiteX4" fmla="*/ 1545727 w 1696287"/>
                    <a:gd name="connsiteY4" fmla="*/ 800750 h 1437845"/>
                    <a:gd name="connsiteX5" fmla="*/ 1669125 w 1696287"/>
                    <a:gd name="connsiteY5" fmla="*/ 394160 h 1437845"/>
                    <a:gd name="connsiteX6" fmla="*/ 1336177 w 1696287"/>
                    <a:gd name="connsiteY6" fmla="*/ 51402 h 1437845"/>
                    <a:gd name="connsiteX7" fmla="*/ 1008631 w 1696287"/>
                    <a:gd name="connsiteY7" fmla="*/ 10459 h 1437845"/>
                    <a:gd name="connsiteX8" fmla="*/ 762971 w 1696287"/>
                    <a:gd name="connsiteY8" fmla="*/ 105993 h 1437845"/>
                    <a:gd name="connsiteX0" fmla="*/ 803636 w 1736952"/>
                    <a:gd name="connsiteY0" fmla="*/ 105993 h 1435893"/>
                    <a:gd name="connsiteX1" fmla="*/ 93952 w 1736952"/>
                    <a:gd name="connsiteY1" fmla="*/ 638256 h 1435893"/>
                    <a:gd name="connsiteX2" fmla="*/ 57416 w 1736952"/>
                    <a:gd name="connsiteY2" fmla="*/ 997220 h 1435893"/>
                    <a:gd name="connsiteX3" fmla="*/ 553853 w 1736952"/>
                    <a:gd name="connsiteY3" fmla="*/ 1433664 h 1435893"/>
                    <a:gd name="connsiteX4" fmla="*/ 1586392 w 1736952"/>
                    <a:gd name="connsiteY4" fmla="*/ 800750 h 1435893"/>
                    <a:gd name="connsiteX5" fmla="*/ 1709790 w 1736952"/>
                    <a:gd name="connsiteY5" fmla="*/ 394160 h 1435893"/>
                    <a:gd name="connsiteX6" fmla="*/ 1376842 w 1736952"/>
                    <a:gd name="connsiteY6" fmla="*/ 51402 h 1435893"/>
                    <a:gd name="connsiteX7" fmla="*/ 1049296 w 1736952"/>
                    <a:gd name="connsiteY7" fmla="*/ 10459 h 1435893"/>
                    <a:gd name="connsiteX8" fmla="*/ 803636 w 1736952"/>
                    <a:gd name="connsiteY8" fmla="*/ 105993 h 1435893"/>
                    <a:gd name="connsiteX0" fmla="*/ 810995 w 1739539"/>
                    <a:gd name="connsiteY0" fmla="*/ 105993 h 1426418"/>
                    <a:gd name="connsiteX1" fmla="*/ 101311 w 1739539"/>
                    <a:gd name="connsiteY1" fmla="*/ 638256 h 1426418"/>
                    <a:gd name="connsiteX2" fmla="*/ 64775 w 1739539"/>
                    <a:gd name="connsiteY2" fmla="*/ 997220 h 1426418"/>
                    <a:gd name="connsiteX3" fmla="*/ 670749 w 1739539"/>
                    <a:gd name="connsiteY3" fmla="*/ 1424139 h 1426418"/>
                    <a:gd name="connsiteX4" fmla="*/ 1593751 w 1739539"/>
                    <a:gd name="connsiteY4" fmla="*/ 800750 h 1426418"/>
                    <a:gd name="connsiteX5" fmla="*/ 1717149 w 1739539"/>
                    <a:gd name="connsiteY5" fmla="*/ 394160 h 1426418"/>
                    <a:gd name="connsiteX6" fmla="*/ 1384201 w 1739539"/>
                    <a:gd name="connsiteY6" fmla="*/ 51402 h 1426418"/>
                    <a:gd name="connsiteX7" fmla="*/ 1056655 w 1739539"/>
                    <a:gd name="connsiteY7" fmla="*/ 10459 h 1426418"/>
                    <a:gd name="connsiteX8" fmla="*/ 810995 w 1739539"/>
                    <a:gd name="connsiteY8" fmla="*/ 105993 h 1426418"/>
                    <a:gd name="connsiteX0" fmla="*/ 777679 w 1706223"/>
                    <a:gd name="connsiteY0" fmla="*/ 105993 h 1426418"/>
                    <a:gd name="connsiteX1" fmla="*/ 67995 w 1706223"/>
                    <a:gd name="connsiteY1" fmla="*/ 638256 h 1426418"/>
                    <a:gd name="connsiteX2" fmla="*/ 31459 w 1706223"/>
                    <a:gd name="connsiteY2" fmla="*/ 997220 h 1426418"/>
                    <a:gd name="connsiteX3" fmla="*/ 637433 w 1706223"/>
                    <a:gd name="connsiteY3" fmla="*/ 1424139 h 1426418"/>
                    <a:gd name="connsiteX4" fmla="*/ 1560435 w 1706223"/>
                    <a:gd name="connsiteY4" fmla="*/ 800750 h 1426418"/>
                    <a:gd name="connsiteX5" fmla="*/ 1683833 w 1706223"/>
                    <a:gd name="connsiteY5" fmla="*/ 394160 h 1426418"/>
                    <a:gd name="connsiteX6" fmla="*/ 1350885 w 1706223"/>
                    <a:gd name="connsiteY6" fmla="*/ 51402 h 1426418"/>
                    <a:gd name="connsiteX7" fmla="*/ 1023339 w 1706223"/>
                    <a:gd name="connsiteY7" fmla="*/ 10459 h 1426418"/>
                    <a:gd name="connsiteX8" fmla="*/ 777679 w 1706223"/>
                    <a:gd name="connsiteY8" fmla="*/ 105993 h 1426418"/>
                    <a:gd name="connsiteX0" fmla="*/ 779888 w 1708432"/>
                    <a:gd name="connsiteY0" fmla="*/ 105993 h 1424880"/>
                    <a:gd name="connsiteX1" fmla="*/ 70204 w 1708432"/>
                    <a:gd name="connsiteY1" fmla="*/ 638256 h 1424880"/>
                    <a:gd name="connsiteX2" fmla="*/ 28905 w 1708432"/>
                    <a:gd name="connsiteY2" fmla="*/ 921020 h 1424880"/>
                    <a:gd name="connsiteX3" fmla="*/ 639642 w 1708432"/>
                    <a:gd name="connsiteY3" fmla="*/ 1424139 h 1424880"/>
                    <a:gd name="connsiteX4" fmla="*/ 1562644 w 1708432"/>
                    <a:gd name="connsiteY4" fmla="*/ 800750 h 1424880"/>
                    <a:gd name="connsiteX5" fmla="*/ 1686042 w 1708432"/>
                    <a:gd name="connsiteY5" fmla="*/ 394160 h 1424880"/>
                    <a:gd name="connsiteX6" fmla="*/ 1353094 w 1708432"/>
                    <a:gd name="connsiteY6" fmla="*/ 51402 h 1424880"/>
                    <a:gd name="connsiteX7" fmla="*/ 1025548 w 1708432"/>
                    <a:gd name="connsiteY7" fmla="*/ 10459 h 1424880"/>
                    <a:gd name="connsiteX8" fmla="*/ 779888 w 1708432"/>
                    <a:gd name="connsiteY8" fmla="*/ 105993 h 1424880"/>
                    <a:gd name="connsiteX0" fmla="*/ 766448 w 1694992"/>
                    <a:gd name="connsiteY0" fmla="*/ 105993 h 1424880"/>
                    <a:gd name="connsiteX1" fmla="*/ 56764 w 1694992"/>
                    <a:gd name="connsiteY1" fmla="*/ 638256 h 1424880"/>
                    <a:gd name="connsiteX2" fmla="*/ 15465 w 1694992"/>
                    <a:gd name="connsiteY2" fmla="*/ 921020 h 1424880"/>
                    <a:gd name="connsiteX3" fmla="*/ 626202 w 1694992"/>
                    <a:gd name="connsiteY3" fmla="*/ 1424139 h 1424880"/>
                    <a:gd name="connsiteX4" fmla="*/ 1549204 w 1694992"/>
                    <a:gd name="connsiteY4" fmla="*/ 800750 h 1424880"/>
                    <a:gd name="connsiteX5" fmla="*/ 1672602 w 1694992"/>
                    <a:gd name="connsiteY5" fmla="*/ 394160 h 1424880"/>
                    <a:gd name="connsiteX6" fmla="*/ 1339654 w 1694992"/>
                    <a:gd name="connsiteY6" fmla="*/ 51402 h 1424880"/>
                    <a:gd name="connsiteX7" fmla="*/ 1012108 w 1694992"/>
                    <a:gd name="connsiteY7" fmla="*/ 10459 h 1424880"/>
                    <a:gd name="connsiteX8" fmla="*/ 766448 w 1694992"/>
                    <a:gd name="connsiteY8" fmla="*/ 105993 h 1424880"/>
                    <a:gd name="connsiteX0" fmla="*/ 756572 w 1685116"/>
                    <a:gd name="connsiteY0" fmla="*/ 105993 h 1424880"/>
                    <a:gd name="connsiteX1" fmla="*/ 46888 w 1685116"/>
                    <a:gd name="connsiteY1" fmla="*/ 638256 h 1424880"/>
                    <a:gd name="connsiteX2" fmla="*/ 5589 w 1685116"/>
                    <a:gd name="connsiteY2" fmla="*/ 921020 h 1424880"/>
                    <a:gd name="connsiteX3" fmla="*/ 616326 w 1685116"/>
                    <a:gd name="connsiteY3" fmla="*/ 1424139 h 1424880"/>
                    <a:gd name="connsiteX4" fmla="*/ 1539328 w 1685116"/>
                    <a:gd name="connsiteY4" fmla="*/ 800750 h 1424880"/>
                    <a:gd name="connsiteX5" fmla="*/ 1662726 w 1685116"/>
                    <a:gd name="connsiteY5" fmla="*/ 394160 h 1424880"/>
                    <a:gd name="connsiteX6" fmla="*/ 1329778 w 1685116"/>
                    <a:gd name="connsiteY6" fmla="*/ 51402 h 1424880"/>
                    <a:gd name="connsiteX7" fmla="*/ 1002232 w 1685116"/>
                    <a:gd name="connsiteY7" fmla="*/ 10459 h 1424880"/>
                    <a:gd name="connsiteX8" fmla="*/ 756572 w 1685116"/>
                    <a:gd name="connsiteY8" fmla="*/ 105993 h 1424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85116" h="1424880">
                      <a:moveTo>
                        <a:pt x="756572" y="105993"/>
                      </a:moveTo>
                      <a:cubicBezTo>
                        <a:pt x="597348" y="210626"/>
                        <a:pt x="110140" y="497655"/>
                        <a:pt x="46888" y="638256"/>
                      </a:cubicBezTo>
                      <a:cubicBezTo>
                        <a:pt x="-16364" y="778857"/>
                        <a:pt x="1170" y="790040"/>
                        <a:pt x="5589" y="921020"/>
                      </a:cubicBezTo>
                      <a:cubicBezTo>
                        <a:pt x="10008" y="1052000"/>
                        <a:pt x="360703" y="1444184"/>
                        <a:pt x="616326" y="1424139"/>
                      </a:cubicBezTo>
                      <a:cubicBezTo>
                        <a:pt x="871949" y="1404094"/>
                        <a:pt x="1364928" y="972413"/>
                        <a:pt x="1539328" y="800750"/>
                      </a:cubicBezTo>
                      <a:cubicBezTo>
                        <a:pt x="1713728" y="629087"/>
                        <a:pt x="1697651" y="519051"/>
                        <a:pt x="1662726" y="394160"/>
                      </a:cubicBezTo>
                      <a:cubicBezTo>
                        <a:pt x="1627801" y="269269"/>
                        <a:pt x="1436685" y="126465"/>
                        <a:pt x="1329778" y="51402"/>
                      </a:cubicBezTo>
                      <a:cubicBezTo>
                        <a:pt x="1222871" y="-23661"/>
                        <a:pt x="1093217" y="3635"/>
                        <a:pt x="1002232" y="10459"/>
                      </a:cubicBezTo>
                      <a:cubicBezTo>
                        <a:pt x="911247" y="17283"/>
                        <a:pt x="915796" y="1360"/>
                        <a:pt x="756572" y="105993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" name="자유형 5"/>
                <p:cNvSpPr/>
                <p:nvPr/>
              </p:nvSpPr>
              <p:spPr>
                <a:xfrm>
                  <a:off x="954234" y="113299"/>
                  <a:ext cx="1653530" cy="1269207"/>
                </a:xfrm>
                <a:custGeom>
                  <a:avLst/>
                  <a:gdLst>
                    <a:gd name="connsiteX0" fmla="*/ 756348 w 1643452"/>
                    <a:gd name="connsiteY0" fmla="*/ 105993 h 1350327"/>
                    <a:gd name="connsiteX1" fmla="*/ 46664 w 1643452"/>
                    <a:gd name="connsiteY1" fmla="*/ 638256 h 1350327"/>
                    <a:gd name="connsiteX2" fmla="*/ 114903 w 1643452"/>
                    <a:gd name="connsiteY2" fmla="*/ 1006745 h 1350327"/>
                    <a:gd name="connsiteX3" fmla="*/ 497040 w 1643452"/>
                    <a:gd name="connsiteY3" fmla="*/ 1347939 h 1350327"/>
                    <a:gd name="connsiteX4" fmla="*/ 1329554 w 1643452"/>
                    <a:gd name="connsiteY4" fmla="*/ 829325 h 1350327"/>
                    <a:gd name="connsiteX5" fmla="*/ 1643452 w 1643452"/>
                    <a:gd name="connsiteY5" fmla="*/ 460835 h 1350327"/>
                    <a:gd name="connsiteX6" fmla="*/ 1329554 w 1643452"/>
                    <a:gd name="connsiteY6" fmla="*/ 51402 h 1350327"/>
                    <a:gd name="connsiteX7" fmla="*/ 1002008 w 1643452"/>
                    <a:gd name="connsiteY7" fmla="*/ 10459 h 1350327"/>
                    <a:gd name="connsiteX8" fmla="*/ 756348 w 1643452"/>
                    <a:gd name="connsiteY8" fmla="*/ 105993 h 1350327"/>
                    <a:gd name="connsiteX0" fmla="*/ 827949 w 1648378"/>
                    <a:gd name="connsiteY0" fmla="*/ 157831 h 1354540"/>
                    <a:gd name="connsiteX1" fmla="*/ 51590 w 1648378"/>
                    <a:gd name="connsiteY1" fmla="*/ 642469 h 1354540"/>
                    <a:gd name="connsiteX2" fmla="*/ 119829 w 1648378"/>
                    <a:gd name="connsiteY2" fmla="*/ 1010958 h 1354540"/>
                    <a:gd name="connsiteX3" fmla="*/ 501966 w 1648378"/>
                    <a:gd name="connsiteY3" fmla="*/ 1352152 h 1354540"/>
                    <a:gd name="connsiteX4" fmla="*/ 1334480 w 1648378"/>
                    <a:gd name="connsiteY4" fmla="*/ 833538 h 1354540"/>
                    <a:gd name="connsiteX5" fmla="*/ 1648378 w 1648378"/>
                    <a:gd name="connsiteY5" fmla="*/ 465048 h 1354540"/>
                    <a:gd name="connsiteX6" fmla="*/ 1334480 w 1648378"/>
                    <a:gd name="connsiteY6" fmla="*/ 55615 h 1354540"/>
                    <a:gd name="connsiteX7" fmla="*/ 1006934 w 1648378"/>
                    <a:gd name="connsiteY7" fmla="*/ 14672 h 1354540"/>
                    <a:gd name="connsiteX8" fmla="*/ 827949 w 1648378"/>
                    <a:gd name="connsiteY8" fmla="*/ 157831 h 1354540"/>
                    <a:gd name="connsiteX0" fmla="*/ 827949 w 1648378"/>
                    <a:gd name="connsiteY0" fmla="*/ 145861 h 1342570"/>
                    <a:gd name="connsiteX1" fmla="*/ 51590 w 1648378"/>
                    <a:gd name="connsiteY1" fmla="*/ 630499 h 1342570"/>
                    <a:gd name="connsiteX2" fmla="*/ 119829 w 1648378"/>
                    <a:gd name="connsiteY2" fmla="*/ 998988 h 1342570"/>
                    <a:gd name="connsiteX3" fmla="*/ 501966 w 1648378"/>
                    <a:gd name="connsiteY3" fmla="*/ 1340182 h 1342570"/>
                    <a:gd name="connsiteX4" fmla="*/ 1334480 w 1648378"/>
                    <a:gd name="connsiteY4" fmla="*/ 821568 h 1342570"/>
                    <a:gd name="connsiteX5" fmla="*/ 1648378 w 1648378"/>
                    <a:gd name="connsiteY5" fmla="*/ 453078 h 1342570"/>
                    <a:gd name="connsiteX6" fmla="*/ 1334480 w 1648378"/>
                    <a:gd name="connsiteY6" fmla="*/ 43645 h 1342570"/>
                    <a:gd name="connsiteX7" fmla="*/ 1083134 w 1648378"/>
                    <a:gd name="connsiteY7" fmla="*/ 26514 h 1342570"/>
                    <a:gd name="connsiteX8" fmla="*/ 827949 w 1648378"/>
                    <a:gd name="connsiteY8" fmla="*/ 145861 h 1342570"/>
                    <a:gd name="connsiteX0" fmla="*/ 817722 w 1647676"/>
                    <a:gd name="connsiteY0" fmla="*/ 100734 h 1340306"/>
                    <a:gd name="connsiteX1" fmla="*/ 50888 w 1647676"/>
                    <a:gd name="connsiteY1" fmla="*/ 628235 h 1340306"/>
                    <a:gd name="connsiteX2" fmla="*/ 119127 w 1647676"/>
                    <a:gd name="connsiteY2" fmla="*/ 996724 h 1340306"/>
                    <a:gd name="connsiteX3" fmla="*/ 501264 w 1647676"/>
                    <a:gd name="connsiteY3" fmla="*/ 1337918 h 1340306"/>
                    <a:gd name="connsiteX4" fmla="*/ 1333778 w 1647676"/>
                    <a:gd name="connsiteY4" fmla="*/ 819304 h 1340306"/>
                    <a:gd name="connsiteX5" fmla="*/ 1647676 w 1647676"/>
                    <a:gd name="connsiteY5" fmla="*/ 450814 h 1340306"/>
                    <a:gd name="connsiteX6" fmla="*/ 1333778 w 1647676"/>
                    <a:gd name="connsiteY6" fmla="*/ 41381 h 1340306"/>
                    <a:gd name="connsiteX7" fmla="*/ 1082432 w 1647676"/>
                    <a:gd name="connsiteY7" fmla="*/ 24250 h 1340306"/>
                    <a:gd name="connsiteX8" fmla="*/ 817722 w 1647676"/>
                    <a:gd name="connsiteY8" fmla="*/ 100734 h 1340306"/>
                    <a:gd name="connsiteX0" fmla="*/ 817722 w 1647676"/>
                    <a:gd name="connsiteY0" fmla="*/ 114880 h 1354452"/>
                    <a:gd name="connsiteX1" fmla="*/ 50888 w 1647676"/>
                    <a:gd name="connsiteY1" fmla="*/ 642381 h 1354452"/>
                    <a:gd name="connsiteX2" fmla="*/ 119127 w 1647676"/>
                    <a:gd name="connsiteY2" fmla="*/ 1010870 h 1354452"/>
                    <a:gd name="connsiteX3" fmla="*/ 501264 w 1647676"/>
                    <a:gd name="connsiteY3" fmla="*/ 1352064 h 1354452"/>
                    <a:gd name="connsiteX4" fmla="*/ 1333778 w 1647676"/>
                    <a:gd name="connsiteY4" fmla="*/ 833450 h 1354452"/>
                    <a:gd name="connsiteX5" fmla="*/ 1647676 w 1647676"/>
                    <a:gd name="connsiteY5" fmla="*/ 464960 h 1354452"/>
                    <a:gd name="connsiteX6" fmla="*/ 1333778 w 1647676"/>
                    <a:gd name="connsiteY6" fmla="*/ 55527 h 1354452"/>
                    <a:gd name="connsiteX7" fmla="*/ 1111007 w 1647676"/>
                    <a:gd name="connsiteY7" fmla="*/ 9821 h 1354452"/>
                    <a:gd name="connsiteX8" fmla="*/ 817722 w 1647676"/>
                    <a:gd name="connsiteY8" fmla="*/ 114880 h 1354452"/>
                    <a:gd name="connsiteX0" fmla="*/ 817722 w 1647676"/>
                    <a:gd name="connsiteY0" fmla="*/ 124939 h 1364511"/>
                    <a:gd name="connsiteX1" fmla="*/ 50888 w 1647676"/>
                    <a:gd name="connsiteY1" fmla="*/ 652440 h 1364511"/>
                    <a:gd name="connsiteX2" fmla="*/ 119127 w 1647676"/>
                    <a:gd name="connsiteY2" fmla="*/ 1020929 h 1364511"/>
                    <a:gd name="connsiteX3" fmla="*/ 501264 w 1647676"/>
                    <a:gd name="connsiteY3" fmla="*/ 1362123 h 1364511"/>
                    <a:gd name="connsiteX4" fmla="*/ 1333778 w 1647676"/>
                    <a:gd name="connsiteY4" fmla="*/ 843509 h 1364511"/>
                    <a:gd name="connsiteX5" fmla="*/ 1647676 w 1647676"/>
                    <a:gd name="connsiteY5" fmla="*/ 475019 h 1364511"/>
                    <a:gd name="connsiteX6" fmla="*/ 1333778 w 1647676"/>
                    <a:gd name="connsiteY6" fmla="*/ 65586 h 1364511"/>
                    <a:gd name="connsiteX7" fmla="*/ 1106244 w 1647676"/>
                    <a:gd name="connsiteY7" fmla="*/ 5592 h 1364511"/>
                    <a:gd name="connsiteX8" fmla="*/ 817722 w 1647676"/>
                    <a:gd name="connsiteY8" fmla="*/ 124939 h 1364511"/>
                    <a:gd name="connsiteX0" fmla="*/ 817722 w 1648718"/>
                    <a:gd name="connsiteY0" fmla="*/ 119350 h 1358922"/>
                    <a:gd name="connsiteX1" fmla="*/ 50888 w 1648718"/>
                    <a:gd name="connsiteY1" fmla="*/ 646851 h 1358922"/>
                    <a:gd name="connsiteX2" fmla="*/ 119127 w 1648718"/>
                    <a:gd name="connsiteY2" fmla="*/ 1015340 h 1358922"/>
                    <a:gd name="connsiteX3" fmla="*/ 501264 w 1648718"/>
                    <a:gd name="connsiteY3" fmla="*/ 1356534 h 1358922"/>
                    <a:gd name="connsiteX4" fmla="*/ 1333778 w 1648718"/>
                    <a:gd name="connsiteY4" fmla="*/ 837920 h 1358922"/>
                    <a:gd name="connsiteX5" fmla="*/ 1647676 w 1648718"/>
                    <a:gd name="connsiteY5" fmla="*/ 469430 h 1358922"/>
                    <a:gd name="connsiteX6" fmla="*/ 1419503 w 1648718"/>
                    <a:gd name="connsiteY6" fmla="*/ 117147 h 1358922"/>
                    <a:gd name="connsiteX7" fmla="*/ 1106244 w 1648718"/>
                    <a:gd name="connsiteY7" fmla="*/ 3 h 1358922"/>
                    <a:gd name="connsiteX8" fmla="*/ 817722 w 1648718"/>
                    <a:gd name="connsiteY8" fmla="*/ 119350 h 1358922"/>
                    <a:gd name="connsiteX0" fmla="*/ 817722 w 1648718"/>
                    <a:gd name="connsiteY0" fmla="*/ 109826 h 1349398"/>
                    <a:gd name="connsiteX1" fmla="*/ 50888 w 1648718"/>
                    <a:gd name="connsiteY1" fmla="*/ 637327 h 1349398"/>
                    <a:gd name="connsiteX2" fmla="*/ 119127 w 1648718"/>
                    <a:gd name="connsiteY2" fmla="*/ 1005816 h 1349398"/>
                    <a:gd name="connsiteX3" fmla="*/ 501264 w 1648718"/>
                    <a:gd name="connsiteY3" fmla="*/ 1347010 h 1349398"/>
                    <a:gd name="connsiteX4" fmla="*/ 1333778 w 1648718"/>
                    <a:gd name="connsiteY4" fmla="*/ 828396 h 1349398"/>
                    <a:gd name="connsiteX5" fmla="*/ 1647676 w 1648718"/>
                    <a:gd name="connsiteY5" fmla="*/ 459906 h 1349398"/>
                    <a:gd name="connsiteX6" fmla="*/ 1419503 w 1648718"/>
                    <a:gd name="connsiteY6" fmla="*/ 107623 h 1349398"/>
                    <a:gd name="connsiteX7" fmla="*/ 1158632 w 1648718"/>
                    <a:gd name="connsiteY7" fmla="*/ 4 h 1349398"/>
                    <a:gd name="connsiteX8" fmla="*/ 817722 w 1648718"/>
                    <a:gd name="connsiteY8" fmla="*/ 109826 h 1349398"/>
                    <a:gd name="connsiteX0" fmla="*/ 823455 w 1654451"/>
                    <a:gd name="connsiteY0" fmla="*/ 109826 h 1321049"/>
                    <a:gd name="connsiteX1" fmla="*/ 56621 w 1654451"/>
                    <a:gd name="connsiteY1" fmla="*/ 637327 h 1321049"/>
                    <a:gd name="connsiteX2" fmla="*/ 124860 w 1654451"/>
                    <a:gd name="connsiteY2" fmla="*/ 1005816 h 1321049"/>
                    <a:gd name="connsiteX3" fmla="*/ 664159 w 1654451"/>
                    <a:gd name="connsiteY3" fmla="*/ 1318435 h 1321049"/>
                    <a:gd name="connsiteX4" fmla="*/ 1339511 w 1654451"/>
                    <a:gd name="connsiteY4" fmla="*/ 828396 h 1321049"/>
                    <a:gd name="connsiteX5" fmla="*/ 1653409 w 1654451"/>
                    <a:gd name="connsiteY5" fmla="*/ 459906 h 1321049"/>
                    <a:gd name="connsiteX6" fmla="*/ 1425236 w 1654451"/>
                    <a:gd name="connsiteY6" fmla="*/ 107623 h 1321049"/>
                    <a:gd name="connsiteX7" fmla="*/ 1164365 w 1654451"/>
                    <a:gd name="connsiteY7" fmla="*/ 4 h 1321049"/>
                    <a:gd name="connsiteX8" fmla="*/ 823455 w 1654451"/>
                    <a:gd name="connsiteY8" fmla="*/ 109826 h 1321049"/>
                    <a:gd name="connsiteX0" fmla="*/ 822534 w 1653530"/>
                    <a:gd name="connsiteY0" fmla="*/ 109826 h 1269207"/>
                    <a:gd name="connsiteX1" fmla="*/ 55700 w 1653530"/>
                    <a:gd name="connsiteY1" fmla="*/ 637327 h 1269207"/>
                    <a:gd name="connsiteX2" fmla="*/ 123939 w 1653530"/>
                    <a:gd name="connsiteY2" fmla="*/ 1005816 h 1269207"/>
                    <a:gd name="connsiteX3" fmla="*/ 639425 w 1653530"/>
                    <a:gd name="connsiteY3" fmla="*/ 1266047 h 1269207"/>
                    <a:gd name="connsiteX4" fmla="*/ 1338590 w 1653530"/>
                    <a:gd name="connsiteY4" fmla="*/ 828396 h 1269207"/>
                    <a:gd name="connsiteX5" fmla="*/ 1652488 w 1653530"/>
                    <a:gd name="connsiteY5" fmla="*/ 459906 h 1269207"/>
                    <a:gd name="connsiteX6" fmla="*/ 1424315 w 1653530"/>
                    <a:gd name="connsiteY6" fmla="*/ 107623 h 1269207"/>
                    <a:gd name="connsiteX7" fmla="*/ 1163444 w 1653530"/>
                    <a:gd name="connsiteY7" fmla="*/ 4 h 1269207"/>
                    <a:gd name="connsiteX8" fmla="*/ 822534 w 1653530"/>
                    <a:gd name="connsiteY8" fmla="*/ 109826 h 1269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53530" h="1269207">
                      <a:moveTo>
                        <a:pt x="822534" y="109826"/>
                      </a:moveTo>
                      <a:cubicBezTo>
                        <a:pt x="637910" y="216046"/>
                        <a:pt x="172133" y="487995"/>
                        <a:pt x="55700" y="637327"/>
                      </a:cubicBezTo>
                      <a:cubicBezTo>
                        <a:pt x="-60733" y="786659"/>
                        <a:pt x="26652" y="901029"/>
                        <a:pt x="123939" y="1005816"/>
                      </a:cubicBezTo>
                      <a:cubicBezTo>
                        <a:pt x="221226" y="1110603"/>
                        <a:pt x="436983" y="1295617"/>
                        <a:pt x="639425" y="1266047"/>
                      </a:cubicBezTo>
                      <a:cubicBezTo>
                        <a:pt x="841867" y="1236477"/>
                        <a:pt x="1169746" y="962753"/>
                        <a:pt x="1338590" y="828396"/>
                      </a:cubicBezTo>
                      <a:cubicBezTo>
                        <a:pt x="1507434" y="694039"/>
                        <a:pt x="1638200" y="580035"/>
                        <a:pt x="1652488" y="459906"/>
                      </a:cubicBezTo>
                      <a:cubicBezTo>
                        <a:pt x="1666776" y="339777"/>
                        <a:pt x="1531222" y="182686"/>
                        <a:pt x="1424315" y="107623"/>
                      </a:cubicBezTo>
                      <a:cubicBezTo>
                        <a:pt x="1317408" y="32560"/>
                        <a:pt x="1263741" y="-363"/>
                        <a:pt x="1163444" y="4"/>
                      </a:cubicBezTo>
                      <a:cubicBezTo>
                        <a:pt x="1063147" y="371"/>
                        <a:pt x="1007158" y="3606"/>
                        <a:pt x="822534" y="109826"/>
                      </a:cubicBezTo>
                      <a:close/>
                    </a:path>
                  </a:pathLst>
                </a:custGeom>
                <a:solidFill>
                  <a:srgbClr val="FFF2E5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2" name="자유형 151"/>
                <p:cNvSpPr/>
                <p:nvPr/>
              </p:nvSpPr>
              <p:spPr>
                <a:xfrm>
                  <a:off x="1441046" y="291672"/>
                  <a:ext cx="925495" cy="1008891"/>
                </a:xfrm>
                <a:custGeom>
                  <a:avLst/>
                  <a:gdLst>
                    <a:gd name="connsiteX0" fmla="*/ 225672 w 925495"/>
                    <a:gd name="connsiteY0" fmla="*/ 0 h 1008891"/>
                    <a:gd name="connsiteX1" fmla="*/ 273015 w 925495"/>
                    <a:gd name="connsiteY1" fmla="*/ 43781 h 1008891"/>
                    <a:gd name="connsiteX2" fmla="*/ 863844 w 925495"/>
                    <a:gd name="connsiteY2" fmla="*/ 649130 h 1008891"/>
                    <a:gd name="connsiteX3" fmla="*/ 920771 w 925495"/>
                    <a:gd name="connsiteY3" fmla="*/ 777643 h 1008891"/>
                    <a:gd name="connsiteX4" fmla="*/ 925495 w 925495"/>
                    <a:gd name="connsiteY4" fmla="*/ 804700 h 1008891"/>
                    <a:gd name="connsiteX5" fmla="*/ 835181 w 925495"/>
                    <a:gd name="connsiteY5" fmla="*/ 880612 h 1008891"/>
                    <a:gd name="connsiteX6" fmla="*/ 705423 w 925495"/>
                    <a:gd name="connsiteY6" fmla="*/ 981766 h 1008891"/>
                    <a:gd name="connsiteX7" fmla="*/ 666900 w 925495"/>
                    <a:gd name="connsiteY7" fmla="*/ 1008891 h 1008891"/>
                    <a:gd name="connsiteX8" fmla="*/ 668805 w 925495"/>
                    <a:gd name="connsiteY8" fmla="*/ 969780 h 1008891"/>
                    <a:gd name="connsiteX9" fmla="*/ 663819 w 925495"/>
                    <a:gd name="connsiteY9" fmla="*/ 906305 h 1008891"/>
                    <a:gd name="connsiteX10" fmla="*/ 578094 w 925495"/>
                    <a:gd name="connsiteY10" fmla="*/ 658655 h 1008891"/>
                    <a:gd name="connsiteX11" fmla="*/ 244719 w 925495"/>
                    <a:gd name="connsiteY11" fmla="*/ 372905 h 1008891"/>
                    <a:gd name="connsiteX12" fmla="*/ 29216 w 925495"/>
                    <a:gd name="connsiteY12" fmla="*/ 174071 h 1008891"/>
                    <a:gd name="connsiteX13" fmla="*/ 0 w 925495"/>
                    <a:gd name="connsiteY13" fmla="*/ 146355 h 1008891"/>
                    <a:gd name="connsiteX14" fmla="*/ 75867 w 925495"/>
                    <a:gd name="connsiteY14" fmla="*/ 95778 h 1008891"/>
                    <a:gd name="connsiteX15" fmla="*/ 184543 w 925495"/>
                    <a:gd name="connsiteY15" fmla="*/ 25994 h 1008891"/>
                    <a:gd name="connsiteX16" fmla="*/ 225672 w 925495"/>
                    <a:gd name="connsiteY16" fmla="*/ 0 h 10088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925495" h="1008891">
                      <a:moveTo>
                        <a:pt x="225672" y="0"/>
                      </a:moveTo>
                      <a:lnTo>
                        <a:pt x="273015" y="43781"/>
                      </a:lnTo>
                      <a:cubicBezTo>
                        <a:pt x="449904" y="206367"/>
                        <a:pt x="763832" y="492167"/>
                        <a:pt x="863844" y="649130"/>
                      </a:cubicBezTo>
                      <a:cubicBezTo>
                        <a:pt x="892419" y="693977"/>
                        <a:pt x="910378" y="737038"/>
                        <a:pt x="920771" y="777643"/>
                      </a:cubicBezTo>
                      <a:lnTo>
                        <a:pt x="925495" y="804700"/>
                      </a:lnTo>
                      <a:lnTo>
                        <a:pt x="835181" y="880612"/>
                      </a:lnTo>
                      <a:cubicBezTo>
                        <a:pt x="793287" y="914640"/>
                        <a:pt x="749672" y="948795"/>
                        <a:pt x="705423" y="981766"/>
                      </a:cubicBezTo>
                      <a:lnTo>
                        <a:pt x="666900" y="1008891"/>
                      </a:lnTo>
                      <a:lnTo>
                        <a:pt x="668805" y="969780"/>
                      </a:lnTo>
                      <a:cubicBezTo>
                        <a:pt x="669177" y="947580"/>
                        <a:pt x="668185" y="925752"/>
                        <a:pt x="663819" y="906305"/>
                      </a:cubicBezTo>
                      <a:cubicBezTo>
                        <a:pt x="646357" y="828518"/>
                        <a:pt x="647944" y="747555"/>
                        <a:pt x="578094" y="658655"/>
                      </a:cubicBezTo>
                      <a:cubicBezTo>
                        <a:pt x="508244" y="569755"/>
                        <a:pt x="365369" y="482442"/>
                        <a:pt x="244719" y="372905"/>
                      </a:cubicBezTo>
                      <a:cubicBezTo>
                        <a:pt x="184394" y="318137"/>
                        <a:pt x="103432" y="243921"/>
                        <a:pt x="29216" y="174071"/>
                      </a:cubicBezTo>
                      <a:lnTo>
                        <a:pt x="0" y="146355"/>
                      </a:lnTo>
                      <a:lnTo>
                        <a:pt x="75867" y="95778"/>
                      </a:lnTo>
                      <a:cubicBezTo>
                        <a:pt x="113301" y="71380"/>
                        <a:pt x="150016" y="47904"/>
                        <a:pt x="184543" y="25994"/>
                      </a:cubicBezTo>
                      <a:lnTo>
                        <a:pt x="225672" y="0"/>
                      </a:lnTo>
                      <a:close/>
                    </a:path>
                  </a:pathLst>
                </a:custGeom>
                <a:solidFill>
                  <a:srgbClr val="FF7C80"/>
                </a:solidFill>
                <a:ln w="3492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3" name="자유형 2"/>
                <p:cNvSpPr/>
                <p:nvPr/>
              </p:nvSpPr>
              <p:spPr>
                <a:xfrm>
                  <a:off x="1272540" y="1135380"/>
                  <a:ext cx="472440" cy="138263"/>
                </a:xfrm>
                <a:custGeom>
                  <a:avLst/>
                  <a:gdLst>
                    <a:gd name="connsiteX0" fmla="*/ 0 w 472440"/>
                    <a:gd name="connsiteY0" fmla="*/ 0 h 138263"/>
                    <a:gd name="connsiteX1" fmla="*/ 228600 w 472440"/>
                    <a:gd name="connsiteY1" fmla="*/ 137160 h 138263"/>
                    <a:gd name="connsiteX2" fmla="*/ 472440 w 472440"/>
                    <a:gd name="connsiteY2" fmla="*/ 53340 h 138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72440" h="138263">
                      <a:moveTo>
                        <a:pt x="0" y="0"/>
                      </a:moveTo>
                      <a:cubicBezTo>
                        <a:pt x="74930" y="64135"/>
                        <a:pt x="149860" y="128270"/>
                        <a:pt x="228600" y="137160"/>
                      </a:cubicBezTo>
                      <a:cubicBezTo>
                        <a:pt x="307340" y="146050"/>
                        <a:pt x="389890" y="99695"/>
                        <a:pt x="472440" y="53340"/>
                      </a:cubicBezTo>
                    </a:path>
                  </a:pathLst>
                </a:custGeom>
                <a:noFill/>
                <a:ln w="41275" cap="rnd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143" name="내용 개체 틀 8">
            <a:extLst>
              <a:ext uri="{FF2B5EF4-FFF2-40B4-BE49-F238E27FC236}">
                <a16:creationId xmlns:a16="http://schemas.microsoft.com/office/drawing/2014/main" id="{03C695E4-A36E-44AF-8C82-C22A20569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868" y="1288528"/>
            <a:ext cx="8596668" cy="2945171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sz="6000" dirty="0" err="1"/>
              <a:t>봐주셔서감사합니다</a:t>
            </a:r>
            <a:r>
              <a:rPr lang="en-US" altLang="ko-KR" sz="6000" dirty="0"/>
              <a:t>.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694916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build="p"/>
    </p:bld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714</TotalTime>
  <Words>154</Words>
  <Application>Microsoft Office PowerPoint</Application>
  <PresentationFormat>와이드스크린</PresentationFormat>
  <Paragraphs>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HY그래픽M</vt:lpstr>
      <vt:lpstr>맑은 고딕</vt:lpstr>
      <vt:lpstr>Arial</vt:lpstr>
      <vt:lpstr>Trebuchet MS</vt:lpstr>
      <vt:lpstr>Wingdings 3</vt:lpstr>
      <vt:lpstr>패싯</vt:lpstr>
      <vt:lpstr>PowerPoint 프레젠테이션</vt:lpstr>
      <vt:lpstr>PowerPoint 프레젠테이션</vt:lpstr>
      <vt:lpstr>PowerPoint 프레젠테이션</vt:lpstr>
      <vt:lpstr>PowerPoint 프레젠테이션</vt:lpstr>
      <vt:lpstr>기준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Administrator</cp:lastModifiedBy>
  <cp:revision>51</cp:revision>
  <dcterms:created xsi:type="dcterms:W3CDTF">2020-12-16T03:18:03Z</dcterms:created>
  <dcterms:modified xsi:type="dcterms:W3CDTF">2023-06-12T13:10:02Z</dcterms:modified>
</cp:coreProperties>
</file>