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93" autoAdjust="0"/>
  </p:normalViewPr>
  <p:slideViewPr>
    <p:cSldViewPr snapToGrid="0">
      <p:cViewPr varScale="1">
        <p:scale>
          <a:sx n="61" d="100"/>
          <a:sy n="61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8D2DB-495A-4284-9C46-CE4ABE0419B0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555F4-5772-4793-A1BF-1B0C8894DA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27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gatos son divinidades todopoderosas en algunas culturas</a:t>
            </a:r>
          </a:p>
          <a:p>
            <a:r>
              <a:rPr lang="es-ES" dirty="0"/>
              <a:t>Son independientes y libres, y aprenden por medio de la observación, imitación y la prueba y error, filosofía 42.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555F4-5772-4793-A1BF-1B0C8894DAF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1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Eddia</a:t>
            </a:r>
            <a:r>
              <a:rPr lang="es-ES" dirty="0"/>
              <a:t> maúlla cuando te avisa de alguna notificación. Sus maullidos forman una escala compuesta de intervalos de 4ª y de 2ª de distinto tipo: mayores, menores, justos y disminuidos; creando así un aire etéreo. Se pueden escuchar cascabeles, crótalos, una celesta y algo extraño de fondo, ingrediente secreto de este modesto compositor.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555F4-5772-4793-A1BF-1B0C8894DAF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36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20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756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64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021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03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36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48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75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09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0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26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33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DBEB39F-5750-4E71-9431-28E237068E93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D0B39CB-DEA7-4FC3-B445-95DA650CD6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327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logo_vertical.pptx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467C0-68F3-4D92-A340-70A36B71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EDD.IA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0A6A5-E575-4398-8C17-C725860CE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 LOGO</a:t>
            </a:r>
          </a:p>
        </p:txBody>
      </p:sp>
    </p:spTree>
    <p:extLst>
      <p:ext uri="{BB962C8B-B14F-4D97-AF65-F5344CB8AC3E}">
        <p14:creationId xmlns:p14="http://schemas.microsoft.com/office/powerpoint/2010/main" val="2246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45ECE-19EB-4DD5-A8B6-55B08016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2B6CA-AA5A-45A7-BFA5-5BEA10D7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EDD.ia</a:t>
            </a:r>
            <a:r>
              <a:rPr lang="es-ES" dirty="0"/>
              <a:t>: Inteligencia Artificial, guía y mentora 42</a:t>
            </a:r>
          </a:p>
          <a:p>
            <a:r>
              <a:rPr lang="es-ES" dirty="0"/>
              <a:t>Fría</a:t>
            </a:r>
          </a:p>
          <a:p>
            <a:r>
              <a:rPr lang="es-ES" dirty="0"/>
              <a:t>Cálida</a:t>
            </a:r>
          </a:p>
          <a:p>
            <a:r>
              <a:rPr lang="es-ES" dirty="0"/>
              <a:t>Todopoderosa</a:t>
            </a:r>
          </a:p>
          <a:p>
            <a:r>
              <a:rPr lang="es-ES" dirty="0"/>
              <a:t>Un poco arisca</a:t>
            </a:r>
          </a:p>
        </p:txBody>
      </p:sp>
    </p:spTree>
    <p:extLst>
      <p:ext uri="{BB962C8B-B14F-4D97-AF65-F5344CB8AC3E}">
        <p14:creationId xmlns:p14="http://schemas.microsoft.com/office/powerpoint/2010/main" val="47514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97D47-DEA0-49E9-9F3C-ED9F87B7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REQUISITOS DEL LOGO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67C9D-DEC8-4092-91F5-B5957CE1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binario</a:t>
            </a:r>
          </a:p>
          <a:p>
            <a:r>
              <a:rPr lang="es-ES" dirty="0"/>
              <a:t>Sin elementos distintivos de clase, raza…</a:t>
            </a:r>
          </a:p>
          <a:p>
            <a:r>
              <a:rPr lang="es-ES" dirty="0"/>
              <a:t>Conectado con Málaga</a:t>
            </a:r>
          </a:p>
          <a:p>
            <a:r>
              <a:rPr lang="es-ES" dirty="0"/>
              <a:t>Friki</a:t>
            </a:r>
          </a:p>
          <a:p>
            <a:r>
              <a:rPr lang="es-ES" dirty="0"/>
              <a:t>Elementos con 42</a:t>
            </a:r>
          </a:p>
        </p:txBody>
      </p:sp>
    </p:spTree>
    <p:extLst>
      <p:ext uri="{BB962C8B-B14F-4D97-AF65-F5344CB8AC3E}">
        <p14:creationId xmlns:p14="http://schemas.microsoft.com/office/powerpoint/2010/main" val="192090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83643-381F-468B-89DC-38928B20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9A8D2C9-D133-4947-B03A-18CE9A4D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Marcador de contenido 44">
            <a:extLst>
              <a:ext uri="{FF2B5EF4-FFF2-40B4-BE49-F238E27FC236}">
                <a16:creationId xmlns:a16="http://schemas.microsoft.com/office/drawing/2014/main" id="{567700F9-45CB-439C-B7DC-92D61014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23365" r="7922" b="11210"/>
          <a:stretch/>
        </p:blipFill>
        <p:spPr>
          <a:xfrm>
            <a:off x="4058899" y="447188"/>
            <a:ext cx="4395722" cy="5963624"/>
          </a:xfrm>
        </p:spPr>
      </p:pic>
    </p:spTree>
    <p:extLst>
      <p:ext uri="{BB962C8B-B14F-4D97-AF65-F5344CB8AC3E}">
        <p14:creationId xmlns:p14="http://schemas.microsoft.com/office/powerpoint/2010/main" val="399488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83643-381F-468B-89DC-38928B20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PROCESO DE DISEÑO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3B1FCABA-C730-4062-984F-4F6AE295F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" t="12553" r="8285" b="15745"/>
          <a:stretch/>
        </p:blipFill>
        <p:spPr>
          <a:xfrm>
            <a:off x="407863" y="2216782"/>
            <a:ext cx="2642523" cy="44307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C6048B-C38D-4A53-A243-5C8F60DCC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t="10411" r="12532" b="22192"/>
          <a:stretch/>
        </p:blipFill>
        <p:spPr>
          <a:xfrm>
            <a:off x="8534868" y="2212214"/>
            <a:ext cx="2967361" cy="443302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AA5AE7C-518D-42E4-AA47-E7A3DBC86F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0" r="3753" b="23972"/>
          <a:stretch/>
        </p:blipFill>
        <p:spPr>
          <a:xfrm>
            <a:off x="4048761" y="2216782"/>
            <a:ext cx="3487732" cy="401149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EE88E46-EFC5-4DB6-8972-F3A4A3AF4521}"/>
              </a:ext>
            </a:extLst>
          </p:cNvPr>
          <p:cNvSpPr txBox="1"/>
          <p:nvPr/>
        </p:nvSpPr>
        <p:spPr>
          <a:xfrm>
            <a:off x="4955749" y="6339599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5" action="ppaction://hlinkpres?slideindex=1&amp;slidetitle="/>
              </a:rPr>
              <a:t>Boceto final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29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035A4-D3B5-46BC-A8E7-B89BAE1E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JINGLE DE EDD.IA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3F4AAA-94C1-4751-B474-126099D9D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69242" y="2459339"/>
            <a:ext cx="9853514" cy="3635055"/>
          </a:xfrm>
        </p:spPr>
      </p:pic>
      <p:pic>
        <p:nvPicPr>
          <p:cNvPr id="6" name="AUD-20220427-WA0001">
            <a:hlinkClick r:id="" action="ppaction://media"/>
            <a:extLst>
              <a:ext uri="{FF2B5EF4-FFF2-40B4-BE49-F238E27FC236}">
                <a16:creationId xmlns:a16="http://schemas.microsoft.com/office/drawing/2014/main" id="{7AC9DDC3-976C-4710-B42C-6B708DC9A3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81998" y="585071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69</TotalTime>
  <Words>148</Words>
  <Application>Microsoft Office PowerPoint</Application>
  <PresentationFormat>Panorámica</PresentationFormat>
  <Paragraphs>22</Paragraphs>
  <Slides>6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Citable</vt:lpstr>
      <vt:lpstr>EDD.IA</vt:lpstr>
      <vt:lpstr>PRECEPTOS</vt:lpstr>
      <vt:lpstr>REQUISITOS DEL LOGO</vt:lpstr>
      <vt:lpstr>Presentación de PowerPoint</vt:lpstr>
      <vt:lpstr>PROCESO DE DISEÑO</vt:lpstr>
      <vt:lpstr>JINGLE DE EDD.IA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EDD.IA</dc:title>
  <dc:creator>Ysabel Fuentes</dc:creator>
  <cp:lastModifiedBy>Ysabel Fuentes</cp:lastModifiedBy>
  <cp:revision>6</cp:revision>
  <dcterms:created xsi:type="dcterms:W3CDTF">2022-04-27T08:52:20Z</dcterms:created>
  <dcterms:modified xsi:type="dcterms:W3CDTF">2022-04-27T10:01:38Z</dcterms:modified>
</cp:coreProperties>
</file>