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sabel Fuentes" initials="YF" lastIdx="1" clrIdx="0">
    <p:extLst>
      <p:ext uri="{19B8F6BF-5375-455C-9EA6-DF929625EA0E}">
        <p15:presenceInfo xmlns:p15="http://schemas.microsoft.com/office/powerpoint/2012/main" userId="56a38a2b87653e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333" autoAdjust="0"/>
  </p:normalViewPr>
  <p:slideViewPr>
    <p:cSldViewPr snapToGrid="0">
      <p:cViewPr varScale="1">
        <p:scale>
          <a:sx n="32" d="100"/>
          <a:sy n="32" d="100"/>
        </p:scale>
        <p:origin x="23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5AACC-4AE2-4A9B-84A6-17BD1FD97ABE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972AC-77FD-4CC0-8DA0-7D3F687855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27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1963, </a:t>
            </a:r>
            <a:r>
              <a:rPr lang="es-ES" dirty="0" err="1"/>
              <a:t>edd.ia</a:t>
            </a:r>
            <a:r>
              <a:rPr lang="es-ES" dirty="0"/>
              <a:t> fue enviado al espacio en una misión francesa, el único hasta la actualidad. Y allí se quedó observándonos desde las alturas.</a:t>
            </a:r>
          </a:p>
          <a:p>
            <a:r>
              <a:rPr lang="es-ES" dirty="0"/>
              <a:t>En nuestro logo, </a:t>
            </a:r>
            <a:r>
              <a:rPr lang="es-ES" dirty="0" err="1"/>
              <a:t>eddia</a:t>
            </a:r>
            <a:r>
              <a:rPr lang="es-ES" dirty="0"/>
              <a:t> tiene la mar malagueña de fondo, reflejándose el sol en ella. Es un poco fría, pero también cálida. En el fondo tiene un gran corazón (en rojo). </a:t>
            </a:r>
          </a:p>
          <a:p>
            <a:r>
              <a:rPr lang="es-ES" dirty="0"/>
              <a:t>El estilo cubista refleja el desarrollado por nuestro gran artista de referencia: Picasso, mitad malagueño, mitad francés.</a:t>
            </a:r>
          </a:p>
          <a:p>
            <a:r>
              <a:rPr lang="es-ES" dirty="0"/>
              <a:t>Por supuesto, el alma de </a:t>
            </a:r>
            <a:r>
              <a:rPr lang="es-ES" dirty="0" err="1"/>
              <a:t>eddia</a:t>
            </a:r>
            <a:r>
              <a:rPr lang="es-ES" dirty="0"/>
              <a:t>, reflejada en su cara, es puro 42.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972AC-77FD-4CC0-8DA0-7D3F6878552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6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C029-AFE9-4DF9-B5FA-AFF2056B84FB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7788-E353-4B78-81B0-A511FE5C15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87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C029-AFE9-4DF9-B5FA-AFF2056B84FB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7788-E353-4B78-81B0-A511FE5C15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433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C029-AFE9-4DF9-B5FA-AFF2056B84FB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7788-E353-4B78-81B0-A511FE5C15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468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C029-AFE9-4DF9-B5FA-AFF2056B84FB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7788-E353-4B78-81B0-A511FE5C15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5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C029-AFE9-4DF9-B5FA-AFF2056B84FB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7788-E353-4B78-81B0-A511FE5C15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2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C029-AFE9-4DF9-B5FA-AFF2056B84FB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7788-E353-4B78-81B0-A511FE5C15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367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C029-AFE9-4DF9-B5FA-AFF2056B84FB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7788-E353-4B78-81B0-A511FE5C15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85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C029-AFE9-4DF9-B5FA-AFF2056B84FB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7788-E353-4B78-81B0-A511FE5C15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450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C029-AFE9-4DF9-B5FA-AFF2056B84FB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7788-E353-4B78-81B0-A511FE5C15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524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C029-AFE9-4DF9-B5FA-AFF2056B84FB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7788-E353-4B78-81B0-A511FE5C15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70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C029-AFE9-4DF9-B5FA-AFF2056B84FB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7788-E353-4B78-81B0-A511FE5C15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25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9C029-AFE9-4DF9-B5FA-AFF2056B84FB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47788-E353-4B78-81B0-A511FE5C15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52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C97A9-150C-4D02-B882-1BF156449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743657"/>
            <a:ext cx="5829300" cy="1763888"/>
          </a:xfrm>
        </p:spPr>
        <p:txBody>
          <a:bodyPr/>
          <a:lstStyle/>
          <a:p>
            <a:r>
              <a:rPr lang="es-ES" dirty="0"/>
              <a:t>BOCETO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495268-673B-49B3-A712-4E67686D8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984962-AD8B-40FE-80F9-18AF32B08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844800"/>
            <a:ext cx="5943600" cy="7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854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109</Words>
  <Application>Microsoft Office PowerPoint</Application>
  <PresentationFormat>Panorámica</PresentationFormat>
  <Paragraphs>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BOCETO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Ysabel Fuentes</dc:creator>
  <cp:lastModifiedBy>Ysabel Fuentes</cp:lastModifiedBy>
  <cp:revision>4</cp:revision>
  <dcterms:created xsi:type="dcterms:W3CDTF">2022-04-27T09:35:47Z</dcterms:created>
  <dcterms:modified xsi:type="dcterms:W3CDTF">2022-04-27T09:54:47Z</dcterms:modified>
</cp:coreProperties>
</file>