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6357" autoAdjust="0"/>
  </p:normalViewPr>
  <p:slideViewPr>
    <p:cSldViewPr snapToGrid="0">
      <p:cViewPr>
        <p:scale>
          <a:sx n="87" d="100"/>
          <a:sy n="87" d="100"/>
        </p:scale>
        <p:origin x="125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053E-91A7-458A-83CF-2D73D1626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8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C77C5-BD1D-43D6-AAC9-E5AA268D4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EDA: Alex Salamah</a:t>
            </a:r>
          </a:p>
        </p:txBody>
      </p:sp>
    </p:spTree>
    <p:extLst>
      <p:ext uri="{BB962C8B-B14F-4D97-AF65-F5344CB8AC3E}">
        <p14:creationId xmlns:p14="http://schemas.microsoft.com/office/powerpoint/2010/main" val="174289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8C10-76F1-4548-9149-AE38BD81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22" y="0"/>
            <a:ext cx="10364451" cy="797668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Data profiling</a:t>
            </a:r>
            <a:br>
              <a:rPr lang="en-US" dirty="0"/>
            </a:br>
            <a:r>
              <a:rPr lang="en-US" sz="2200" dirty="0"/>
              <a:t>Beer Data set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7DE58-B1F9-474F-9654-86AA2C52191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2631" y="984840"/>
            <a:ext cx="3734486" cy="28540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7F1C22-6025-44BF-B54A-D345F3093A5D}"/>
              </a:ext>
            </a:extLst>
          </p:cNvPr>
          <p:cNvSpPr txBox="1"/>
          <p:nvPr/>
        </p:nvSpPr>
        <p:spPr>
          <a:xfrm>
            <a:off x="8080785" y="797668"/>
            <a:ext cx="39285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raw Beers data set consists of 2410 observations and seven variables: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Two factors: Name &amp; </a:t>
            </a:r>
            <a:r>
              <a:rPr lang="en-US" sz="1200" dirty="0" err="1"/>
              <a:t>Stype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Three integers: Beer ID, IBU &amp; Brewery 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Two numeric: ABV &amp; Ounces</a:t>
            </a:r>
          </a:p>
          <a:p>
            <a:r>
              <a:rPr lang="en-US" sz="1400" dirty="0"/>
              <a:t>Missing Values:</a:t>
            </a:r>
          </a:p>
          <a:p>
            <a:r>
              <a:rPr lang="en-US" sz="1400" dirty="0"/>
              <a:t>A large percentage of the IBU column have missing values (45% or 1005 observations) and 62 ABV observations are also missing. I will replace missing values with mean values.</a:t>
            </a:r>
          </a:p>
          <a:p>
            <a:r>
              <a:rPr lang="en-US" sz="1400" dirty="0"/>
              <a:t>Unique Values: Beer Name has 2305 unique values and 105 duplicates.  There are 100 unique Beer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45F135-C505-460B-B207-798428E58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7207"/>
            <a:ext cx="6317887" cy="27180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5F3E44-A857-4EC7-B8A0-4BE2573A6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629" y="988219"/>
            <a:ext cx="3734486" cy="28551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104C44-AFF6-49B9-A46A-AC0AC0CC9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784" y="3823702"/>
            <a:ext cx="4017477" cy="29815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7973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8C10-76F1-4548-9149-AE38BD81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568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Data profiling</a:t>
            </a:r>
            <a:br>
              <a:rPr lang="en-US" dirty="0"/>
            </a:br>
            <a:r>
              <a:rPr lang="en-US" sz="2200" dirty="0"/>
              <a:t>Breweries Data set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F1C22-6025-44BF-B54A-D345F3093A5D}"/>
              </a:ext>
            </a:extLst>
          </p:cNvPr>
          <p:cNvSpPr txBox="1"/>
          <p:nvPr/>
        </p:nvSpPr>
        <p:spPr>
          <a:xfrm>
            <a:off x="648403" y="1508135"/>
            <a:ext cx="392858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raw Breweries data set consists of 558 observations and four variables: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Three Factors: Name, City &amp; State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One Integer: Brewery  ID, IBU &amp; Brewery 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Two numeric: ABV &amp; Ounces</a:t>
            </a:r>
          </a:p>
          <a:p>
            <a:r>
              <a:rPr lang="en-US" sz="1400" dirty="0"/>
              <a:t>Missing Values: None</a:t>
            </a:r>
          </a:p>
          <a:p>
            <a:r>
              <a:rPr lang="en-US" sz="1400" dirty="0"/>
              <a:t>Unique Values: The Breweries are spread out across 384 cities in 51 states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72D909-497A-4C2B-97B4-7FC595BD4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8090"/>
            <a:ext cx="6007786" cy="23699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3EB88A-ED86-4B7F-8429-C4C9BFE6A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798" y="1028700"/>
            <a:ext cx="6032844" cy="56367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7260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8C10-76F1-4548-9149-AE38BD81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22" y="0"/>
            <a:ext cx="10364451" cy="79766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Cleansing</a:t>
            </a:r>
            <a:br>
              <a:rPr lang="en-US" dirty="0"/>
            </a:br>
            <a:r>
              <a:rPr lang="en-US" sz="2200" dirty="0"/>
              <a:t>Beer Data set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F1C22-6025-44BF-B54A-D345F3093A5D}"/>
              </a:ext>
            </a:extLst>
          </p:cNvPr>
          <p:cNvSpPr txBox="1"/>
          <p:nvPr/>
        </p:nvSpPr>
        <p:spPr>
          <a:xfrm>
            <a:off x="8080785" y="797668"/>
            <a:ext cx="39285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raw Beers data set consists of 2410 observations and seven variables: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Two factors: Name &amp; </a:t>
            </a:r>
            <a:r>
              <a:rPr lang="en-US" sz="1200" dirty="0" err="1"/>
              <a:t>Stype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Three integers: Beer ID, IBU &amp; Brewery 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Two numeric: ABV &amp; Ounces</a:t>
            </a:r>
          </a:p>
          <a:p>
            <a:r>
              <a:rPr lang="en-US" sz="1400" dirty="0"/>
              <a:t>Missing Values:</a:t>
            </a:r>
          </a:p>
          <a:p>
            <a:r>
              <a:rPr lang="en-US" sz="1400" dirty="0"/>
              <a:t>A large percentage of the IBU column have missing values (45% or 1005 observations) and 62 ABV observations are also missing. I will replace missing values with mean values.</a:t>
            </a:r>
          </a:p>
          <a:p>
            <a:r>
              <a:rPr lang="en-US" sz="1400" dirty="0"/>
              <a:t>Unique Values: Beer Name has 2305 unique values and 105 duplicates.  There are 100 unique Beer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9FD20-C1C1-4F3F-AE86-F1193592D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32" y="1687583"/>
            <a:ext cx="4464969" cy="5170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FAE30C-E8E9-4094-AB3A-AD806CC9C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686" y="1687582"/>
            <a:ext cx="3560609" cy="517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8C10-76F1-4548-9149-AE38BD81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22" y="0"/>
            <a:ext cx="10364451" cy="797668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Data profiling</a:t>
            </a:r>
            <a:br>
              <a:rPr lang="en-US" dirty="0"/>
            </a:br>
            <a:r>
              <a:rPr lang="en-US" sz="2200" dirty="0"/>
              <a:t>Breweries Data set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8AD3BE-7256-4FDD-A7C7-1BEF27ED27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6128" y="1968445"/>
            <a:ext cx="5394678" cy="292111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0F3CD-7761-4AC1-BCD4-037BF431D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193" y="1968444"/>
            <a:ext cx="5394679" cy="292111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1885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8C10-76F1-4548-9149-AE38BD81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22" y="0"/>
            <a:ext cx="10364451" cy="797668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Data profiling</a:t>
            </a:r>
            <a:br>
              <a:rPr lang="en-US" dirty="0"/>
            </a:br>
            <a:r>
              <a:rPr lang="en-US" sz="2200" dirty="0"/>
              <a:t>Breweries Data set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8C3FE-4AB6-47DC-BD6F-16910B6B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24" y="2024272"/>
            <a:ext cx="3785336" cy="46037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D238B-99A1-4414-8BB9-1984737F8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353" y="1498179"/>
            <a:ext cx="7131643" cy="38616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6820590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769</TotalTime>
  <Words>259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Session 8 Project 1</vt:lpstr>
      <vt:lpstr>Initial Data profiling Beer Data set</vt:lpstr>
      <vt:lpstr>Initial Data profiling Breweries Data set</vt:lpstr>
      <vt:lpstr>Data Cleansing Beer Data set</vt:lpstr>
      <vt:lpstr>Initial Data profiling Breweries Data set</vt:lpstr>
      <vt:lpstr>Initial Data profiling Breweries 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8 Project 1</dc:title>
  <dc:creator>Alex Salamah</dc:creator>
  <cp:lastModifiedBy>Alex Salamah</cp:lastModifiedBy>
  <cp:revision>18</cp:revision>
  <dcterms:created xsi:type="dcterms:W3CDTF">2019-10-12T20:11:28Z</dcterms:created>
  <dcterms:modified xsi:type="dcterms:W3CDTF">2019-10-13T09:01:26Z</dcterms:modified>
</cp:coreProperties>
</file>