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5" r:id="rId2"/>
    <p:sldId id="30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 autoAdjust="0"/>
    <p:restoredTop sz="94333" autoAdjust="0"/>
  </p:normalViewPr>
  <p:slideViewPr>
    <p:cSldViewPr>
      <p:cViewPr varScale="1">
        <p:scale>
          <a:sx n="71" d="100"/>
          <a:sy n="71" d="100"/>
        </p:scale>
        <p:origin x="11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方形/長方形 168"/>
          <p:cNvSpPr/>
          <p:nvPr/>
        </p:nvSpPr>
        <p:spPr>
          <a:xfrm>
            <a:off x="539552" y="890852"/>
            <a:ext cx="6550161" cy="483034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4521170" y="4132855"/>
            <a:ext cx="1847884" cy="144885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470671" y="4069751"/>
            <a:ext cx="1847884" cy="144885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/>
          <p:cNvGrpSpPr/>
          <p:nvPr/>
        </p:nvGrpSpPr>
        <p:grpSpPr>
          <a:xfrm>
            <a:off x="2267744" y="4004802"/>
            <a:ext cx="1847884" cy="1448857"/>
            <a:chOff x="4376511" y="4444533"/>
            <a:chExt cx="1847884" cy="1448857"/>
          </a:xfrm>
        </p:grpSpPr>
        <p:sp>
          <p:nvSpPr>
            <p:cNvPr id="112" name="正方形/長方形 111"/>
            <p:cNvSpPr/>
            <p:nvPr/>
          </p:nvSpPr>
          <p:spPr>
            <a:xfrm>
              <a:off x="4376511" y="4444533"/>
              <a:ext cx="1847884" cy="144885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4589980" y="5008705"/>
              <a:ext cx="1407313" cy="342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Tuner Control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4589696" y="5443965"/>
              <a:ext cx="1407313" cy="3516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Tune Thread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4604555" y="4544513"/>
              <a:ext cx="1407325" cy="3623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PSI/SI Manager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4930287" y="2794629"/>
            <a:ext cx="917365" cy="53433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79512" y="203200"/>
            <a:ext cx="8712968" cy="65378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03312" y="66460"/>
            <a:ext cx="1804392" cy="1603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omponent diagram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3388944" y="1082818"/>
            <a:ext cx="2551208" cy="235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Event Search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29924" y="2511767"/>
            <a:ext cx="1878278" cy="352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Channel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969715" y="1005430"/>
            <a:ext cx="1724932" cy="2313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Command </a:t>
            </a:r>
            <a:r>
              <a:rPr lang="en-US" altLang="ja-JP" sz="1400" dirty="0" smtClean="0">
                <a:solidFill>
                  <a:schemeClr val="tx1"/>
                </a:solidFill>
              </a:rPr>
              <a:t>Server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863171" y="2203468"/>
            <a:ext cx="2986724" cy="453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597328" y="2031948"/>
            <a:ext cx="887233" cy="43239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channel scan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998615" y="1912329"/>
            <a:ext cx="1225780" cy="23555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Recording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3635896" y="1317846"/>
            <a:ext cx="0" cy="3675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4716016" y="1317846"/>
            <a:ext cx="0" cy="8856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491410" y="535889"/>
            <a:ext cx="1254310" cy="335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</a:rPr>
              <a:t>auto_rec_miniprocess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1841395" y="260648"/>
            <a:ext cx="1650485" cy="223959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command line</a:t>
            </a:r>
          </a:p>
        </p:txBody>
      </p:sp>
      <p:sp>
        <p:nvSpPr>
          <p:cNvPr id="177" name="正方形/長方形 176"/>
          <p:cNvSpPr/>
          <p:nvPr/>
        </p:nvSpPr>
        <p:spPr>
          <a:xfrm>
            <a:off x="1907704" y="560412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TCP/IP</a:t>
            </a:r>
          </a:p>
        </p:txBody>
      </p:sp>
      <p:sp>
        <p:nvSpPr>
          <p:cNvPr id="202" name="正方形/長方形 201"/>
          <p:cNvSpPr/>
          <p:nvPr/>
        </p:nvSpPr>
        <p:spPr>
          <a:xfrm>
            <a:off x="7348237" y="3625990"/>
            <a:ext cx="900017" cy="5074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B-CAS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203" name="カギ線コネクタ 202"/>
          <p:cNvCxnSpPr>
            <a:stCxn id="202" idx="0"/>
            <a:endCxn id="72" idx="2"/>
          </p:cNvCxnSpPr>
          <p:nvPr/>
        </p:nvCxnSpPr>
        <p:spPr>
          <a:xfrm rot="5400000" flipH="1" flipV="1">
            <a:off x="7696042" y="3523786"/>
            <a:ext cx="20440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1845065" y="1685396"/>
            <a:ext cx="2510911" cy="281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Event Schedule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3901957" y="1463483"/>
            <a:ext cx="598035" cy="287400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EPG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3491880" y="1978748"/>
            <a:ext cx="0" cy="2247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1" idx="3"/>
            <a:endCxn id="72" idx="0"/>
          </p:cNvCxnSpPr>
          <p:nvPr/>
        </p:nvCxnSpPr>
        <p:spPr>
          <a:xfrm>
            <a:off x="5998825" y="3020176"/>
            <a:ext cx="1799422" cy="15613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378668" y="2606526"/>
            <a:ext cx="1225780" cy="4444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PC/SC Smart Card Daemon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772549" y="273433"/>
            <a:ext cx="1454886" cy="211174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keyword 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json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7" name="カギ線コネクタ 6"/>
          <p:cNvCxnSpPr>
            <a:stCxn id="51" idx="2"/>
            <a:endCxn id="62" idx="0"/>
          </p:cNvCxnSpPr>
          <p:nvPr/>
        </p:nvCxnSpPr>
        <p:spPr>
          <a:xfrm rot="16200000" flipH="1">
            <a:off x="4283165" y="701434"/>
            <a:ext cx="598211" cy="1645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171" idx="2"/>
            <a:endCxn id="94" idx="0"/>
          </p:cNvCxnSpPr>
          <p:nvPr/>
        </p:nvCxnSpPr>
        <p:spPr>
          <a:xfrm rot="5400000">
            <a:off x="1988999" y="327790"/>
            <a:ext cx="520823" cy="8344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1146399" y="3963241"/>
            <a:ext cx="1847884" cy="1448857"/>
            <a:chOff x="4376511" y="4444533"/>
            <a:chExt cx="1847884" cy="1448857"/>
          </a:xfrm>
        </p:grpSpPr>
        <p:sp>
          <p:nvSpPr>
            <p:cNvPr id="90" name="正方形/長方形 89"/>
            <p:cNvSpPr/>
            <p:nvPr/>
          </p:nvSpPr>
          <p:spPr>
            <a:xfrm>
              <a:off x="4376511" y="4444533"/>
              <a:ext cx="1847884" cy="144885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4589980" y="5008705"/>
              <a:ext cx="1407313" cy="342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Tuner Control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589696" y="5443965"/>
              <a:ext cx="1407313" cy="3516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Tune Thread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4604555" y="4544513"/>
              <a:ext cx="1407325" cy="3623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PSI/SI Manager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カギ線コネクタ 21"/>
          <p:cNvCxnSpPr/>
          <p:nvPr/>
        </p:nvCxnSpPr>
        <p:spPr>
          <a:xfrm rot="5400000" flipH="1" flipV="1">
            <a:off x="2038976" y="1999834"/>
            <a:ext cx="522743" cy="473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394613" y="2768871"/>
            <a:ext cx="917365" cy="53433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779912" y="2738589"/>
            <a:ext cx="917365" cy="53433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 Instance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3150579" y="2707645"/>
            <a:ext cx="917365" cy="53433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 Instance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949108" y="2701970"/>
            <a:ext cx="1047901" cy="22921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libarib25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4950924" y="2918802"/>
            <a:ext cx="1047901" cy="2027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err="1" smtClean="0">
                <a:solidFill>
                  <a:schemeClr val="bg1"/>
                </a:solidFill>
              </a:rPr>
              <a:t>ｌ</a:t>
            </a:r>
            <a:r>
              <a:rPr lang="en-US" altLang="ja-JP" sz="1400" b="1" dirty="0" err="1" smtClean="0">
                <a:solidFill>
                  <a:schemeClr val="bg1"/>
                </a:solidFill>
              </a:rPr>
              <a:t>ibpcsclite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*</a:t>
            </a:r>
            <a:endParaRPr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1664793" y="5917213"/>
            <a:ext cx="794909" cy="25259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recdvb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2904329" y="5917213"/>
            <a:ext cx="1007596" cy="25259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recfsusb2i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92" idx="2"/>
            <a:endCxn id="122" idx="0"/>
          </p:cNvCxnSpPr>
          <p:nvPr/>
        </p:nvCxnSpPr>
        <p:spPr>
          <a:xfrm flipH="1">
            <a:off x="2062248" y="5314333"/>
            <a:ext cx="993" cy="602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649496" y="5577183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fork</a:t>
            </a:r>
            <a:endParaRPr kumimoji="1" lang="ja-JP" altLang="en-US" sz="14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792098" y="5577183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fork</a:t>
            </a:r>
            <a:endParaRPr kumimoji="1" lang="ja-JP" altLang="en-US" sz="1400" dirty="0"/>
          </a:p>
        </p:txBody>
      </p:sp>
      <p:sp>
        <p:nvSpPr>
          <p:cNvPr id="142" name="正方形/長方形 141"/>
          <p:cNvSpPr/>
          <p:nvPr/>
        </p:nvSpPr>
        <p:spPr>
          <a:xfrm>
            <a:off x="5567555" y="590190"/>
            <a:ext cx="410837" cy="159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5995326" y="502055"/>
            <a:ext cx="290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: managed thread </a:t>
            </a:r>
            <a:r>
              <a:rPr lang="en-US" altLang="ja-JP" sz="1400" dirty="0" smtClean="0"/>
              <a:t>by </a:t>
            </a:r>
            <a:r>
              <a:rPr kumimoji="1" lang="en-US" altLang="ja-JP" sz="1400" dirty="0" smtClean="0"/>
              <a:t>thread manager</a:t>
            </a:r>
            <a:endParaRPr kumimoji="1" lang="ja-JP" altLang="en-US" sz="1400" dirty="0"/>
          </a:p>
        </p:txBody>
      </p:sp>
      <p:sp>
        <p:nvSpPr>
          <p:cNvPr id="144" name="正方形/長方形 143"/>
          <p:cNvSpPr/>
          <p:nvPr/>
        </p:nvSpPr>
        <p:spPr>
          <a:xfrm>
            <a:off x="5554676" y="344578"/>
            <a:ext cx="410838" cy="17295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969710" y="283961"/>
            <a:ext cx="827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: process</a:t>
            </a:r>
            <a:endParaRPr kumimoji="1" lang="ja-JP" altLang="en-US" sz="1400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433908" y="602274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without</a:t>
            </a:r>
            <a:r>
              <a:rPr kumimoji="1" lang="en-US" altLang="ja-JP" sz="1200" dirty="0" smtClean="0"/>
              <a:t> libarib25</a:t>
            </a:r>
            <a:endParaRPr kumimoji="1" lang="ja-JP" altLang="en-US" sz="1200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905761" y="6036404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without libarib25</a:t>
            </a:r>
            <a:endParaRPr kumimoji="1" lang="ja-JP" altLang="en-US" sz="1200" dirty="0"/>
          </a:p>
        </p:txBody>
      </p:sp>
      <p:cxnSp>
        <p:nvCxnSpPr>
          <p:cNvPr id="52" name="カギ線コネクタ 51"/>
          <p:cNvCxnSpPr>
            <a:stCxn id="92" idx="3"/>
            <a:endCxn id="97" idx="2"/>
          </p:cNvCxnSpPr>
          <p:nvPr/>
        </p:nvCxnSpPr>
        <p:spPr>
          <a:xfrm flipV="1">
            <a:off x="2766897" y="3241983"/>
            <a:ext cx="842365" cy="18965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カギ線コネクタ 150"/>
          <p:cNvCxnSpPr>
            <a:stCxn id="114" idx="3"/>
            <a:endCxn id="104" idx="2"/>
          </p:cNvCxnSpPr>
          <p:nvPr/>
        </p:nvCxnSpPr>
        <p:spPr>
          <a:xfrm flipV="1">
            <a:off x="3888242" y="3272927"/>
            <a:ext cx="350353" cy="190713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正方形/長方形 153"/>
          <p:cNvSpPr/>
          <p:nvPr/>
        </p:nvSpPr>
        <p:spPr>
          <a:xfrm>
            <a:off x="3419614" y="3345115"/>
            <a:ext cx="812838" cy="2253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m2ts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33955" y="3626653"/>
            <a:ext cx="5933551" cy="294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Tuner Service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925437" y="3405311"/>
            <a:ext cx="887233" cy="290502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tuning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4047194" y="3370693"/>
            <a:ext cx="812838" cy="2253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m2ts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68" name="直線矢印コネクタ 167"/>
          <p:cNvCxnSpPr/>
          <p:nvPr/>
        </p:nvCxnSpPr>
        <p:spPr>
          <a:xfrm>
            <a:off x="2994283" y="2664940"/>
            <a:ext cx="0" cy="961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/>
          <p:nvPr/>
        </p:nvCxnSpPr>
        <p:spPr>
          <a:xfrm>
            <a:off x="2696635" y="1967164"/>
            <a:ext cx="0" cy="1659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>
            <a:off x="2283427" y="2863835"/>
            <a:ext cx="0" cy="7605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7448644" y="3176307"/>
            <a:ext cx="699205" cy="2452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pcscd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473842" y="6277653"/>
            <a:ext cx="1194952" cy="329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PX-S1UD V2.0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874459" y="6277654"/>
            <a:ext cx="1368041" cy="329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KTV-FSUSB2/V3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>
            <a:stCxn id="112" idx="2"/>
            <a:endCxn id="123" idx="0"/>
          </p:cNvCxnSpPr>
          <p:nvPr/>
        </p:nvCxnSpPr>
        <p:spPr>
          <a:xfrm rot="16200000" flipH="1">
            <a:off x="3068129" y="5577215"/>
            <a:ext cx="463554" cy="21644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629924" y="5817725"/>
            <a:ext cx="5365402" cy="871678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1560" y="5785519"/>
            <a:ext cx="73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frexible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方形/長方形 168"/>
          <p:cNvSpPr/>
          <p:nvPr/>
        </p:nvSpPr>
        <p:spPr>
          <a:xfrm>
            <a:off x="539552" y="891655"/>
            <a:ext cx="6279605" cy="549150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79512" y="203200"/>
            <a:ext cx="8712968" cy="65378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03312" y="66460"/>
            <a:ext cx="1370222" cy="185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diagram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3388944" y="1061707"/>
            <a:ext cx="2551208" cy="34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Event Search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1400318" y="2865491"/>
            <a:ext cx="3457715" cy="352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Channel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969715" y="1089495"/>
            <a:ext cx="1724932" cy="2313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Command </a:t>
            </a:r>
            <a:r>
              <a:rPr lang="en-US" altLang="ja-JP" sz="1400" dirty="0" smtClean="0">
                <a:solidFill>
                  <a:schemeClr val="tx1"/>
                </a:solidFill>
              </a:rPr>
              <a:t>Server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83568" y="5865666"/>
            <a:ext cx="5976664" cy="384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threadmgr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(thread </a:t>
            </a:r>
            <a:r>
              <a:rPr lang="en-US" altLang="ja-JP" sz="1400" dirty="0" smtClean="0">
                <a:solidFill>
                  <a:schemeClr val="tx1"/>
                </a:solidFill>
              </a:rPr>
              <a:t>manager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framework)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1733138" y="4466456"/>
            <a:ext cx="4009190" cy="27880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it9175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ts</a:t>
            </a:r>
            <a:r>
              <a:rPr kumimoji="1" lang="en-US" altLang="ja-JP" dirty="0" smtClean="0">
                <a:solidFill>
                  <a:schemeClr val="tx1"/>
                </a:solidFill>
              </a:rPr>
              <a:t> callbacks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3129176" y="2287533"/>
            <a:ext cx="2720719" cy="294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185069" y="5229200"/>
            <a:ext cx="4683075" cy="407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Tuner Control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 flipV="1">
            <a:off x="3129176" y="3943957"/>
            <a:ext cx="0" cy="5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V="1">
            <a:off x="5292080" y="2582092"/>
            <a:ext cx="0" cy="1884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5198659" y="3495221"/>
            <a:ext cx="413799" cy="211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TS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3059832" y="4145896"/>
            <a:ext cx="413799" cy="211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TS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3960090" y="2759827"/>
            <a:ext cx="1157712" cy="2531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channel scan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5082220" y="2109798"/>
            <a:ext cx="1225780" cy="23555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Recording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1845065" y="4930656"/>
            <a:ext cx="3668382" cy="370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Tune Thread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056545" y="4565701"/>
            <a:ext cx="1142060" cy="45088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it9175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(recfsusb2i)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5457402" y="2452126"/>
            <a:ext cx="1047901" cy="22921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libarib25</a:t>
            </a:r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3635896" y="1401911"/>
            <a:ext cx="0" cy="3675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4716016" y="1401911"/>
            <a:ext cx="0" cy="8856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>
            <a:off x="1845065" y="3217559"/>
            <a:ext cx="0" cy="3640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>
            <a:off x="1547664" y="3217559"/>
            <a:ext cx="0" cy="201164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473914" y="537289"/>
            <a:ext cx="1254310" cy="335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</a:rPr>
              <a:t>auto_rec_mini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1process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2664390" y="306148"/>
            <a:ext cx="2922130" cy="264544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73" name="カギ線コネクタ 172"/>
          <p:cNvCxnSpPr>
            <a:stCxn id="171" idx="2"/>
            <a:endCxn id="94" idx="0"/>
          </p:cNvCxnSpPr>
          <p:nvPr/>
        </p:nvCxnSpPr>
        <p:spPr>
          <a:xfrm rot="5400000">
            <a:off x="2719417" y="-316544"/>
            <a:ext cx="518803" cy="2293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171382" y="669020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TCP/IP</a:t>
            </a:r>
          </a:p>
        </p:txBody>
      </p:sp>
      <p:sp>
        <p:nvSpPr>
          <p:cNvPr id="180" name="正方形/長方形 179"/>
          <p:cNvSpPr/>
          <p:nvPr/>
        </p:nvSpPr>
        <p:spPr>
          <a:xfrm>
            <a:off x="6965796" y="5573333"/>
            <a:ext cx="1780045" cy="10387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tuner driver</a:t>
            </a: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KTV-FSUSB2/V3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(it9175)</a:t>
            </a:r>
          </a:p>
        </p:txBody>
      </p:sp>
      <p:sp>
        <p:nvSpPr>
          <p:cNvPr id="187" name="正方形/長方形 186"/>
          <p:cNvSpPr/>
          <p:nvPr/>
        </p:nvSpPr>
        <p:spPr>
          <a:xfrm>
            <a:off x="6962893" y="5131720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USB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88" name="カギ線コネクタ 187"/>
          <p:cNvCxnSpPr>
            <a:stCxn id="180" idx="0"/>
            <a:endCxn id="101" idx="2"/>
          </p:cNvCxnSpPr>
          <p:nvPr/>
        </p:nvCxnSpPr>
        <p:spPr>
          <a:xfrm rot="16200000" flipV="1">
            <a:off x="6463326" y="4180840"/>
            <a:ext cx="556743" cy="2228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正方形/長方形 197"/>
          <p:cNvSpPr/>
          <p:nvPr/>
        </p:nvSpPr>
        <p:spPr>
          <a:xfrm>
            <a:off x="891381" y="3389174"/>
            <a:ext cx="860948" cy="223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</a:t>
            </a:r>
            <a:r>
              <a:rPr lang="en-US" altLang="ja-JP" sz="1400" dirty="0" smtClean="0">
                <a:solidFill>
                  <a:schemeClr val="tx1"/>
                </a:solidFill>
              </a:rPr>
              <a:t>uning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7500651" y="3641677"/>
            <a:ext cx="900017" cy="5074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B-CAS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203" name="カギ線コネクタ 202"/>
          <p:cNvCxnSpPr>
            <a:stCxn id="202" idx="0"/>
            <a:endCxn id="66" idx="2"/>
          </p:cNvCxnSpPr>
          <p:nvPr/>
        </p:nvCxnSpPr>
        <p:spPr>
          <a:xfrm rot="16200000" flipV="1">
            <a:off x="7387894" y="3078910"/>
            <a:ext cx="757568" cy="3679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1733138" y="3581644"/>
            <a:ext cx="3333549" cy="362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PSI/SI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845065" y="1769461"/>
            <a:ext cx="2510911" cy="281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Event Schedule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3901957" y="1547548"/>
            <a:ext cx="598035" cy="287400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EPG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2546302" y="2051229"/>
            <a:ext cx="0" cy="8142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3388944" y="2582092"/>
            <a:ext cx="0" cy="2833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092513" y="3899177"/>
            <a:ext cx="920609" cy="230171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TS parser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55468" y="3090025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USB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7236133" y="2681362"/>
            <a:ext cx="693124" cy="2027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chemeClr val="bg1"/>
                </a:solidFill>
              </a:rPr>
              <a:t>pcscd</a:t>
            </a:r>
            <a:endParaRPr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41753" y="2681337"/>
            <a:ext cx="1047901" cy="2027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err="1" smtClean="0">
                <a:solidFill>
                  <a:schemeClr val="bg1"/>
                </a:solidFill>
              </a:rPr>
              <a:t>ｌ</a:t>
            </a:r>
            <a:r>
              <a:rPr lang="en-US" altLang="ja-JP" sz="1400" b="1" dirty="0" err="1" smtClean="0">
                <a:solidFill>
                  <a:schemeClr val="bg1"/>
                </a:solidFill>
              </a:rPr>
              <a:t>ibpcsclite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*</a:t>
            </a:r>
            <a:endParaRPr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76" name="カギ線コネクタ 75"/>
          <p:cNvCxnSpPr>
            <a:stCxn id="71" idx="3"/>
            <a:endCxn id="66" idx="1"/>
          </p:cNvCxnSpPr>
          <p:nvPr/>
        </p:nvCxnSpPr>
        <p:spPr>
          <a:xfrm>
            <a:off x="6689654" y="2782711"/>
            <a:ext cx="546479" cy="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232920" y="2261346"/>
            <a:ext cx="1225780" cy="4444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PC/SC Smart Card Daemon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137</Words>
  <Application>Microsoft Office PowerPoint</Application>
  <PresentationFormat>画面に合わせる (4:3)</PresentationFormat>
  <Paragraphs>75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栗原 義岳</cp:lastModifiedBy>
  <cp:revision>502</cp:revision>
  <dcterms:created xsi:type="dcterms:W3CDTF">2017-03-01T06:44:37Z</dcterms:created>
  <dcterms:modified xsi:type="dcterms:W3CDTF">2021-02-15T00:58:16Z</dcterms:modified>
</cp:coreProperties>
</file>