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 autoAdjust="0"/>
    <p:restoredTop sz="94333" autoAdjust="0"/>
  </p:normalViewPr>
  <p:slideViewPr>
    <p:cSldViewPr>
      <p:cViewPr varScale="1">
        <p:scale>
          <a:sx n="73" d="100"/>
          <a:sy n="73" d="100"/>
        </p:scale>
        <p:origin x="13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3290-24F6-477F-95D9-2B730663FC8A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43AA4-8ACA-4DAE-8955-FC8C47D78E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6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6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2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45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34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A61C-07EC-4CEE-80EB-D6F8CCBD6E84}" type="datetimeFigureOut">
              <a:rPr kumimoji="1" lang="ja-JP" altLang="en-US" smtClean="0"/>
              <a:t>2019/9/10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7A26-C605-4EE1-A858-D3BA5B589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6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正方形/長方形 168"/>
          <p:cNvSpPr/>
          <p:nvPr/>
        </p:nvSpPr>
        <p:spPr>
          <a:xfrm>
            <a:off x="539552" y="891655"/>
            <a:ext cx="6279605" cy="549150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179512" y="203200"/>
            <a:ext cx="8712968" cy="65378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03312" y="66460"/>
            <a:ext cx="1370222" cy="1856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</a:t>
            </a:r>
            <a:r>
              <a:rPr kumimoji="1" lang="en-US" altLang="ja-JP" sz="1100" dirty="0" smtClean="0">
                <a:solidFill>
                  <a:schemeClr val="tx1"/>
                </a:solidFill>
              </a:rPr>
              <a:t>omponent diagram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3388944" y="1061707"/>
            <a:ext cx="2551208" cy="34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Event Search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1400318" y="2865491"/>
            <a:ext cx="3457715" cy="3520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Channel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969715" y="1089495"/>
            <a:ext cx="1724932" cy="2313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Command </a:t>
            </a:r>
            <a:r>
              <a:rPr lang="en-US" altLang="ja-JP" sz="1400" dirty="0" smtClean="0">
                <a:solidFill>
                  <a:schemeClr val="tx1"/>
                </a:solidFill>
              </a:rPr>
              <a:t>Server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83568" y="5865666"/>
            <a:ext cx="5976664" cy="384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threadmgr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(thread </a:t>
            </a:r>
            <a:r>
              <a:rPr lang="en-US" altLang="ja-JP" sz="1400" dirty="0" smtClean="0">
                <a:solidFill>
                  <a:schemeClr val="tx1"/>
                </a:solidFill>
              </a:rPr>
              <a:t>manager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framework)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1733138" y="4466456"/>
            <a:ext cx="4009190" cy="27880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it9175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ts</a:t>
            </a:r>
            <a:r>
              <a:rPr kumimoji="1" lang="en-US" altLang="ja-JP" dirty="0" smtClean="0">
                <a:solidFill>
                  <a:schemeClr val="tx1"/>
                </a:solidFill>
              </a:rPr>
              <a:t> callbacks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3129176" y="2287533"/>
            <a:ext cx="2720719" cy="294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Rec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1185069" y="5229200"/>
            <a:ext cx="4683075" cy="407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Tuner Control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3" name="直線矢印コネクタ 132"/>
          <p:cNvCxnSpPr/>
          <p:nvPr/>
        </p:nvCxnSpPr>
        <p:spPr>
          <a:xfrm flipV="1">
            <a:off x="3129176" y="3943957"/>
            <a:ext cx="0" cy="5345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 flipV="1">
            <a:off x="5292080" y="2582092"/>
            <a:ext cx="0" cy="18843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/>
          <p:cNvSpPr/>
          <p:nvPr/>
        </p:nvSpPr>
        <p:spPr>
          <a:xfrm>
            <a:off x="5198659" y="3495221"/>
            <a:ext cx="413799" cy="211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TS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3059832" y="4145896"/>
            <a:ext cx="413799" cy="211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TS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41" name="正方形/長方形 140"/>
          <p:cNvSpPr/>
          <p:nvPr/>
        </p:nvSpPr>
        <p:spPr>
          <a:xfrm>
            <a:off x="3960090" y="2759827"/>
            <a:ext cx="1157712" cy="25312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channel scan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/>
          <p:cNvSpPr/>
          <p:nvPr/>
        </p:nvSpPr>
        <p:spPr>
          <a:xfrm>
            <a:off x="5082220" y="2109798"/>
            <a:ext cx="1225780" cy="23555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Recording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1845065" y="4930656"/>
            <a:ext cx="3668382" cy="370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Tune Thread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056545" y="4565701"/>
            <a:ext cx="1142060" cy="45088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it9175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(recfsusb2i)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5457402" y="2452126"/>
            <a:ext cx="1047901" cy="22921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</a:rPr>
              <a:t>libarib25</a:t>
            </a:r>
          </a:p>
        </p:txBody>
      </p:sp>
      <p:cxnSp>
        <p:nvCxnSpPr>
          <p:cNvPr id="158" name="直線矢印コネクタ 157"/>
          <p:cNvCxnSpPr/>
          <p:nvPr/>
        </p:nvCxnSpPr>
        <p:spPr>
          <a:xfrm>
            <a:off x="3635896" y="1401911"/>
            <a:ext cx="0" cy="3675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>
            <a:off x="4716016" y="1401911"/>
            <a:ext cx="0" cy="88562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>
            <a:off x="1845065" y="3217559"/>
            <a:ext cx="0" cy="3640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>
            <a:off x="1547664" y="3217559"/>
            <a:ext cx="0" cy="201164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473914" y="537289"/>
            <a:ext cx="1254310" cy="33550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 err="1" smtClean="0">
                <a:solidFill>
                  <a:schemeClr val="tx1"/>
                </a:solidFill>
              </a:rPr>
              <a:t>auto_rec_mini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1process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2664390" y="306148"/>
            <a:ext cx="2922130" cy="264544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user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cxnSp>
        <p:nvCxnSpPr>
          <p:cNvPr id="173" name="カギ線コネクタ 172"/>
          <p:cNvCxnSpPr>
            <a:stCxn id="171" idx="2"/>
            <a:endCxn id="94" idx="0"/>
          </p:cNvCxnSpPr>
          <p:nvPr/>
        </p:nvCxnSpPr>
        <p:spPr>
          <a:xfrm rot="5400000">
            <a:off x="2719417" y="-316544"/>
            <a:ext cx="518803" cy="22932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/>
          <p:cNvSpPr/>
          <p:nvPr/>
        </p:nvSpPr>
        <p:spPr>
          <a:xfrm>
            <a:off x="2171382" y="669020"/>
            <a:ext cx="860948" cy="1949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TCP/IP</a:t>
            </a:r>
          </a:p>
        </p:txBody>
      </p:sp>
      <p:sp>
        <p:nvSpPr>
          <p:cNvPr id="180" name="正方形/長方形 179"/>
          <p:cNvSpPr/>
          <p:nvPr/>
        </p:nvSpPr>
        <p:spPr>
          <a:xfrm>
            <a:off x="6965796" y="5573333"/>
            <a:ext cx="1780045" cy="10387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tuner driver</a:t>
            </a: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KTV-FSUSB2/V3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(it9175)</a:t>
            </a:r>
          </a:p>
        </p:txBody>
      </p:sp>
      <p:sp>
        <p:nvSpPr>
          <p:cNvPr id="187" name="正方形/長方形 186"/>
          <p:cNvSpPr/>
          <p:nvPr/>
        </p:nvSpPr>
        <p:spPr>
          <a:xfrm>
            <a:off x="6962893" y="5131720"/>
            <a:ext cx="860948" cy="1949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USB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188" name="カギ線コネクタ 187"/>
          <p:cNvCxnSpPr>
            <a:stCxn id="180" idx="0"/>
            <a:endCxn id="101" idx="2"/>
          </p:cNvCxnSpPr>
          <p:nvPr/>
        </p:nvCxnSpPr>
        <p:spPr>
          <a:xfrm rot="16200000" flipV="1">
            <a:off x="6463326" y="4180840"/>
            <a:ext cx="556743" cy="2228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正方形/長方形 197"/>
          <p:cNvSpPr/>
          <p:nvPr/>
        </p:nvSpPr>
        <p:spPr>
          <a:xfrm>
            <a:off x="891381" y="3389174"/>
            <a:ext cx="860948" cy="2236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</a:t>
            </a:r>
            <a:r>
              <a:rPr lang="en-US" altLang="ja-JP" sz="1400" dirty="0" smtClean="0">
                <a:solidFill>
                  <a:schemeClr val="tx1"/>
                </a:solidFill>
              </a:rPr>
              <a:t>uning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2" name="正方形/長方形 201"/>
          <p:cNvSpPr/>
          <p:nvPr/>
        </p:nvSpPr>
        <p:spPr>
          <a:xfrm>
            <a:off x="7500651" y="3641677"/>
            <a:ext cx="900017" cy="5074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B-CAS</a:t>
            </a:r>
            <a:endParaRPr kumimoji="1" lang="en-US" altLang="ja-JP" sz="1600" dirty="0" smtClean="0">
              <a:solidFill>
                <a:schemeClr val="tx1"/>
              </a:solidFill>
            </a:endParaRPr>
          </a:p>
        </p:txBody>
      </p:sp>
      <p:cxnSp>
        <p:nvCxnSpPr>
          <p:cNvPr id="203" name="カギ線コネクタ 202"/>
          <p:cNvCxnSpPr>
            <a:stCxn id="202" idx="0"/>
            <a:endCxn id="66" idx="2"/>
          </p:cNvCxnSpPr>
          <p:nvPr/>
        </p:nvCxnSpPr>
        <p:spPr>
          <a:xfrm rot="16200000" flipV="1">
            <a:off x="7387894" y="3078910"/>
            <a:ext cx="757568" cy="3679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1733138" y="3581644"/>
            <a:ext cx="3333549" cy="362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PSI/SI 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1845065" y="1769461"/>
            <a:ext cx="2510911" cy="281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Event Schedule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Manager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0" name="正方形/長方形 139"/>
          <p:cNvSpPr/>
          <p:nvPr/>
        </p:nvSpPr>
        <p:spPr>
          <a:xfrm>
            <a:off x="3901957" y="1547548"/>
            <a:ext cx="598035" cy="287400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EPG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2546302" y="2051229"/>
            <a:ext cx="0" cy="8142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3388944" y="2582092"/>
            <a:ext cx="0" cy="28339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092513" y="3899177"/>
            <a:ext cx="920609" cy="230171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TS</a:t>
            </a:r>
            <a:r>
              <a:rPr lang="en-US" altLang="ja-JP" sz="1400" dirty="0" smtClean="0">
                <a:solidFill>
                  <a:schemeClr val="tx1"/>
                </a:solidFill>
              </a:rPr>
              <a:t> parser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55468" y="3090025"/>
            <a:ext cx="860948" cy="19495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USB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7236133" y="2681362"/>
            <a:ext cx="693124" cy="2027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solidFill>
                  <a:schemeClr val="bg1"/>
                </a:solidFill>
              </a:rPr>
              <a:t>pcscd</a:t>
            </a:r>
            <a:endParaRPr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641753" y="2681337"/>
            <a:ext cx="1047901" cy="2027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err="1" smtClean="0">
                <a:solidFill>
                  <a:schemeClr val="bg1"/>
                </a:solidFill>
              </a:rPr>
              <a:t>ｌ</a:t>
            </a:r>
            <a:r>
              <a:rPr lang="en-US" altLang="ja-JP" sz="1400" b="1" dirty="0" err="1" smtClean="0">
                <a:solidFill>
                  <a:schemeClr val="bg1"/>
                </a:solidFill>
              </a:rPr>
              <a:t>ibpcsclite</a:t>
            </a:r>
            <a:r>
              <a:rPr lang="en-US" altLang="ja-JP" sz="1400" b="1" dirty="0" smtClean="0">
                <a:solidFill>
                  <a:schemeClr val="bg1"/>
                </a:solidFill>
              </a:rPr>
              <a:t>*</a:t>
            </a:r>
            <a:endParaRPr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76" name="カギ線コネクタ 75"/>
          <p:cNvCxnSpPr>
            <a:stCxn id="71" idx="3"/>
            <a:endCxn id="66" idx="1"/>
          </p:cNvCxnSpPr>
          <p:nvPr/>
        </p:nvCxnSpPr>
        <p:spPr>
          <a:xfrm>
            <a:off x="6689654" y="2782711"/>
            <a:ext cx="546479" cy="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232920" y="2261346"/>
            <a:ext cx="1225780" cy="4444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PC/SC Smart Card Daemon 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</TotalTime>
  <Words>63</Words>
  <Application>Microsoft Office PowerPoint</Application>
  <PresentationFormat>画面に合わせる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Kurihara, Yoshitake</dc:creator>
  <cp:lastModifiedBy>栗原 義岳</cp:lastModifiedBy>
  <cp:revision>487</cp:revision>
  <dcterms:created xsi:type="dcterms:W3CDTF">2017-03-01T06:44:37Z</dcterms:created>
  <dcterms:modified xsi:type="dcterms:W3CDTF">2019-09-10T04:25:37Z</dcterms:modified>
</cp:coreProperties>
</file>