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5" r:id="rId2"/>
    <p:sldId id="306" r:id="rId3"/>
    <p:sldId id="304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0" autoAdjust="0"/>
    <p:restoredTop sz="94660" autoAdjust="0"/>
  </p:normalViewPr>
  <p:slideViewPr>
    <p:cSldViewPr>
      <p:cViewPr>
        <p:scale>
          <a:sx n="108" d="100"/>
          <a:sy n="108" d="100"/>
        </p:scale>
        <p:origin x="-948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C3290-24F6-477F-95D9-2B730663FC8A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43AA4-8ACA-4DAE-8955-FC8C47D78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4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86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46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05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20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45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09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49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52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34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64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8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A61C-07EC-4CEE-80EB-D6F8CCBD6E84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66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方形/長方形 97"/>
          <p:cNvSpPr/>
          <p:nvPr/>
        </p:nvSpPr>
        <p:spPr>
          <a:xfrm>
            <a:off x="1223216" y="4094656"/>
            <a:ext cx="2304256" cy="1296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1070816" y="3599392"/>
            <a:ext cx="2304256" cy="1296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899592" y="2663288"/>
            <a:ext cx="2304256" cy="1296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971600" y="3050223"/>
            <a:ext cx="1008112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client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 process</a:t>
            </a:r>
          </a:p>
        </p:txBody>
      </p:sp>
      <p:sp>
        <p:nvSpPr>
          <p:cNvPr id="88" name="正方形/長方形 87"/>
          <p:cNvSpPr/>
          <p:nvPr/>
        </p:nvSpPr>
        <p:spPr>
          <a:xfrm>
            <a:off x="1979712" y="3311360"/>
            <a:ext cx="10801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2411760" y="3167344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</a:p>
        </p:txBody>
      </p:sp>
      <p:sp>
        <p:nvSpPr>
          <p:cNvPr id="73" name="正方形/長方形 72"/>
          <p:cNvSpPr/>
          <p:nvPr/>
        </p:nvSpPr>
        <p:spPr>
          <a:xfrm>
            <a:off x="323528" y="1124744"/>
            <a:ext cx="8496944" cy="49685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323528" y="837064"/>
            <a:ext cx="936104" cy="28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c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omponent diagram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4860032" y="1412776"/>
            <a:ext cx="3672408" cy="40324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4860032" y="1511679"/>
            <a:ext cx="1008112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bg1"/>
                </a:solidFill>
              </a:rPr>
              <a:t>s</a:t>
            </a:r>
            <a:r>
              <a:rPr kumimoji="1" lang="en-US" altLang="ja-JP" sz="1000" dirty="0" smtClean="0">
                <a:solidFill>
                  <a:schemeClr val="bg1"/>
                </a:solidFill>
              </a:rPr>
              <a:t>erver process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696236" y="2050472"/>
            <a:ext cx="1548172" cy="2890696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732240" y="2096016"/>
            <a:ext cx="1224136" cy="1775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 smtClean="0">
                <a:solidFill>
                  <a:schemeClr val="tx1"/>
                </a:solidFill>
              </a:rPr>
              <a:t>Server</a:t>
            </a:r>
            <a:r>
              <a:rPr lang="en-US" altLang="ja-JP" sz="1000" dirty="0" smtClean="0">
                <a:solidFill>
                  <a:schemeClr val="tx1"/>
                </a:solidFill>
              </a:rPr>
              <a:t> instance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7668344" y="2015735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5321556" y="3778664"/>
            <a:ext cx="10801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230705" y="3426834"/>
            <a:ext cx="10801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148064" y="3058584"/>
            <a:ext cx="10801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5868144" y="3167863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</a:p>
        </p:txBody>
      </p:sp>
      <p:sp>
        <p:nvSpPr>
          <p:cNvPr id="67" name="正方形/長方形 66"/>
          <p:cNvSpPr/>
          <p:nvPr/>
        </p:nvSpPr>
        <p:spPr>
          <a:xfrm>
            <a:off x="755576" y="1367144"/>
            <a:ext cx="2304256" cy="16561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827584" y="1394039"/>
            <a:ext cx="1008112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client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 process</a:t>
            </a:r>
          </a:p>
        </p:txBody>
      </p:sp>
      <p:sp>
        <p:nvSpPr>
          <p:cNvPr id="70" name="正方形/長方形 69"/>
          <p:cNvSpPr/>
          <p:nvPr/>
        </p:nvSpPr>
        <p:spPr>
          <a:xfrm>
            <a:off x="1835696" y="2375256"/>
            <a:ext cx="1080120" cy="376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1331640" y="2280691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</a:p>
        </p:txBody>
      </p:sp>
      <p:cxnSp>
        <p:nvCxnSpPr>
          <p:cNvPr id="104" name="直線矢印コネクタ 103"/>
          <p:cNvCxnSpPr>
            <a:stCxn id="39" idx="3"/>
            <a:endCxn id="40" idx="1"/>
          </p:cNvCxnSpPr>
          <p:nvPr/>
        </p:nvCxnSpPr>
        <p:spPr>
          <a:xfrm flipV="1">
            <a:off x="2961448" y="3315180"/>
            <a:ext cx="2285000" cy="261656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>
          <a:xfrm rot="840000">
            <a:off x="3193449" y="2457280"/>
            <a:ext cx="1698318" cy="2985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rgbClr val="FF0000"/>
                </a:solidFill>
              </a:rPr>
              <a:t>s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ocket communication</a:t>
            </a:r>
          </a:p>
          <a:p>
            <a:pPr algn="ctr"/>
            <a:r>
              <a:rPr kumimoji="1" lang="en-US" altLang="ja-JP" sz="1000" dirty="0" smtClean="0">
                <a:solidFill>
                  <a:srgbClr val="FF0000"/>
                </a:solidFill>
              </a:rPr>
              <a:t>Local / TCP</a:t>
            </a:r>
          </a:p>
        </p:txBody>
      </p:sp>
      <p:sp>
        <p:nvSpPr>
          <p:cNvPr id="110" name="正方形/長方形 109"/>
          <p:cNvSpPr/>
          <p:nvPr/>
        </p:nvSpPr>
        <p:spPr>
          <a:xfrm rot="21240000">
            <a:off x="3455287" y="3315436"/>
            <a:ext cx="1470319" cy="2780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rgbClr val="FF0000"/>
                </a:solidFill>
              </a:rPr>
              <a:t>s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ocket</a:t>
            </a:r>
            <a:r>
              <a:rPr lang="ja-JP" altLang="en-US" sz="1000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communication</a:t>
            </a:r>
          </a:p>
          <a:p>
            <a:pPr algn="ctr"/>
            <a:r>
              <a:rPr kumimoji="1" lang="en-US" altLang="ja-JP" sz="1000" dirty="0" smtClean="0">
                <a:solidFill>
                  <a:srgbClr val="FF0000"/>
                </a:solidFill>
              </a:rPr>
              <a:t>Local</a:t>
            </a:r>
            <a:r>
              <a:rPr lang="en-US" altLang="ja-JP" sz="1000" dirty="0" smtClean="0">
                <a:solidFill>
                  <a:srgbClr val="FF0000"/>
                </a:solidFill>
              </a:rPr>
              <a:t> / TCP</a:t>
            </a:r>
            <a:endParaRPr kumimoji="1" lang="en-US" altLang="ja-JP" sz="1000" dirty="0" smtClean="0">
              <a:solidFill>
                <a:srgbClr val="FF000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267744" y="3410263"/>
            <a:ext cx="693704" cy="333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instance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246448" y="3148607"/>
            <a:ext cx="693704" cy="333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instance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835696" y="1854632"/>
            <a:ext cx="1080120" cy="388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1331640" y="1726641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</a:p>
        </p:txBody>
      </p:sp>
      <p:sp>
        <p:nvSpPr>
          <p:cNvPr id="77" name="正方形/長方形 76"/>
          <p:cNvSpPr/>
          <p:nvPr/>
        </p:nvSpPr>
        <p:spPr>
          <a:xfrm>
            <a:off x="2123728" y="2133375"/>
            <a:ext cx="693704" cy="333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instance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76056" y="2626536"/>
            <a:ext cx="10801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5174440" y="2711991"/>
            <a:ext cx="693704" cy="333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instance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77" idx="3"/>
            <a:endCxn id="38" idx="1"/>
          </p:cNvCxnSpPr>
          <p:nvPr/>
        </p:nvCxnSpPr>
        <p:spPr>
          <a:xfrm>
            <a:off x="2817432" y="2299948"/>
            <a:ext cx="2357008" cy="578616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 rot="900000">
            <a:off x="2672912" y="2328886"/>
            <a:ext cx="2622561" cy="477247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 rot="840000">
            <a:off x="3430540" y="2134439"/>
            <a:ext cx="1224136" cy="16657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rgbClr val="0070C0"/>
                </a:solidFill>
              </a:rPr>
              <a:t>ImmSocketService</a:t>
            </a:r>
            <a:endParaRPr kumimoji="1" lang="en-US" altLang="ja-JP" sz="1000" dirty="0" smtClean="0">
              <a:solidFill>
                <a:srgbClr val="0070C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930680" y="2482520"/>
            <a:ext cx="1080120" cy="6660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Waiting for connection and disconnection management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930680" y="4215900"/>
            <a:ext cx="1080120" cy="5092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Local / TCP</a:t>
            </a: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config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6930680" y="3338977"/>
            <a:ext cx="1080120" cy="6660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Managing client tables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796136" y="2636912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</a:p>
        </p:txBody>
      </p:sp>
      <p:cxnSp>
        <p:nvCxnSpPr>
          <p:cNvPr id="18" name="直線コネクタ 17"/>
          <p:cNvCxnSpPr>
            <a:stCxn id="62" idx="1"/>
          </p:cNvCxnSpPr>
          <p:nvPr/>
        </p:nvCxnSpPr>
        <p:spPr>
          <a:xfrm flipH="1" flipV="1">
            <a:off x="5868144" y="2878563"/>
            <a:ext cx="1062536" cy="793458"/>
          </a:xfrm>
          <a:prstGeom prst="line">
            <a:avLst/>
          </a:prstGeom>
          <a:ln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62" idx="1"/>
          </p:cNvCxnSpPr>
          <p:nvPr/>
        </p:nvCxnSpPr>
        <p:spPr>
          <a:xfrm flipH="1" flipV="1">
            <a:off x="5940152" y="3315179"/>
            <a:ext cx="990528" cy="356842"/>
          </a:xfrm>
          <a:prstGeom prst="line">
            <a:avLst/>
          </a:prstGeom>
          <a:ln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62" idx="1"/>
          </p:cNvCxnSpPr>
          <p:nvPr/>
        </p:nvCxnSpPr>
        <p:spPr>
          <a:xfrm flipH="1">
            <a:off x="6084168" y="3672021"/>
            <a:ext cx="846512" cy="6841"/>
          </a:xfrm>
          <a:prstGeom prst="line">
            <a:avLst/>
          </a:prstGeom>
          <a:ln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62" idx="1"/>
          </p:cNvCxnSpPr>
          <p:nvPr/>
        </p:nvCxnSpPr>
        <p:spPr>
          <a:xfrm flipH="1">
            <a:off x="6156176" y="3672021"/>
            <a:ext cx="774504" cy="358671"/>
          </a:xfrm>
          <a:prstGeom prst="line">
            <a:avLst/>
          </a:prstGeom>
          <a:ln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 rot="-420000">
            <a:off x="2817950" y="3290653"/>
            <a:ext cx="2622561" cy="356425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 rot="-420000">
            <a:off x="3477436" y="3129201"/>
            <a:ext cx="1224136" cy="16657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rgbClr val="0070C0"/>
                </a:solidFill>
              </a:rPr>
              <a:t>ImmSocketService</a:t>
            </a:r>
            <a:endParaRPr kumimoji="1" lang="en-US" altLang="ja-JP" sz="1000" dirty="0" smtClean="0">
              <a:solidFill>
                <a:srgbClr val="0070C0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7182290" y="5620109"/>
            <a:ext cx="1528801" cy="216024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CImmSocketServer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7182290" y="5870339"/>
            <a:ext cx="1528801" cy="1963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CImmSocketClient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28613" y="1964837"/>
            <a:ext cx="1440160" cy="591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CImmSocketServer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483768" y="692696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CWorkerThread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347864" y="1964837"/>
            <a:ext cx="1440160" cy="591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CImmSocketClient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二等辺三角形 3"/>
          <p:cNvSpPr/>
          <p:nvPr/>
        </p:nvSpPr>
        <p:spPr>
          <a:xfrm>
            <a:off x="2658901" y="1268760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カギ線コネクタ 6"/>
          <p:cNvCxnSpPr>
            <a:stCxn id="4" idx="3"/>
            <a:endCxn id="3" idx="0"/>
          </p:cNvCxnSpPr>
          <p:nvPr/>
        </p:nvCxnSpPr>
        <p:spPr>
          <a:xfrm rot="5400000">
            <a:off x="1787773" y="1021701"/>
            <a:ext cx="504056" cy="13822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二等辺三角形 55"/>
          <p:cNvSpPr/>
          <p:nvPr/>
        </p:nvSpPr>
        <p:spPr>
          <a:xfrm>
            <a:off x="3131840" y="1268760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カギ線コネクタ 40"/>
          <p:cNvCxnSpPr>
            <a:stCxn id="56" idx="3"/>
            <a:endCxn id="53" idx="0"/>
          </p:cNvCxnSpPr>
          <p:nvPr/>
        </p:nvCxnSpPr>
        <p:spPr>
          <a:xfrm rot="16200000" flipH="1">
            <a:off x="3383868" y="1280761"/>
            <a:ext cx="504056" cy="864096"/>
          </a:xfrm>
          <a:prstGeom prst="bentConnector3">
            <a:avLst>
              <a:gd name="adj1" fmla="val 651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ひし形 41"/>
          <p:cNvSpPr/>
          <p:nvPr/>
        </p:nvSpPr>
        <p:spPr>
          <a:xfrm>
            <a:off x="2068772" y="2181258"/>
            <a:ext cx="290293" cy="158040"/>
          </a:xfrm>
          <a:prstGeom prst="diamond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>
            <a:stCxn id="42" idx="3"/>
            <a:endCxn id="53" idx="1"/>
          </p:cNvCxnSpPr>
          <p:nvPr/>
        </p:nvCxnSpPr>
        <p:spPr>
          <a:xfrm>
            <a:off x="2359065" y="2260278"/>
            <a:ext cx="988799" cy="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370869" y="2277259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3059832" y="2276872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</a:p>
        </p:txBody>
      </p:sp>
      <p:sp>
        <p:nvSpPr>
          <p:cNvPr id="80" name="正方形/長方形 79"/>
          <p:cNvSpPr/>
          <p:nvPr/>
        </p:nvSpPr>
        <p:spPr>
          <a:xfrm>
            <a:off x="628613" y="3068960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&lt;&lt;interface</a:t>
            </a:r>
            <a:r>
              <a:rPr lang="en-US" altLang="ja-JP" sz="1000" dirty="0" smtClean="0">
                <a:solidFill>
                  <a:schemeClr val="tx1"/>
                </a:solidFill>
              </a:rPr>
              <a:t>&gt;&gt;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CImmSocketServer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IClientHandler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3337231" y="3068960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CImmSocketCLient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IPacketHandler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二等辺三角形 82"/>
          <p:cNvSpPr/>
          <p:nvPr/>
        </p:nvSpPr>
        <p:spPr>
          <a:xfrm>
            <a:off x="1276685" y="3645024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カギ線コネクタ 84"/>
          <p:cNvCxnSpPr>
            <a:stCxn id="83" idx="3"/>
            <a:endCxn id="86" idx="0"/>
          </p:cNvCxnSpPr>
          <p:nvPr/>
        </p:nvCxnSpPr>
        <p:spPr>
          <a:xfrm rot="16200000" flipH="1">
            <a:off x="1510290" y="3675447"/>
            <a:ext cx="168019" cy="4912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539552" y="4005064"/>
            <a:ext cx="2600707" cy="936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User </a:t>
            </a:r>
            <a:r>
              <a:rPr lang="ja-JP" altLang="en-US" sz="1000" dirty="0" smtClean="0">
                <a:solidFill>
                  <a:schemeClr val="tx1"/>
                </a:solidFill>
              </a:rPr>
              <a:t>実装クラス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Accept</a:t>
            </a:r>
            <a:r>
              <a:rPr lang="ja-JP" altLang="en-US" sz="1000" dirty="0" smtClean="0">
                <a:solidFill>
                  <a:schemeClr val="tx1"/>
                </a:solidFill>
              </a:rPr>
              <a:t>に対応する</a:t>
            </a:r>
            <a:r>
              <a:rPr lang="en-US" altLang="ja-JP" sz="1000" dirty="0" smtClean="0">
                <a:solidFill>
                  <a:schemeClr val="tx1"/>
                </a:solidFill>
              </a:rPr>
              <a:t>client</a:t>
            </a:r>
            <a:r>
              <a:rPr lang="ja-JP" altLang="en-US" sz="1000" dirty="0" smtClean="0">
                <a:solidFill>
                  <a:schemeClr val="tx1"/>
                </a:solidFill>
              </a:rPr>
              <a:t>インスタンス</a:t>
            </a:r>
            <a:r>
              <a:rPr lang="ja-JP" altLang="en-US" sz="1000" dirty="0" smtClean="0">
                <a:solidFill>
                  <a:schemeClr val="tx1"/>
                </a:solidFill>
              </a:rPr>
              <a:t>の</a:t>
            </a:r>
            <a:r>
              <a:rPr lang="ja-JP" altLang="en-US" sz="1000" dirty="0" smtClean="0">
                <a:solidFill>
                  <a:schemeClr val="tx1"/>
                </a:solidFill>
              </a:rPr>
              <a:t>生成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onAcceptClient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onRemoveClient</a:t>
            </a:r>
            <a:endParaRPr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3347864" y="4149080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C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PacketHandler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2950984" y="5157192"/>
            <a:ext cx="2232248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User </a:t>
            </a:r>
            <a:r>
              <a:rPr lang="ja-JP" altLang="en-US" sz="1000" dirty="0" smtClean="0">
                <a:solidFill>
                  <a:schemeClr val="tx1"/>
                </a:solidFill>
              </a:rPr>
              <a:t>実装クラス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Request/Reply/Notify</a:t>
            </a:r>
            <a:r>
              <a:rPr lang="ja-JP" altLang="en-US" sz="1000" dirty="0" smtClean="0">
                <a:solidFill>
                  <a:schemeClr val="tx1"/>
                </a:solidFill>
              </a:rPr>
              <a:t>の</a:t>
            </a:r>
            <a:r>
              <a:rPr lang="ja-JP" altLang="en-US" sz="1000" dirty="0" smtClean="0">
                <a:solidFill>
                  <a:schemeClr val="tx1"/>
                </a:solidFill>
              </a:rPr>
              <a:t>ハンドリング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onHandleRequest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onHandleReply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onHandleNotify</a:t>
            </a:r>
            <a:endParaRPr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91" name="二等辺三角形 90"/>
          <p:cNvSpPr/>
          <p:nvPr/>
        </p:nvSpPr>
        <p:spPr>
          <a:xfrm>
            <a:off x="3995937" y="4725144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カギ線コネクタ 92"/>
          <p:cNvCxnSpPr>
            <a:stCxn id="91" idx="3"/>
            <a:endCxn id="90" idx="0"/>
          </p:cNvCxnSpPr>
          <p:nvPr/>
        </p:nvCxnSpPr>
        <p:spPr>
          <a:xfrm rot="5400000">
            <a:off x="3947514" y="5036760"/>
            <a:ext cx="240027" cy="8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二等辺三角形 93"/>
          <p:cNvSpPr/>
          <p:nvPr/>
        </p:nvSpPr>
        <p:spPr>
          <a:xfrm>
            <a:off x="3999407" y="3645024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コネクタ 95"/>
          <p:cNvCxnSpPr>
            <a:stCxn id="94" idx="3"/>
            <a:endCxn id="87" idx="0"/>
          </p:cNvCxnSpPr>
          <p:nvPr/>
        </p:nvCxnSpPr>
        <p:spPr>
          <a:xfrm flipH="1">
            <a:off x="4067944" y="3837045"/>
            <a:ext cx="3471" cy="31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ひし形 98"/>
          <p:cNvSpPr/>
          <p:nvPr/>
        </p:nvSpPr>
        <p:spPr>
          <a:xfrm>
            <a:off x="1264582" y="2556620"/>
            <a:ext cx="156119" cy="231039"/>
          </a:xfrm>
          <a:prstGeom prst="diamond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1" name="直線矢印コネクタ 100"/>
          <p:cNvCxnSpPr>
            <a:stCxn id="99" idx="2"/>
            <a:endCxn id="80" idx="0"/>
          </p:cNvCxnSpPr>
          <p:nvPr/>
        </p:nvCxnSpPr>
        <p:spPr>
          <a:xfrm>
            <a:off x="1342642" y="2787659"/>
            <a:ext cx="6051" cy="281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1362757" y="2709307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1362757" y="2904065"/>
            <a:ext cx="360040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0..1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4102283" y="2708920"/>
            <a:ext cx="109677" cy="1807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07" name="正方形/長方形 106"/>
          <p:cNvSpPr/>
          <p:nvPr/>
        </p:nvSpPr>
        <p:spPr>
          <a:xfrm>
            <a:off x="4036045" y="2893045"/>
            <a:ext cx="391939" cy="1807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0..1</a:t>
            </a:r>
          </a:p>
        </p:txBody>
      </p:sp>
      <p:sp>
        <p:nvSpPr>
          <p:cNvPr id="108" name="ひし形 107"/>
          <p:cNvSpPr/>
          <p:nvPr/>
        </p:nvSpPr>
        <p:spPr>
          <a:xfrm>
            <a:off x="3980235" y="2556620"/>
            <a:ext cx="149697" cy="211657"/>
          </a:xfrm>
          <a:prstGeom prst="diamond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9" name="直線矢印コネクタ 108"/>
          <p:cNvCxnSpPr>
            <a:stCxn id="108" idx="2"/>
            <a:endCxn id="81" idx="0"/>
          </p:cNvCxnSpPr>
          <p:nvPr/>
        </p:nvCxnSpPr>
        <p:spPr>
          <a:xfrm>
            <a:off x="4055084" y="2768277"/>
            <a:ext cx="2227" cy="300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6012160" y="4759702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Message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097322" y="2733094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CAsyncProcProxy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092280" y="3573016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CAsyncProcProxy</a:t>
            </a:r>
            <a:r>
              <a:rPr lang="en-US" altLang="ja-JP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CProxyThread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二等辺三角形 45"/>
          <p:cNvSpPr/>
          <p:nvPr/>
        </p:nvSpPr>
        <p:spPr>
          <a:xfrm>
            <a:off x="3635896" y="1268760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カギ線コネクタ 46"/>
          <p:cNvCxnSpPr>
            <a:stCxn id="46" idx="3"/>
            <a:endCxn id="44" idx="0"/>
          </p:cNvCxnSpPr>
          <p:nvPr/>
        </p:nvCxnSpPr>
        <p:spPr>
          <a:xfrm rot="16200000" flipH="1">
            <a:off x="4704015" y="464670"/>
            <a:ext cx="2112235" cy="4104456"/>
          </a:xfrm>
          <a:prstGeom prst="bentConnector3">
            <a:avLst>
              <a:gd name="adj1" fmla="val 102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ひし形 49"/>
          <p:cNvSpPr/>
          <p:nvPr/>
        </p:nvSpPr>
        <p:spPr>
          <a:xfrm>
            <a:off x="6006479" y="3309156"/>
            <a:ext cx="149697" cy="211657"/>
          </a:xfrm>
          <a:prstGeom prst="diamond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カギ線コネクタ 20"/>
          <p:cNvCxnSpPr>
            <a:stCxn id="50" idx="2"/>
            <a:endCxn id="44" idx="1"/>
          </p:cNvCxnSpPr>
          <p:nvPr/>
        </p:nvCxnSpPr>
        <p:spPr>
          <a:xfrm rot="16200000" flipH="1">
            <a:off x="6416687" y="3185454"/>
            <a:ext cx="340235" cy="10109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endCxn id="38" idx="1"/>
          </p:cNvCxnSpPr>
          <p:nvPr/>
        </p:nvCxnSpPr>
        <p:spPr>
          <a:xfrm>
            <a:off x="4788024" y="4581128"/>
            <a:ext cx="1224136" cy="466606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ひし形 61"/>
          <p:cNvSpPr/>
          <p:nvPr/>
        </p:nvSpPr>
        <p:spPr>
          <a:xfrm>
            <a:off x="4788024" y="4207064"/>
            <a:ext cx="290293" cy="158040"/>
          </a:xfrm>
          <a:prstGeom prst="diamond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5052451" y="4293096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66" name="正方形/長方形 65"/>
          <p:cNvSpPr/>
          <p:nvPr/>
        </p:nvSpPr>
        <p:spPr>
          <a:xfrm>
            <a:off x="5580112" y="3390746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" name="カギ線コネクタ 29"/>
          <p:cNvCxnSpPr>
            <a:stCxn id="62" idx="3"/>
          </p:cNvCxnSpPr>
          <p:nvPr/>
        </p:nvCxnSpPr>
        <p:spPr>
          <a:xfrm flipV="1">
            <a:off x="5078317" y="3309158"/>
            <a:ext cx="494539" cy="9769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6084168" y="3501395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6708635" y="3861048"/>
            <a:ext cx="383645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1..*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23528" y="476672"/>
            <a:ext cx="8496944" cy="59766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179512" y="188640"/>
            <a:ext cx="792088" cy="28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diagram</a:t>
            </a:r>
            <a:endParaRPr kumimoji="1" lang="en-US" altLang="ja-JP" sz="1100" dirty="0" smtClean="0">
              <a:solidFill>
                <a:schemeClr val="tx1"/>
              </a:solidFill>
            </a:endParaRPr>
          </a:p>
        </p:txBody>
      </p:sp>
      <p:sp>
        <p:nvSpPr>
          <p:cNvPr id="76" name="ひし形 75"/>
          <p:cNvSpPr/>
          <p:nvPr/>
        </p:nvSpPr>
        <p:spPr>
          <a:xfrm>
            <a:off x="6654551" y="4548045"/>
            <a:ext cx="149697" cy="211657"/>
          </a:xfrm>
          <a:prstGeom prst="diamond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カギ線コネクタ 34"/>
          <p:cNvCxnSpPr>
            <a:stCxn id="76" idx="0"/>
            <a:endCxn id="53" idx="3"/>
          </p:cNvCxnSpPr>
          <p:nvPr/>
        </p:nvCxnSpPr>
        <p:spPr>
          <a:xfrm rot="16200000" flipV="1">
            <a:off x="4615054" y="2433699"/>
            <a:ext cx="2287316" cy="19413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4932040" y="2276872"/>
            <a:ext cx="109677" cy="1807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84" name="正方形/長方形 83"/>
          <p:cNvSpPr/>
          <p:nvPr/>
        </p:nvSpPr>
        <p:spPr>
          <a:xfrm>
            <a:off x="6766579" y="4437112"/>
            <a:ext cx="109677" cy="1807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351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4279972" y="3364867"/>
            <a:ext cx="645062" cy="28681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Command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857842" y="3364867"/>
            <a:ext cx="985887" cy="28681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Data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111853" y="3653741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r>
              <a:rPr lang="en-US" altLang="ja-JP" sz="800" dirty="0" smtClean="0">
                <a:solidFill>
                  <a:schemeClr val="tx1"/>
                </a:solidFill>
              </a:rPr>
              <a:t>byte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59925" y="3654515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398471" y="3653741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325211" y="3654515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5076056" y="4655848"/>
            <a:ext cx="982194" cy="2859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n 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byte</a:t>
            </a:r>
          </a:p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(255</a:t>
            </a:r>
            <a:r>
              <a:rPr lang="ja-JP" altLang="en-US" sz="800" dirty="0" smtClean="0">
                <a:solidFill>
                  <a:schemeClr val="tx1"/>
                </a:solidFill>
              </a:rPr>
              <a:t>以内</a:t>
            </a:r>
            <a:r>
              <a:rPr lang="en-US" altLang="ja-JP" sz="800" dirty="0" smtClean="0">
                <a:solidFill>
                  <a:schemeClr val="tx1"/>
                </a:solidFill>
              </a:rPr>
              <a:t>)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51520" y="1339778"/>
            <a:ext cx="8640960" cy="43214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987824" y="3363647"/>
            <a:ext cx="64506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957769" y="4372947"/>
            <a:ext cx="64506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SOH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6588224" y="4372947"/>
            <a:ext cx="645062" cy="28905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EOT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3625433" y="3363648"/>
            <a:ext cx="654539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Type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060105" y="4654548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r>
              <a:rPr lang="en-US" altLang="ja-JP" sz="800" dirty="0" smtClean="0">
                <a:solidFill>
                  <a:schemeClr val="tx1"/>
                </a:solidFill>
              </a:rPr>
              <a:t>byte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2944" y="3363647"/>
            <a:ext cx="64506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Size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3989587" y="4673679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3882488" y="4372947"/>
            <a:ext cx="64506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Size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527550" y="4372947"/>
            <a:ext cx="20628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Data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694141" y="4677912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6444208" y="3743927"/>
            <a:ext cx="1944216" cy="2113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n 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byte</a:t>
            </a:r>
          </a:p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(</a:t>
            </a:r>
            <a:r>
              <a:rPr lang="ja-JP" altLang="en-US" sz="800" dirty="0" smtClean="0">
                <a:solidFill>
                  <a:schemeClr val="tx1"/>
                </a:solidFill>
              </a:rPr>
              <a:t>渡す必要あれば</a:t>
            </a:r>
            <a:r>
              <a:rPr lang="en-US" altLang="ja-JP" sz="800" dirty="0">
                <a:solidFill>
                  <a:schemeClr val="tx1"/>
                </a:solidFill>
              </a:rPr>
              <a:t>249byte</a:t>
            </a:r>
            <a:r>
              <a:rPr lang="ja-JP" altLang="en-US" sz="800" dirty="0">
                <a:solidFill>
                  <a:schemeClr val="tx1"/>
                </a:solidFill>
              </a:rPr>
              <a:t>以内</a:t>
            </a:r>
            <a:r>
              <a:rPr lang="ja-JP" altLang="en-US" sz="800" dirty="0" smtClean="0">
                <a:solidFill>
                  <a:schemeClr val="tx1"/>
                </a:solidFill>
              </a:rPr>
              <a:t>で</a:t>
            </a:r>
            <a:r>
              <a:rPr lang="en-US" altLang="ja-JP" sz="800" dirty="0" smtClean="0">
                <a:solidFill>
                  <a:schemeClr val="tx1"/>
                </a:solidFill>
              </a:rPr>
              <a:t>)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 flipH="1">
            <a:off x="6590382" y="3668017"/>
            <a:ext cx="1255948" cy="70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2987824" y="3668017"/>
            <a:ext cx="1539726" cy="70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276671" y="1052099"/>
            <a:ext cx="1054969" cy="28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packet  format</a:t>
            </a:r>
            <a:endParaRPr kumimoji="1" lang="en-US" altLang="ja-JP" sz="1100" dirty="0" smtClean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708542" y="4674703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2602625" y="4372397"/>
            <a:ext cx="645062" cy="28960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Reserve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353033" y="4673128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3242805" y="4372946"/>
            <a:ext cx="645062" cy="28748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Reserve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043037" y="3668016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4924420" y="3365710"/>
            <a:ext cx="645062" cy="28596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Reserve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687528" y="3666441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5568911" y="3365709"/>
            <a:ext cx="645062" cy="2859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Reserve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667206" y="2895327"/>
            <a:ext cx="5709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REQUEST</a:t>
            </a:r>
          </a:p>
          <a:p>
            <a:r>
              <a:rPr lang="en-US" altLang="ja-JP" sz="800" dirty="0" smtClean="0"/>
              <a:t>REPLY</a:t>
            </a:r>
          </a:p>
          <a:p>
            <a:r>
              <a:rPr kumimoji="1" lang="en-US" altLang="ja-JP" sz="800" dirty="0" smtClean="0"/>
              <a:t>NOTIFY</a:t>
            </a:r>
            <a:endParaRPr kumimoji="1" lang="ja-JP" altLang="en-US" sz="8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026713" y="3141548"/>
            <a:ext cx="47801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通信</a:t>
            </a:r>
            <a:r>
              <a:rPr kumimoji="1" lang="en-US" altLang="ja-JP" sz="800" dirty="0" smtClean="0"/>
              <a:t>ID</a:t>
            </a:r>
            <a:endParaRPr kumimoji="1" lang="ja-JP" altLang="en-US" sz="800" dirty="0"/>
          </a:p>
        </p:txBody>
      </p:sp>
      <p:cxnSp>
        <p:nvCxnSpPr>
          <p:cNvPr id="79" name="直線コネクタ 78"/>
          <p:cNvCxnSpPr/>
          <p:nvPr/>
        </p:nvCxnSpPr>
        <p:spPr>
          <a:xfrm flipH="1">
            <a:off x="611560" y="4101075"/>
            <a:ext cx="756084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467544" y="4221088"/>
            <a:ext cx="1473480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Socket</a:t>
            </a:r>
            <a:r>
              <a:rPr kumimoji="1" lang="ja-JP" altLang="en-US" sz="1000" dirty="0" smtClean="0"/>
              <a:t>通信層</a:t>
            </a:r>
            <a:endParaRPr kumimoji="1" lang="en-US" altLang="ja-JP" sz="1000" dirty="0" smtClean="0"/>
          </a:p>
          <a:p>
            <a:r>
              <a:rPr lang="ja-JP" altLang="en-US" sz="1000" dirty="0"/>
              <a:t>　</a:t>
            </a:r>
            <a:r>
              <a:rPr lang="en-US" altLang="ja-JP" sz="1000" dirty="0" smtClean="0"/>
              <a:t>namespace </a:t>
            </a:r>
            <a:r>
              <a:rPr lang="en-US" altLang="ja-JP" sz="1000" dirty="0" err="1" smtClean="0"/>
              <a:t>ImmSocket</a:t>
            </a:r>
            <a:endParaRPr lang="en-US" altLang="ja-JP" sz="1000" dirty="0" smtClean="0"/>
          </a:p>
          <a:p>
            <a:r>
              <a:rPr lang="ja-JP" altLang="en-US" sz="1000" dirty="0" smtClean="0"/>
              <a:t>　</a:t>
            </a:r>
            <a:r>
              <a:rPr lang="en-US" altLang="ja-JP" sz="1000" dirty="0" smtClean="0"/>
              <a:t>(</a:t>
            </a:r>
            <a:r>
              <a:rPr lang="en-US" altLang="ja-JP" sz="1000" dirty="0"/>
              <a:t>libimmsocket.so</a:t>
            </a:r>
            <a:r>
              <a:rPr lang="en-US" altLang="ja-JP" sz="1000" dirty="0" smtClean="0"/>
              <a:t>)</a:t>
            </a:r>
            <a:endParaRPr lang="en-US" altLang="ja-JP" sz="1000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751403" y="1623185"/>
            <a:ext cx="115768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ユーザアプリ</a:t>
            </a:r>
            <a:r>
              <a:rPr lang="en-US" altLang="ja-JP" sz="1000" dirty="0" smtClean="0"/>
              <a:t>/MW</a:t>
            </a: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95536" y="2730986"/>
            <a:ext cx="2271776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Request/</a:t>
            </a:r>
            <a:r>
              <a:rPr lang="en-US" altLang="ja-JP" sz="1000" dirty="0" smtClean="0"/>
              <a:t>Re</a:t>
            </a:r>
            <a:r>
              <a:rPr kumimoji="1" lang="en-US" altLang="ja-JP" sz="1000" dirty="0" smtClean="0"/>
              <a:t>ply/Notify</a:t>
            </a:r>
            <a:r>
              <a:rPr lang="ja-JP" altLang="en-US" sz="1000" dirty="0"/>
              <a:t> </a:t>
            </a:r>
            <a:r>
              <a:rPr kumimoji="1" lang="ja-JP" altLang="en-US" sz="1000" dirty="0" smtClean="0"/>
              <a:t>メッセージ通信層</a:t>
            </a:r>
            <a:endParaRPr kumimoji="1" lang="en-US" altLang="ja-JP" sz="1000" dirty="0" smtClean="0"/>
          </a:p>
          <a:p>
            <a:r>
              <a:rPr lang="ja-JP" altLang="en-US" sz="1000" dirty="0"/>
              <a:t>　</a:t>
            </a:r>
            <a:r>
              <a:rPr lang="en-US" altLang="ja-JP" sz="1000" dirty="0" smtClean="0"/>
              <a:t>namespace </a:t>
            </a:r>
            <a:r>
              <a:rPr lang="en-US" altLang="ja-JP" sz="1000" dirty="0" err="1" smtClean="0"/>
              <a:t>ImmSocketService</a:t>
            </a:r>
            <a:endParaRPr lang="en-US" altLang="ja-JP" sz="1000" dirty="0" smtClean="0"/>
          </a:p>
          <a:p>
            <a:r>
              <a:rPr lang="ja-JP" altLang="en-US" sz="1000" dirty="0"/>
              <a:t>　</a:t>
            </a:r>
            <a:r>
              <a:rPr lang="en-US" altLang="ja-JP" sz="1000" dirty="0"/>
              <a:t>(libimmsocketservice.so</a:t>
            </a:r>
            <a:r>
              <a:rPr lang="en-US" altLang="ja-JP" sz="1000" dirty="0" smtClean="0"/>
              <a:t>)</a:t>
            </a:r>
            <a:endParaRPr lang="en-US" altLang="ja-JP" sz="1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1835696" y="4869547"/>
            <a:ext cx="996423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of heading</a:t>
            </a:r>
          </a:p>
        </p:txBody>
      </p:sp>
      <p:sp>
        <p:nvSpPr>
          <p:cNvPr id="66" name="正方形/長方形 65"/>
          <p:cNvSpPr/>
          <p:nvPr/>
        </p:nvSpPr>
        <p:spPr>
          <a:xfrm>
            <a:off x="6405578" y="4893356"/>
            <a:ext cx="996423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transfer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020384" y="1815207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 err="1" smtClean="0"/>
              <a:t>CMessage</a:t>
            </a:r>
            <a:r>
              <a:rPr lang="en-US" altLang="ja-JP" sz="800" dirty="0" smtClean="0"/>
              <a:t>::</a:t>
            </a:r>
            <a:r>
              <a:rPr kumimoji="1" lang="en-US" altLang="ja-JP" sz="800" dirty="0" err="1" smtClean="0"/>
              <a:t>sendRequest</a:t>
            </a:r>
            <a:r>
              <a:rPr kumimoji="1" lang="en-US" altLang="ja-JP" sz="800" dirty="0" smtClean="0"/>
              <a:t>*</a:t>
            </a:r>
          </a:p>
          <a:p>
            <a:r>
              <a:rPr lang="en-US" altLang="ja-JP" sz="800" dirty="0" err="1"/>
              <a:t>CMessage</a:t>
            </a:r>
            <a:r>
              <a:rPr lang="en-US" altLang="ja-JP" sz="800" dirty="0"/>
              <a:t>:: </a:t>
            </a:r>
            <a:r>
              <a:rPr lang="en-US" altLang="ja-JP" sz="800" dirty="0" err="1" smtClean="0"/>
              <a:t>sendReply</a:t>
            </a:r>
            <a:r>
              <a:rPr lang="en-US" altLang="ja-JP" sz="800" dirty="0" smtClean="0"/>
              <a:t>*</a:t>
            </a:r>
          </a:p>
          <a:p>
            <a:r>
              <a:rPr lang="en-US" altLang="ja-JP" sz="800" dirty="0" err="1"/>
              <a:t>CMessage</a:t>
            </a:r>
            <a:r>
              <a:rPr lang="en-US" altLang="ja-JP" sz="800" dirty="0"/>
              <a:t>:: </a:t>
            </a:r>
            <a:r>
              <a:rPr kumimoji="1" lang="en-US" altLang="ja-JP" sz="800" dirty="0" err="1" smtClean="0"/>
              <a:t>sendNotify</a:t>
            </a:r>
            <a:endParaRPr kumimoji="1" lang="en-US" altLang="ja-JP" sz="800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2987824" y="2322360"/>
            <a:ext cx="3867360" cy="25391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altLang="ja-JP" sz="1050" dirty="0" err="1" smtClean="0"/>
              <a:t>bool</a:t>
            </a:r>
            <a:r>
              <a:rPr lang="fr-FR" altLang="ja-JP" sz="1050" dirty="0" smtClean="0"/>
              <a:t> </a:t>
            </a:r>
            <a:r>
              <a:rPr lang="fr-FR" altLang="ja-JP" sz="1050" dirty="0" err="1"/>
              <a:t>sendRequestSync</a:t>
            </a:r>
            <a:r>
              <a:rPr lang="fr-FR" altLang="ja-JP" sz="1050" dirty="0"/>
              <a:t> (uint8_t command, uint8_t *</a:t>
            </a:r>
            <a:r>
              <a:rPr lang="fr-FR" altLang="ja-JP" sz="1050" dirty="0" err="1"/>
              <a:t>pData</a:t>
            </a:r>
            <a:r>
              <a:rPr lang="fr-FR" altLang="ja-JP" sz="1050" dirty="0"/>
              <a:t>, </a:t>
            </a:r>
            <a:r>
              <a:rPr lang="fr-FR" altLang="ja-JP" sz="1050" dirty="0" err="1"/>
              <a:t>int</a:t>
            </a:r>
            <a:r>
              <a:rPr lang="fr-FR" altLang="ja-JP" sz="1050" dirty="0"/>
              <a:t> size);</a:t>
            </a:r>
            <a:endParaRPr lang="ja-JP" altLang="en-US" sz="1050" dirty="0"/>
          </a:p>
        </p:txBody>
      </p:sp>
      <p:cxnSp>
        <p:nvCxnSpPr>
          <p:cNvPr id="6" name="直線矢印コネクタ 5"/>
          <p:cNvCxnSpPr>
            <a:stCxn id="43" idx="2"/>
          </p:cNvCxnSpPr>
          <p:nvPr/>
        </p:nvCxnSpPr>
        <p:spPr>
          <a:xfrm flipH="1">
            <a:off x="4627547" y="2543175"/>
            <a:ext cx="242156" cy="719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76" idx="2"/>
          </p:cNvCxnSpPr>
          <p:nvPr/>
        </p:nvCxnSpPr>
        <p:spPr>
          <a:xfrm>
            <a:off x="6034845" y="2543175"/>
            <a:ext cx="834199" cy="761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4371974" y="2363358"/>
            <a:ext cx="995457" cy="179817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5421239" y="2363358"/>
            <a:ext cx="1227212" cy="17981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/>
          <p:cNvCxnSpPr>
            <a:stCxn id="67" idx="2"/>
            <a:endCxn id="2" idx="1"/>
          </p:cNvCxnSpPr>
          <p:nvPr/>
        </p:nvCxnSpPr>
        <p:spPr>
          <a:xfrm>
            <a:off x="2648120" y="2276872"/>
            <a:ext cx="339704" cy="172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4684136" y="2106916"/>
            <a:ext cx="69121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自由に定義</a:t>
            </a:r>
            <a:endParaRPr kumimoji="1" lang="en-US" altLang="ja-JP" sz="800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868144" y="1848721"/>
            <a:ext cx="259398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※</a:t>
            </a:r>
            <a:r>
              <a:rPr kumimoji="1" lang="ja-JP" altLang="en-US" sz="800" dirty="0" smtClean="0"/>
              <a:t>データのシリアライズ必要あれば</a:t>
            </a:r>
            <a:r>
              <a:rPr lang="ja-JP" altLang="en-US" sz="800" dirty="0" smtClean="0"/>
              <a:t>ユーザ側で実装する</a:t>
            </a:r>
            <a:endParaRPr kumimoji="1" lang="en-US" altLang="ja-JP" sz="800" dirty="0" smtClean="0"/>
          </a:p>
        </p:txBody>
      </p:sp>
    </p:spTree>
    <p:extLst>
      <p:ext uri="{BB962C8B-B14F-4D97-AF65-F5344CB8AC3E}">
        <p14:creationId xmlns:p14="http://schemas.microsoft.com/office/powerpoint/2010/main" val="42779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6423</TotalTime>
  <Words>217</Words>
  <Application>Microsoft Office PowerPoint</Application>
  <PresentationFormat>画面に合わせる (4:3)</PresentationFormat>
  <Paragraphs>118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Company>Sony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Kurihara, Yoshitake</dc:creator>
  <cp:lastModifiedBy>Kurihara, Yoshitake</cp:lastModifiedBy>
  <cp:revision>415</cp:revision>
  <dcterms:created xsi:type="dcterms:W3CDTF">2017-03-01T06:44:37Z</dcterms:created>
  <dcterms:modified xsi:type="dcterms:W3CDTF">2017-12-08T10:30:40Z</dcterms:modified>
</cp:coreProperties>
</file>