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5" r:id="rId2"/>
    <p:sldId id="306" r:id="rId3"/>
    <p:sldId id="304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0" autoAdjust="0"/>
    <p:restoredTop sz="94660" autoAdjust="0"/>
  </p:normalViewPr>
  <p:slideViewPr>
    <p:cSldViewPr>
      <p:cViewPr varScale="1">
        <p:scale>
          <a:sx n="90" d="100"/>
          <a:sy n="90" d="100"/>
        </p:scale>
        <p:origin x="-9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3290-24F6-477F-95D9-2B730663FC8A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43AA4-8ACA-4DAE-8955-FC8C47D78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8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2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4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9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5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3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6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8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A61C-07EC-4CEE-80EB-D6F8CCBD6E84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6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方形/長方形 97"/>
          <p:cNvSpPr/>
          <p:nvPr/>
        </p:nvSpPr>
        <p:spPr>
          <a:xfrm>
            <a:off x="1223216" y="4509120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1070816" y="3789040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99592" y="2852936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971600" y="3023847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process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1979712" y="3501008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2411760" y="3356992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1979712" y="3505810"/>
            <a:ext cx="1080120" cy="3331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Immsocketclient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23528" y="1124744"/>
            <a:ext cx="8496944" cy="49685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323528" y="837064"/>
            <a:ext cx="936104" cy="28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omponent diagram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860032" y="1412776"/>
            <a:ext cx="3672408" cy="4392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860032" y="1511679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</a:rPr>
              <a:t>s</a:t>
            </a:r>
            <a:r>
              <a:rPr kumimoji="1" lang="en-US" altLang="ja-JP" sz="1000" dirty="0" smtClean="0">
                <a:solidFill>
                  <a:schemeClr val="bg1"/>
                </a:solidFill>
              </a:rPr>
              <a:t>erver process</a:t>
            </a:r>
            <a:endParaRPr kumimoji="1" lang="en-US" altLang="ja-JP" sz="1000" dirty="0" smtClean="0"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76056" y="2050472"/>
            <a:ext cx="2160240" cy="2890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5076056" y="2050272"/>
            <a:ext cx="1152128" cy="3331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Immsocketserver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588224" y="1861343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bg1"/>
                </a:solidFill>
              </a:rPr>
              <a:t>1 thread</a:t>
            </a:r>
            <a:endParaRPr kumimoji="1" lang="en-US" altLang="ja-JP" sz="1000" dirty="0" smtClean="0">
              <a:solidFill>
                <a:schemeClr val="bg1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5609588" y="3778664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518737" y="3426834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436096" y="3058584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436096" y="3125588"/>
            <a:ext cx="1080120" cy="3331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Immsocketclient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422942" y="2935468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755576" y="1700808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827584" y="1772816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process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835696" y="2348880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2267744" y="2204864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835696" y="2353682"/>
            <a:ext cx="1080120" cy="3331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Immsocketclient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70" idx="3"/>
            <a:endCxn id="6" idx="1"/>
          </p:cNvCxnSpPr>
          <p:nvPr/>
        </p:nvCxnSpPr>
        <p:spPr>
          <a:xfrm>
            <a:off x="2915816" y="2600908"/>
            <a:ext cx="2448272" cy="277656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5364088" y="2626536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5364088" y="2626536"/>
            <a:ext cx="1080120" cy="3331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Immsocketclient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9668" y="2482520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>
            <a:stCxn id="88" idx="3"/>
            <a:endCxn id="60" idx="1"/>
          </p:cNvCxnSpPr>
          <p:nvPr/>
        </p:nvCxnSpPr>
        <p:spPr>
          <a:xfrm flipV="1">
            <a:off x="3059832" y="3310612"/>
            <a:ext cx="2376264" cy="44242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 rot="430197">
            <a:off x="3207569" y="2605568"/>
            <a:ext cx="1698318" cy="16272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s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ocket communication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 rot="21012664">
            <a:off x="3446722" y="3398052"/>
            <a:ext cx="1470319" cy="1772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s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ocket</a:t>
            </a:r>
            <a:r>
              <a:rPr kumimoji="1" lang="ja-JP" altLang="en-US" sz="1000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communication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 rot="409864">
            <a:off x="2885853" y="2608312"/>
            <a:ext cx="2500795" cy="230099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角丸四角形 110"/>
          <p:cNvSpPr/>
          <p:nvPr/>
        </p:nvSpPr>
        <p:spPr>
          <a:xfrm rot="20952782">
            <a:off x="2992632" y="3372957"/>
            <a:ext cx="2500795" cy="230099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 rot="354176">
            <a:off x="3344009" y="2413012"/>
            <a:ext cx="1224136" cy="1665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rgbClr val="0070C0"/>
                </a:solidFill>
              </a:rPr>
              <a:t>Immsocketservice</a:t>
            </a:r>
            <a:endParaRPr kumimoji="1" lang="en-US" altLang="ja-JP" sz="1000" dirty="0" smtClean="0">
              <a:solidFill>
                <a:srgbClr val="0070C0"/>
              </a:solidFill>
            </a:endParaRPr>
          </a:p>
        </p:txBody>
      </p:sp>
      <p:sp>
        <p:nvSpPr>
          <p:cNvPr id="113" name="正方形/長方形 112"/>
          <p:cNvSpPr/>
          <p:nvPr/>
        </p:nvSpPr>
        <p:spPr>
          <a:xfrm rot="20941117">
            <a:off x="3496409" y="3219367"/>
            <a:ext cx="1224136" cy="1665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rgbClr val="0070C0"/>
                </a:solidFill>
              </a:rPr>
              <a:t>Immsocketservice</a:t>
            </a:r>
            <a:endParaRPr kumimoji="1" lang="en-US" altLang="ja-JP" sz="1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28613" y="2036845"/>
            <a:ext cx="1440160" cy="59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CImmSocketServer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483768" y="764704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CWorkerThread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347864" y="2036845"/>
            <a:ext cx="1440160" cy="59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CImmSocketClient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二等辺三角形 3"/>
          <p:cNvSpPr/>
          <p:nvPr/>
        </p:nvSpPr>
        <p:spPr>
          <a:xfrm>
            <a:off x="2658901" y="1340768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カギ線コネクタ 6"/>
          <p:cNvCxnSpPr>
            <a:stCxn id="4" idx="3"/>
            <a:endCxn id="3" idx="0"/>
          </p:cNvCxnSpPr>
          <p:nvPr/>
        </p:nvCxnSpPr>
        <p:spPr>
          <a:xfrm rot="5400000">
            <a:off x="1787773" y="1093709"/>
            <a:ext cx="504056" cy="13822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二等辺三角形 55"/>
          <p:cNvSpPr/>
          <p:nvPr/>
        </p:nvSpPr>
        <p:spPr>
          <a:xfrm>
            <a:off x="3131840" y="1340768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カギ線コネクタ 40"/>
          <p:cNvCxnSpPr>
            <a:stCxn id="56" idx="3"/>
            <a:endCxn id="53" idx="0"/>
          </p:cNvCxnSpPr>
          <p:nvPr/>
        </p:nvCxnSpPr>
        <p:spPr>
          <a:xfrm rot="16200000" flipH="1">
            <a:off x="3383868" y="1352769"/>
            <a:ext cx="504056" cy="864096"/>
          </a:xfrm>
          <a:prstGeom prst="bentConnector3">
            <a:avLst>
              <a:gd name="adj1" fmla="val 651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ひし形 41"/>
          <p:cNvSpPr/>
          <p:nvPr/>
        </p:nvSpPr>
        <p:spPr>
          <a:xfrm>
            <a:off x="2068772" y="2253266"/>
            <a:ext cx="290293" cy="158040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2" idx="3"/>
            <a:endCxn id="53" idx="1"/>
          </p:cNvCxnSpPr>
          <p:nvPr/>
        </p:nvCxnSpPr>
        <p:spPr>
          <a:xfrm>
            <a:off x="2359065" y="2332286"/>
            <a:ext cx="988799" cy="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370869" y="2349267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059832" y="2348880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</a:p>
        </p:txBody>
      </p:sp>
      <p:sp>
        <p:nvSpPr>
          <p:cNvPr id="80" name="正方形/長方形 79"/>
          <p:cNvSpPr/>
          <p:nvPr/>
        </p:nvSpPr>
        <p:spPr>
          <a:xfrm>
            <a:off x="628613" y="3140968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&lt;&lt;interface</a:t>
            </a:r>
            <a:r>
              <a:rPr lang="en-US" altLang="ja-JP" sz="1000" dirty="0" smtClean="0">
                <a:solidFill>
                  <a:schemeClr val="tx1"/>
                </a:solidFill>
              </a:rPr>
              <a:t>&gt;&gt;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CImmSocketServer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IClientHandler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3337231" y="3140968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IPacketHandler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二等辺三角形 82"/>
          <p:cNvSpPr/>
          <p:nvPr/>
        </p:nvSpPr>
        <p:spPr>
          <a:xfrm>
            <a:off x="1276685" y="3717032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カギ線コネクタ 84"/>
          <p:cNvCxnSpPr>
            <a:stCxn id="83" idx="3"/>
            <a:endCxn id="86" idx="0"/>
          </p:cNvCxnSpPr>
          <p:nvPr/>
        </p:nvCxnSpPr>
        <p:spPr>
          <a:xfrm rot="5400000">
            <a:off x="1155739" y="4100141"/>
            <a:ext cx="384043" cy="18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626747" y="4293096"/>
            <a:ext cx="144016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User </a:t>
            </a:r>
            <a:r>
              <a:rPr lang="ja-JP" altLang="en-US" sz="1000" dirty="0" smtClean="0">
                <a:solidFill>
                  <a:schemeClr val="tx1"/>
                </a:solidFill>
              </a:rPr>
              <a:t>実装クラス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Accept</a:t>
            </a:r>
            <a:r>
              <a:rPr lang="ja-JP" altLang="en-US" sz="1000" dirty="0" smtClean="0">
                <a:solidFill>
                  <a:schemeClr val="tx1"/>
                </a:solidFill>
              </a:rPr>
              <a:t>に対応する</a:t>
            </a:r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インスタンスの生成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3347864" y="4221088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C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PacketHandler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3347864" y="5301208"/>
            <a:ext cx="1440160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User </a:t>
            </a:r>
            <a:r>
              <a:rPr lang="ja-JP" altLang="en-US" sz="1000" dirty="0" smtClean="0">
                <a:solidFill>
                  <a:schemeClr val="tx1"/>
                </a:solidFill>
              </a:rPr>
              <a:t>実装クラス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Request/Reply/Notify</a:t>
            </a:r>
            <a:r>
              <a:rPr lang="ja-JP" altLang="en-US" sz="1000" dirty="0" smtClean="0">
                <a:solidFill>
                  <a:schemeClr val="tx1"/>
                </a:solidFill>
              </a:rPr>
              <a:t>のハンドリング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91" name="二等辺三角形 90"/>
          <p:cNvSpPr/>
          <p:nvPr/>
        </p:nvSpPr>
        <p:spPr>
          <a:xfrm>
            <a:off x="3995937" y="4797152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カギ線コネクタ 92"/>
          <p:cNvCxnSpPr>
            <a:stCxn id="91" idx="3"/>
            <a:endCxn id="90" idx="0"/>
          </p:cNvCxnSpPr>
          <p:nvPr/>
        </p:nvCxnSpPr>
        <p:spPr>
          <a:xfrm rot="5400000">
            <a:off x="3911928" y="5145190"/>
            <a:ext cx="312035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二等辺三角形 93"/>
          <p:cNvSpPr/>
          <p:nvPr/>
        </p:nvSpPr>
        <p:spPr>
          <a:xfrm>
            <a:off x="3999407" y="3717032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コネクタ 95"/>
          <p:cNvCxnSpPr>
            <a:stCxn id="94" idx="3"/>
            <a:endCxn id="87" idx="0"/>
          </p:cNvCxnSpPr>
          <p:nvPr/>
        </p:nvCxnSpPr>
        <p:spPr>
          <a:xfrm flipH="1">
            <a:off x="4067944" y="3909053"/>
            <a:ext cx="3471" cy="31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ひし形 98"/>
          <p:cNvSpPr/>
          <p:nvPr/>
        </p:nvSpPr>
        <p:spPr>
          <a:xfrm>
            <a:off x="1264582" y="2628628"/>
            <a:ext cx="156119" cy="231039"/>
          </a:xfrm>
          <a:prstGeom prst="diamon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矢印コネクタ 100"/>
          <p:cNvCxnSpPr>
            <a:stCxn id="99" idx="2"/>
            <a:endCxn id="80" idx="0"/>
          </p:cNvCxnSpPr>
          <p:nvPr/>
        </p:nvCxnSpPr>
        <p:spPr>
          <a:xfrm>
            <a:off x="1342642" y="2859667"/>
            <a:ext cx="6051" cy="28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1362757" y="2781315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1362757" y="2976073"/>
            <a:ext cx="360040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0..1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4102283" y="2780928"/>
            <a:ext cx="109677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4036045" y="2965053"/>
            <a:ext cx="391939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0..1</a:t>
            </a:r>
          </a:p>
        </p:txBody>
      </p:sp>
      <p:sp>
        <p:nvSpPr>
          <p:cNvPr id="108" name="ひし形 107"/>
          <p:cNvSpPr/>
          <p:nvPr/>
        </p:nvSpPr>
        <p:spPr>
          <a:xfrm>
            <a:off x="3980235" y="2628628"/>
            <a:ext cx="149697" cy="211657"/>
          </a:xfrm>
          <a:prstGeom prst="diamon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>
            <a:stCxn id="108" idx="2"/>
            <a:endCxn id="81" idx="0"/>
          </p:cNvCxnSpPr>
          <p:nvPr/>
        </p:nvCxnSpPr>
        <p:spPr>
          <a:xfrm>
            <a:off x="4055084" y="2840285"/>
            <a:ext cx="2227" cy="30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012160" y="4831710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Message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097322" y="2805102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CAsyncProcProxy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092280" y="3645024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CAsyncProcProxy</a:t>
            </a:r>
            <a:r>
              <a:rPr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CProxyThread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二等辺三角形 45"/>
          <p:cNvSpPr/>
          <p:nvPr/>
        </p:nvSpPr>
        <p:spPr>
          <a:xfrm>
            <a:off x="3635896" y="1340768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カギ線コネクタ 46"/>
          <p:cNvCxnSpPr>
            <a:stCxn id="46" idx="3"/>
            <a:endCxn id="44" idx="0"/>
          </p:cNvCxnSpPr>
          <p:nvPr/>
        </p:nvCxnSpPr>
        <p:spPr>
          <a:xfrm rot="16200000" flipH="1">
            <a:off x="4704015" y="536678"/>
            <a:ext cx="2112235" cy="4104456"/>
          </a:xfrm>
          <a:prstGeom prst="bentConnector3">
            <a:avLst>
              <a:gd name="adj1" fmla="val 102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ひし形 49"/>
          <p:cNvSpPr/>
          <p:nvPr/>
        </p:nvSpPr>
        <p:spPr>
          <a:xfrm>
            <a:off x="6006479" y="3381164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カギ線コネクタ 20"/>
          <p:cNvCxnSpPr>
            <a:stCxn id="50" idx="2"/>
            <a:endCxn id="44" idx="1"/>
          </p:cNvCxnSpPr>
          <p:nvPr/>
        </p:nvCxnSpPr>
        <p:spPr>
          <a:xfrm rot="16200000" flipH="1">
            <a:off x="6416687" y="3257462"/>
            <a:ext cx="340235" cy="10109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endCxn id="38" idx="1"/>
          </p:cNvCxnSpPr>
          <p:nvPr/>
        </p:nvCxnSpPr>
        <p:spPr>
          <a:xfrm>
            <a:off x="4788024" y="4653136"/>
            <a:ext cx="1224136" cy="466606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ひし形 61"/>
          <p:cNvSpPr/>
          <p:nvPr/>
        </p:nvSpPr>
        <p:spPr>
          <a:xfrm>
            <a:off x="4788024" y="4279072"/>
            <a:ext cx="290293" cy="158040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052451" y="4365104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5580112" y="3462754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カギ線コネクタ 29"/>
          <p:cNvCxnSpPr>
            <a:stCxn id="62" idx="3"/>
          </p:cNvCxnSpPr>
          <p:nvPr/>
        </p:nvCxnSpPr>
        <p:spPr>
          <a:xfrm flipV="1">
            <a:off x="5078317" y="3381166"/>
            <a:ext cx="494539" cy="9769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6084168" y="3573403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708635" y="3933056"/>
            <a:ext cx="383645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1..*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23528" y="476672"/>
            <a:ext cx="8496944" cy="59766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79512" y="188640"/>
            <a:ext cx="792088" cy="28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diagram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76" name="ひし形 75"/>
          <p:cNvSpPr/>
          <p:nvPr/>
        </p:nvSpPr>
        <p:spPr>
          <a:xfrm>
            <a:off x="6654551" y="4620053"/>
            <a:ext cx="149697" cy="211657"/>
          </a:xfrm>
          <a:prstGeom prst="diamon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カギ線コネクタ 34"/>
          <p:cNvCxnSpPr>
            <a:stCxn id="76" idx="0"/>
            <a:endCxn id="53" idx="3"/>
          </p:cNvCxnSpPr>
          <p:nvPr/>
        </p:nvCxnSpPr>
        <p:spPr>
          <a:xfrm rot="16200000" flipV="1">
            <a:off x="4615054" y="2505707"/>
            <a:ext cx="2287316" cy="19413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4932040" y="2348880"/>
            <a:ext cx="109677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84" name="正方形/長方形 83"/>
          <p:cNvSpPr/>
          <p:nvPr/>
        </p:nvSpPr>
        <p:spPr>
          <a:xfrm>
            <a:off x="6766579" y="4509120"/>
            <a:ext cx="109677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35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279972" y="3364867"/>
            <a:ext cx="645062" cy="28681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Command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57842" y="3364867"/>
            <a:ext cx="985887" cy="28681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Data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111853" y="3653741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r>
              <a:rPr lang="en-US" altLang="ja-JP" sz="800" dirty="0" smtClean="0">
                <a:solidFill>
                  <a:schemeClr val="tx1"/>
                </a:solidFill>
              </a:rPr>
              <a:t>byte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59925" y="365451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398471" y="3653741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325211" y="365451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076056" y="4655848"/>
            <a:ext cx="982194" cy="2859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n 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byte</a:t>
            </a:r>
          </a:p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(255</a:t>
            </a:r>
            <a:r>
              <a:rPr lang="ja-JP" altLang="en-US" sz="800" dirty="0" smtClean="0">
                <a:solidFill>
                  <a:schemeClr val="tx1"/>
                </a:solidFill>
              </a:rPr>
              <a:t>以内</a:t>
            </a:r>
            <a:r>
              <a:rPr lang="en-US" altLang="ja-JP" sz="800" dirty="0" smtClean="0">
                <a:solidFill>
                  <a:schemeClr val="tx1"/>
                </a:solidFill>
              </a:rPr>
              <a:t>)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51520" y="1339778"/>
            <a:ext cx="8640960" cy="43214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987824" y="33636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957769" y="43729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SOH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588224" y="4372947"/>
            <a:ext cx="645062" cy="28905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EOT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625433" y="3363648"/>
            <a:ext cx="654539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Type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060105" y="4654548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r>
              <a:rPr lang="en-US" altLang="ja-JP" sz="800" dirty="0" smtClean="0">
                <a:solidFill>
                  <a:schemeClr val="tx1"/>
                </a:solidFill>
              </a:rPr>
              <a:t>byte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2944" y="33636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989587" y="4673679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882488" y="43729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Size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527550" y="4372947"/>
            <a:ext cx="20628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Data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694141" y="4677912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444208" y="3743927"/>
            <a:ext cx="1944216" cy="2113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n 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byte</a:t>
            </a:r>
          </a:p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(</a:t>
            </a:r>
            <a:r>
              <a:rPr lang="ja-JP" altLang="en-US" sz="800" dirty="0" smtClean="0">
                <a:solidFill>
                  <a:schemeClr val="tx1"/>
                </a:solidFill>
              </a:rPr>
              <a:t>渡す必要</a:t>
            </a:r>
            <a:r>
              <a:rPr lang="ja-JP" altLang="en-US" sz="800" dirty="0" smtClean="0">
                <a:solidFill>
                  <a:schemeClr val="tx1"/>
                </a:solidFill>
              </a:rPr>
              <a:t>あれば</a:t>
            </a:r>
            <a:r>
              <a:rPr lang="en-US" altLang="ja-JP" sz="800" dirty="0">
                <a:solidFill>
                  <a:schemeClr val="tx1"/>
                </a:solidFill>
              </a:rPr>
              <a:t>249byte</a:t>
            </a:r>
            <a:r>
              <a:rPr lang="ja-JP" altLang="en-US" sz="800" dirty="0">
                <a:solidFill>
                  <a:schemeClr val="tx1"/>
                </a:solidFill>
              </a:rPr>
              <a:t>以内</a:t>
            </a:r>
            <a:r>
              <a:rPr lang="ja-JP" altLang="en-US" sz="800" dirty="0" smtClean="0">
                <a:solidFill>
                  <a:schemeClr val="tx1"/>
                </a:solidFill>
              </a:rPr>
              <a:t>で</a:t>
            </a:r>
            <a:r>
              <a:rPr lang="en-US" altLang="ja-JP" sz="800" dirty="0" smtClean="0">
                <a:solidFill>
                  <a:schemeClr val="tx1"/>
                </a:solidFill>
              </a:rPr>
              <a:t>)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flipH="1">
            <a:off x="6590382" y="3668017"/>
            <a:ext cx="1255948" cy="70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2987824" y="3668017"/>
            <a:ext cx="1539726" cy="70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76671" y="1052099"/>
            <a:ext cx="1054969" cy="28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packet  format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708542" y="4674703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2602625" y="4372397"/>
            <a:ext cx="645062" cy="28960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353033" y="4673128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3242805" y="4372946"/>
            <a:ext cx="645062" cy="28748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043037" y="3668016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924420" y="3365710"/>
            <a:ext cx="645062" cy="2859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687528" y="3666441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5568911" y="3365709"/>
            <a:ext cx="645062" cy="2859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667206" y="2895327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REQUEST</a:t>
            </a:r>
          </a:p>
          <a:p>
            <a:r>
              <a:rPr lang="en-US" altLang="ja-JP" sz="800" dirty="0" smtClean="0"/>
              <a:t>REPLY</a:t>
            </a:r>
          </a:p>
          <a:p>
            <a:r>
              <a:rPr kumimoji="1" lang="en-US" altLang="ja-JP" sz="800" dirty="0" smtClean="0"/>
              <a:t>NOTIFY</a:t>
            </a:r>
            <a:endParaRPr kumimoji="1" lang="ja-JP" altLang="en-US" sz="8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26713" y="3141548"/>
            <a:ext cx="47801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通信</a:t>
            </a:r>
            <a:r>
              <a:rPr kumimoji="1" lang="en-US" altLang="ja-JP" sz="800" dirty="0" smtClean="0"/>
              <a:t>ID</a:t>
            </a:r>
            <a:endParaRPr kumimoji="1" lang="ja-JP" altLang="en-US" sz="800" dirty="0"/>
          </a:p>
        </p:txBody>
      </p:sp>
      <p:cxnSp>
        <p:nvCxnSpPr>
          <p:cNvPr id="78" name="直線コネクタ 77"/>
          <p:cNvCxnSpPr/>
          <p:nvPr/>
        </p:nvCxnSpPr>
        <p:spPr>
          <a:xfrm flipH="1">
            <a:off x="611558" y="2852936"/>
            <a:ext cx="75608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611560" y="4101075"/>
            <a:ext cx="756084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467544" y="4221088"/>
            <a:ext cx="1473480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Socket</a:t>
            </a:r>
            <a:r>
              <a:rPr kumimoji="1" lang="ja-JP" altLang="en-US" sz="1000" dirty="0" smtClean="0"/>
              <a:t>通信層</a:t>
            </a:r>
            <a:endParaRPr kumimoji="1"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 smtClean="0"/>
              <a:t>namespace </a:t>
            </a:r>
            <a:r>
              <a:rPr lang="en-US" altLang="ja-JP" sz="1000" dirty="0" err="1" smtClean="0"/>
              <a:t>ImmSocket</a:t>
            </a:r>
            <a:endParaRPr lang="en-US" altLang="ja-JP" sz="1000" dirty="0" smtClean="0"/>
          </a:p>
          <a:p>
            <a:r>
              <a:rPr lang="ja-JP" altLang="en-US" sz="1000" dirty="0" smtClean="0"/>
              <a:t>　</a:t>
            </a:r>
            <a:r>
              <a:rPr lang="en-US" altLang="ja-JP" sz="1000" dirty="0" smtClean="0"/>
              <a:t>(</a:t>
            </a:r>
            <a:r>
              <a:rPr lang="en-US" altLang="ja-JP" sz="1000" dirty="0"/>
              <a:t>libimmsocket.so</a:t>
            </a:r>
            <a:r>
              <a:rPr lang="en-US" altLang="ja-JP" sz="1000" dirty="0" smtClean="0"/>
              <a:t>)</a:t>
            </a:r>
            <a:endParaRPr lang="en-US" altLang="ja-JP" sz="10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90651" y="1796819"/>
            <a:ext cx="115768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ユーザアプリ</a:t>
            </a:r>
            <a:r>
              <a:rPr lang="en-US" altLang="ja-JP" sz="1000" dirty="0" smtClean="0"/>
              <a:t>/MW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95536" y="2924944"/>
            <a:ext cx="227177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Request/</a:t>
            </a:r>
            <a:r>
              <a:rPr lang="en-US" altLang="ja-JP" sz="1000" dirty="0" smtClean="0"/>
              <a:t>Re</a:t>
            </a:r>
            <a:r>
              <a:rPr kumimoji="1" lang="en-US" altLang="ja-JP" sz="1000" dirty="0" smtClean="0"/>
              <a:t>ply/Notify</a:t>
            </a:r>
            <a:r>
              <a:rPr lang="ja-JP" altLang="en-US" sz="1000" dirty="0"/>
              <a:t> </a:t>
            </a:r>
            <a:r>
              <a:rPr kumimoji="1" lang="ja-JP" altLang="en-US" sz="1000" dirty="0" smtClean="0"/>
              <a:t>メッセージ通信層</a:t>
            </a:r>
            <a:endParaRPr kumimoji="1"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 smtClean="0"/>
              <a:t>namespace </a:t>
            </a:r>
            <a:r>
              <a:rPr lang="en-US" altLang="ja-JP" sz="1000" dirty="0" err="1" smtClean="0"/>
              <a:t>ImmSocketService</a:t>
            </a:r>
            <a:endParaRPr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/>
              <a:t>(libimmsocketservice.so</a:t>
            </a:r>
            <a:r>
              <a:rPr lang="en-US" altLang="ja-JP" sz="1000" dirty="0" smtClean="0"/>
              <a:t>)</a:t>
            </a:r>
            <a:endParaRPr lang="en-US" altLang="ja-JP" sz="1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835696" y="4869547"/>
            <a:ext cx="996423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of heading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6405578" y="4893356"/>
            <a:ext cx="996423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transfer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259632" y="1988841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err="1" smtClean="0"/>
              <a:t>CMessage</a:t>
            </a:r>
            <a:r>
              <a:rPr lang="en-US" altLang="ja-JP" sz="800" dirty="0" smtClean="0"/>
              <a:t>::</a:t>
            </a:r>
            <a:r>
              <a:rPr kumimoji="1" lang="en-US" altLang="ja-JP" sz="800" dirty="0" err="1" smtClean="0"/>
              <a:t>sendRequest</a:t>
            </a:r>
            <a:r>
              <a:rPr kumimoji="1" lang="en-US" altLang="ja-JP" sz="800" dirty="0" smtClean="0"/>
              <a:t>*</a:t>
            </a:r>
          </a:p>
          <a:p>
            <a:r>
              <a:rPr lang="en-US" altLang="ja-JP" sz="800" dirty="0" err="1"/>
              <a:t>CMessage</a:t>
            </a:r>
            <a:r>
              <a:rPr lang="en-US" altLang="ja-JP" sz="800" dirty="0"/>
              <a:t>:: </a:t>
            </a:r>
            <a:r>
              <a:rPr lang="en-US" altLang="ja-JP" sz="800" dirty="0" err="1" smtClean="0"/>
              <a:t>sendReply</a:t>
            </a:r>
            <a:r>
              <a:rPr lang="en-US" altLang="ja-JP" sz="800" dirty="0" smtClean="0"/>
              <a:t>*</a:t>
            </a:r>
          </a:p>
          <a:p>
            <a:r>
              <a:rPr lang="en-US" altLang="ja-JP" sz="800" dirty="0" err="1"/>
              <a:t>CMessage</a:t>
            </a:r>
            <a:r>
              <a:rPr lang="en-US" altLang="ja-JP" sz="800" dirty="0"/>
              <a:t>:: </a:t>
            </a:r>
            <a:r>
              <a:rPr kumimoji="1" lang="en-US" altLang="ja-JP" sz="800" dirty="0" err="1" smtClean="0"/>
              <a:t>sendNotify</a:t>
            </a:r>
            <a:endParaRPr kumimoji="1" lang="en-US" altLang="ja-JP" sz="8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2987824" y="2322360"/>
            <a:ext cx="3867360" cy="25391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altLang="ja-JP" sz="1050" dirty="0" err="1" smtClean="0"/>
              <a:t>bool</a:t>
            </a:r>
            <a:r>
              <a:rPr lang="fr-FR" altLang="ja-JP" sz="1050" dirty="0" smtClean="0"/>
              <a:t> </a:t>
            </a:r>
            <a:r>
              <a:rPr lang="fr-FR" altLang="ja-JP" sz="1050" dirty="0" err="1"/>
              <a:t>sendRequestSync</a:t>
            </a:r>
            <a:r>
              <a:rPr lang="fr-FR" altLang="ja-JP" sz="1050" dirty="0"/>
              <a:t> (uint8_t command, uint8_t *</a:t>
            </a:r>
            <a:r>
              <a:rPr lang="fr-FR" altLang="ja-JP" sz="1050" dirty="0" err="1"/>
              <a:t>pData</a:t>
            </a:r>
            <a:r>
              <a:rPr lang="fr-FR" altLang="ja-JP" sz="1050" dirty="0"/>
              <a:t>, </a:t>
            </a:r>
            <a:r>
              <a:rPr lang="fr-FR" altLang="ja-JP" sz="1050" dirty="0" err="1"/>
              <a:t>int</a:t>
            </a:r>
            <a:r>
              <a:rPr lang="fr-FR" altLang="ja-JP" sz="1050" dirty="0"/>
              <a:t> size);</a:t>
            </a:r>
            <a:endParaRPr lang="ja-JP" altLang="en-US" sz="1050" dirty="0"/>
          </a:p>
        </p:txBody>
      </p:sp>
      <p:cxnSp>
        <p:nvCxnSpPr>
          <p:cNvPr id="6" name="直線矢印コネクタ 5"/>
          <p:cNvCxnSpPr>
            <a:stCxn id="43" idx="2"/>
          </p:cNvCxnSpPr>
          <p:nvPr/>
        </p:nvCxnSpPr>
        <p:spPr>
          <a:xfrm flipH="1">
            <a:off x="4627547" y="2543175"/>
            <a:ext cx="242156" cy="719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76" idx="2"/>
          </p:cNvCxnSpPr>
          <p:nvPr/>
        </p:nvCxnSpPr>
        <p:spPr>
          <a:xfrm>
            <a:off x="6034845" y="2543175"/>
            <a:ext cx="834199" cy="761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4371974" y="2363358"/>
            <a:ext cx="995457" cy="1798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5421239" y="2363358"/>
            <a:ext cx="1227212" cy="17981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2466753" y="2115879"/>
            <a:ext cx="473563" cy="20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684136" y="2106916"/>
            <a:ext cx="69121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自由に定義</a:t>
            </a:r>
            <a:endParaRPr kumimoji="1" lang="en-US" altLang="ja-JP" sz="8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868144" y="1848721"/>
            <a:ext cx="275428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※</a:t>
            </a:r>
            <a:r>
              <a:rPr kumimoji="1" lang="ja-JP" altLang="en-US" sz="800" dirty="0" smtClean="0"/>
              <a:t>データのシリアライズ必要あれば</a:t>
            </a:r>
            <a:r>
              <a:rPr lang="ja-JP" altLang="en-US" sz="800" dirty="0" smtClean="0"/>
              <a:t>ユーザ側で</a:t>
            </a:r>
            <a:r>
              <a:rPr lang="ja-JP" altLang="en-US" sz="800" dirty="0" smtClean="0"/>
              <a:t>実装</a:t>
            </a:r>
            <a:r>
              <a:rPr lang="ja-JP" altLang="en-US" sz="800" dirty="0" smtClean="0"/>
              <a:t>すること</a:t>
            </a:r>
            <a:endParaRPr kumimoji="1" lang="en-US" altLang="ja-JP" sz="800" dirty="0" smtClean="0"/>
          </a:p>
        </p:txBody>
      </p:sp>
    </p:spTree>
    <p:extLst>
      <p:ext uri="{BB962C8B-B14F-4D97-AF65-F5344CB8AC3E}">
        <p14:creationId xmlns:p14="http://schemas.microsoft.com/office/powerpoint/2010/main" val="42779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6367</TotalTime>
  <Words>189</Words>
  <Application>Microsoft Office PowerPoint</Application>
  <PresentationFormat>画面に合わせる (4:3)</PresentationFormat>
  <Paragraphs>106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Kurihara, Yoshitake</dc:creator>
  <cp:lastModifiedBy>Kurihara, Yoshitake</cp:lastModifiedBy>
  <cp:revision>409</cp:revision>
  <dcterms:created xsi:type="dcterms:W3CDTF">2017-03-01T06:44:37Z</dcterms:created>
  <dcterms:modified xsi:type="dcterms:W3CDTF">2017-08-10T07:51:35Z</dcterms:modified>
</cp:coreProperties>
</file>