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5" r:id="rId2"/>
    <p:sldId id="306" r:id="rId3"/>
    <p:sldId id="30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333" autoAdjust="0"/>
  </p:normalViewPr>
  <p:slideViewPr>
    <p:cSldViewPr>
      <p:cViewPr>
        <p:scale>
          <a:sx n="100" d="100"/>
          <a:sy n="100" d="100"/>
        </p:scale>
        <p:origin x="552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3AA4-8ACA-4DAE-8955-FC8C47D78E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>
          <a:xfrm>
            <a:off x="4720677" y="548328"/>
            <a:ext cx="1528801" cy="20882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151208" y="5300856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98808" y="4868808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27584" y="4247112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27584" y="4607152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1907704" y="489518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339752" y="4751168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323528" y="404312"/>
            <a:ext cx="8496944" cy="63367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323528" y="116632"/>
            <a:ext cx="936104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diagram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788024" y="2996600"/>
            <a:ext cx="3672408" cy="3329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788024" y="2996600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erver process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24228" y="4171954"/>
            <a:ext cx="1044116" cy="134276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624228" y="4171954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Server</a:t>
            </a:r>
            <a:r>
              <a:rPr lang="en-US" altLang="ja-JP" sz="1000" dirty="0" smtClean="0">
                <a:solidFill>
                  <a:schemeClr val="tx1"/>
                </a:solidFill>
              </a:rPr>
              <a:t> instance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020272" y="400967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5249548" y="536248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158697" y="501065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076056" y="464240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796136" y="4751687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683568" y="2950968"/>
            <a:ext cx="2304256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83568" y="2961345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1763688" y="3959080"/>
            <a:ext cx="1080120" cy="376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475656" y="424798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04" name="直線矢印コネクタ 103"/>
          <p:cNvCxnSpPr>
            <a:stCxn id="39" idx="3"/>
            <a:endCxn id="40" idx="1"/>
          </p:cNvCxnSpPr>
          <p:nvPr/>
        </p:nvCxnSpPr>
        <p:spPr>
          <a:xfrm flipV="1">
            <a:off x="2889440" y="4899004"/>
            <a:ext cx="2285000" cy="2616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 rot="840000">
            <a:off x="3121441" y="4041104"/>
            <a:ext cx="1698318" cy="2985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 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 / TCP</a:t>
            </a:r>
          </a:p>
        </p:txBody>
      </p:sp>
      <p:sp>
        <p:nvSpPr>
          <p:cNvPr id="110" name="正方形/長方形 109"/>
          <p:cNvSpPr/>
          <p:nvPr/>
        </p:nvSpPr>
        <p:spPr>
          <a:xfrm rot="21240000">
            <a:off x="3383279" y="4899260"/>
            <a:ext cx="1470319" cy="2780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</a:t>
            </a:r>
            <a:r>
              <a:rPr lang="en-US" altLang="ja-JP" sz="1000" dirty="0" smtClean="0">
                <a:solidFill>
                  <a:srgbClr val="FF0000"/>
                </a:solidFill>
              </a:rPr>
              <a:t> / TCP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95736" y="4994087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174440" y="4732431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763688" y="3438456"/>
            <a:ext cx="1080120" cy="38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403648" y="3309692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051720" y="3572664"/>
            <a:ext cx="693704" cy="617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48" y="4210360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102432" y="4295815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7" idx="3"/>
            <a:endCxn id="38" idx="1"/>
          </p:cNvCxnSpPr>
          <p:nvPr/>
        </p:nvCxnSpPr>
        <p:spPr>
          <a:xfrm>
            <a:off x="2745424" y="3881521"/>
            <a:ext cx="2357008" cy="580867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900000">
            <a:off x="2600904" y="3912710"/>
            <a:ext cx="2622561" cy="47724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 rot="840000">
            <a:off x="3358532" y="3718263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4128" y="4220736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8" name="直線コネクタ 17"/>
          <p:cNvCxnSpPr>
            <a:endCxn id="38" idx="3"/>
          </p:cNvCxnSpPr>
          <p:nvPr/>
        </p:nvCxnSpPr>
        <p:spPr>
          <a:xfrm flipH="1" flipV="1">
            <a:off x="5796136" y="4462388"/>
            <a:ext cx="1062536" cy="36140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40" idx="3"/>
          </p:cNvCxnSpPr>
          <p:nvPr/>
        </p:nvCxnSpPr>
        <p:spPr>
          <a:xfrm flipH="1">
            <a:off x="5868144" y="4823797"/>
            <a:ext cx="990528" cy="75207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012160" y="4823797"/>
            <a:ext cx="846512" cy="43888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213684" y="4823797"/>
            <a:ext cx="644988" cy="79071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 rot="-420000">
            <a:off x="2745942" y="4874477"/>
            <a:ext cx="2622561" cy="35642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-420000">
            <a:off x="3405428" y="4713025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843808" y="543070"/>
            <a:ext cx="1528801" cy="2093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735882" y="563215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860552" y="563215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946080" y="1583437"/>
            <a:ext cx="1080120" cy="333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Managing client 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945017" y="2132504"/>
            <a:ext cx="1080120" cy="2962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669757" y="4593118"/>
            <a:ext cx="706814" cy="46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467544" y="285258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3058735" y="874461"/>
            <a:ext cx="1080120" cy="5379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Connection management with 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945017" y="874461"/>
            <a:ext cx="1080120" cy="5379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Connection management with 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058735" y="1583437"/>
            <a:ext cx="1080120" cy="333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Send and receive data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058735" y="2132504"/>
            <a:ext cx="1080120" cy="2962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2051720" y="2636560"/>
            <a:ext cx="808832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2745424" y="2636560"/>
            <a:ext cx="1627186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4720678" y="2636560"/>
            <a:ext cx="1903550" cy="15353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6238817" y="2636560"/>
            <a:ext cx="1429527" cy="1553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372200" y="6109956"/>
            <a:ext cx="1944216" cy="343380"/>
          </a:xfrm>
          <a:prstGeom prst="wedgeRectCallout">
            <a:avLst>
              <a:gd name="adj1" fmla="val -47801"/>
              <a:gd name="adj2" fmla="val -249066"/>
            </a:avLst>
          </a:prstGeom>
          <a:solidFill>
            <a:srgbClr val="00B0F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1 thread per 1 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client.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manage it by associating with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fd</a:t>
            </a:r>
            <a:r>
              <a:rPr lang="en-US" altLang="ja-JP" sz="1000" dirty="0" smtClean="0">
                <a:solidFill>
                  <a:schemeClr val="tx1"/>
                </a:solidFill>
              </a:rPr>
              <a:t>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四角形吹き出し 85"/>
          <p:cNvSpPr/>
          <p:nvPr/>
        </p:nvSpPr>
        <p:spPr>
          <a:xfrm>
            <a:off x="179512" y="3212976"/>
            <a:ext cx="1243818" cy="997384"/>
          </a:xfrm>
          <a:prstGeom prst="wedgeRectCallout">
            <a:avLst>
              <a:gd name="adj1" fmla="val 72828"/>
              <a:gd name="adj2" fmla="val -4378"/>
            </a:avLst>
          </a:prstGeom>
          <a:solidFill>
            <a:srgbClr val="00B0F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In </a:t>
            </a:r>
            <a:r>
              <a:rPr lang="en-US" altLang="ja-JP" sz="1000" dirty="0">
                <a:solidFill>
                  <a:schemeClr val="tx1"/>
                </a:solidFill>
              </a:rPr>
              <a:t>multithreading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instance will be shared.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Processing is exclusive every transmission.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28613" y="160479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91976" y="59938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CWorkerThread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347864" y="160479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660395" y="1172749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4" idx="3"/>
            <a:endCxn id="3" idx="0"/>
          </p:cNvCxnSpPr>
          <p:nvPr/>
        </p:nvCxnSpPr>
        <p:spPr>
          <a:xfrm rot="5400000">
            <a:off x="1920535" y="792928"/>
            <a:ext cx="240027" cy="13837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3128246" y="1176897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56" idx="3"/>
            <a:endCxn id="53" idx="0"/>
          </p:cNvCxnSpPr>
          <p:nvPr/>
        </p:nvCxnSpPr>
        <p:spPr>
          <a:xfrm rot="16200000" flipH="1">
            <a:off x="3516160" y="1053012"/>
            <a:ext cx="235879" cy="867690"/>
          </a:xfrm>
          <a:prstGeom prst="bentConnector3">
            <a:avLst>
              <a:gd name="adj1" fmla="val 63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3" idx="0"/>
            <a:endCxn id="53" idx="1"/>
          </p:cNvCxnSpPr>
          <p:nvPr/>
        </p:nvCxnSpPr>
        <p:spPr>
          <a:xfrm>
            <a:off x="2275417" y="1900238"/>
            <a:ext cx="1072447" cy="4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234679" y="1940470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128246" y="1933688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3337231" y="270892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347864" y="378904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628613" y="5121188"/>
            <a:ext cx="223224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Request/Reply/Notify</a:t>
            </a:r>
            <a:r>
              <a:rPr lang="ja-JP" altLang="en-US" sz="1000" dirty="0" smtClean="0">
                <a:solidFill>
                  <a:schemeClr val="tx1"/>
                </a:solidFill>
              </a:rPr>
              <a:t>のハンドリング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onHandleRequest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onHandleReply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onHandleNotify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3995937" y="436510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カギ線コネクタ 92"/>
          <p:cNvCxnSpPr>
            <a:stCxn id="91" idx="3"/>
            <a:endCxn id="90" idx="0"/>
          </p:cNvCxnSpPr>
          <p:nvPr/>
        </p:nvCxnSpPr>
        <p:spPr>
          <a:xfrm rot="5400000">
            <a:off x="2624310" y="3677552"/>
            <a:ext cx="564063" cy="2323208"/>
          </a:xfrm>
          <a:prstGeom prst="bentConnector3">
            <a:avLst>
              <a:gd name="adj1" fmla="val 646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二等辺三角形 93"/>
          <p:cNvSpPr/>
          <p:nvPr/>
        </p:nvSpPr>
        <p:spPr>
          <a:xfrm>
            <a:off x="3999407" y="328498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>
            <a:stCxn id="94" idx="3"/>
            <a:endCxn id="87" idx="0"/>
          </p:cNvCxnSpPr>
          <p:nvPr/>
        </p:nvCxnSpPr>
        <p:spPr>
          <a:xfrm flipH="1">
            <a:off x="4067944" y="3477005"/>
            <a:ext cx="3471" cy="312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4102283" y="234888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4036045" y="2533005"/>
            <a:ext cx="391939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</a:p>
        </p:txBody>
      </p:sp>
      <p:sp>
        <p:nvSpPr>
          <p:cNvPr id="108" name="ひし形 107"/>
          <p:cNvSpPr/>
          <p:nvPr/>
        </p:nvSpPr>
        <p:spPr>
          <a:xfrm>
            <a:off x="3980235" y="2196580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>
            <a:stCxn id="108" idx="2"/>
            <a:endCxn id="81" idx="0"/>
          </p:cNvCxnSpPr>
          <p:nvPr/>
        </p:nvCxnSpPr>
        <p:spPr>
          <a:xfrm>
            <a:off x="4055084" y="2408237"/>
            <a:ext cx="2227" cy="3006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116966" y="3831907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123234" y="212359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35870" y="211832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CProxyThread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3612058" y="1172749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カギ線コネクタ 46"/>
          <p:cNvCxnSpPr>
            <a:stCxn id="46" idx="3"/>
            <a:endCxn id="44" idx="0"/>
          </p:cNvCxnSpPr>
          <p:nvPr/>
        </p:nvCxnSpPr>
        <p:spPr>
          <a:xfrm rot="16200000" flipH="1">
            <a:off x="5293231" y="-244395"/>
            <a:ext cx="753554" cy="3971884"/>
          </a:xfrm>
          <a:prstGeom prst="bentConnector3">
            <a:avLst>
              <a:gd name="adj1" fmla="val 129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80" idx="0"/>
            <a:endCxn id="44" idx="1"/>
          </p:cNvCxnSpPr>
          <p:nvPr/>
        </p:nvCxnSpPr>
        <p:spPr>
          <a:xfrm flipV="1">
            <a:off x="6771227" y="2406356"/>
            <a:ext cx="164643" cy="18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836426" y="3691818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105936" y="2747612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カギ線コネクタ 29"/>
          <p:cNvCxnSpPr>
            <a:stCxn id="70" idx="0"/>
          </p:cNvCxnSpPr>
          <p:nvPr/>
        </p:nvCxnSpPr>
        <p:spPr>
          <a:xfrm flipV="1">
            <a:off x="4997875" y="2714182"/>
            <a:ext cx="273414" cy="121974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557468" y="2180068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657049" y="2427619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3528" y="476672"/>
            <a:ext cx="8496944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79512" y="188640"/>
            <a:ext cx="792088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76" name="ひし形 75"/>
          <p:cNvSpPr/>
          <p:nvPr/>
        </p:nvSpPr>
        <p:spPr>
          <a:xfrm>
            <a:off x="7762197" y="3617382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76" idx="0"/>
            <a:endCxn id="53" idx="3"/>
          </p:cNvCxnSpPr>
          <p:nvPr/>
        </p:nvCxnSpPr>
        <p:spPr>
          <a:xfrm rot="16200000" flipV="1">
            <a:off x="5454189" y="1234525"/>
            <a:ext cx="1716693" cy="304902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825693" y="1915105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628613" y="270892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&lt;&lt;interface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&gt;&gt;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IClientHandler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二等辺三角形 48"/>
          <p:cNvSpPr/>
          <p:nvPr/>
        </p:nvSpPr>
        <p:spPr>
          <a:xfrm>
            <a:off x="1276685" y="328498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カギ線コネクタ 51"/>
          <p:cNvCxnSpPr>
            <a:stCxn id="49" idx="3"/>
            <a:endCxn id="54" idx="0"/>
          </p:cNvCxnSpPr>
          <p:nvPr/>
        </p:nvCxnSpPr>
        <p:spPr>
          <a:xfrm rot="16200000" flipH="1">
            <a:off x="1364267" y="3461431"/>
            <a:ext cx="218072" cy="24922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633170" y="3695077"/>
            <a:ext cx="1929485" cy="1054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Accept</a:t>
            </a:r>
            <a:r>
              <a:rPr lang="ja-JP" altLang="en-US" sz="1000" dirty="0" smtClean="0">
                <a:solidFill>
                  <a:schemeClr val="tx1"/>
                </a:solidFill>
              </a:rPr>
              <a:t>に対応する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lang="ja-JP" altLang="en-US" sz="1000" dirty="0" smtClean="0">
                <a:solidFill>
                  <a:schemeClr val="tx1"/>
                </a:solidFill>
              </a:rPr>
              <a:t>インスタンスの生成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onAcceptClient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onRemoveClient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5" name="ひし形 54"/>
          <p:cNvSpPr/>
          <p:nvPr/>
        </p:nvSpPr>
        <p:spPr>
          <a:xfrm>
            <a:off x="1264582" y="2196580"/>
            <a:ext cx="156119" cy="231039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2"/>
            <a:endCxn id="48" idx="0"/>
          </p:cNvCxnSpPr>
          <p:nvPr/>
        </p:nvCxnSpPr>
        <p:spPr>
          <a:xfrm>
            <a:off x="1342642" y="2427619"/>
            <a:ext cx="6051" cy="2813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362757" y="234926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1362757" y="2544025"/>
            <a:ext cx="360040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459865" y="3138431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IAsyncHandler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703336" y="3730195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カギ線コネクタ 68"/>
          <p:cNvCxnSpPr>
            <a:stCxn id="67" idx="3"/>
            <a:endCxn id="87" idx="3"/>
          </p:cNvCxnSpPr>
          <p:nvPr/>
        </p:nvCxnSpPr>
        <p:spPr>
          <a:xfrm rot="5400000">
            <a:off x="5204256" y="3505984"/>
            <a:ext cx="154856" cy="987320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ひし形 74"/>
          <p:cNvSpPr/>
          <p:nvPr/>
        </p:nvSpPr>
        <p:spPr>
          <a:xfrm>
            <a:off x="5812986" y="2697690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60" idx="0"/>
            <a:endCxn id="75" idx="2"/>
          </p:cNvCxnSpPr>
          <p:nvPr/>
        </p:nvCxnSpPr>
        <p:spPr>
          <a:xfrm rot="16200000" flipV="1">
            <a:off x="5919348" y="2877834"/>
            <a:ext cx="229084" cy="2921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5940152" y="270930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6204579" y="2997339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7885449" y="3618688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1" name="カギ線コネクタ 100"/>
          <p:cNvCxnSpPr>
            <a:stCxn id="63" idx="0"/>
          </p:cNvCxnSpPr>
          <p:nvPr/>
        </p:nvCxnSpPr>
        <p:spPr>
          <a:xfrm flipV="1">
            <a:off x="5004126" y="3969239"/>
            <a:ext cx="2112840" cy="2449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812822" y="4293705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736590" y="3789928"/>
            <a:ext cx="468661" cy="2002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</a:t>
            </a:r>
            <a:r>
              <a:rPr kumimoji="1" lang="ja-JP" alt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＊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1" name="カギ線コネクタ 110"/>
          <p:cNvCxnSpPr/>
          <p:nvPr/>
        </p:nvCxnSpPr>
        <p:spPr>
          <a:xfrm rot="10800000" flipV="1">
            <a:off x="2865506" y="4328272"/>
            <a:ext cx="4251462" cy="1104279"/>
          </a:xfrm>
          <a:prstGeom prst="bentConnector3">
            <a:avLst>
              <a:gd name="adj1" fmla="val 44772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ひし形 62"/>
          <p:cNvSpPr/>
          <p:nvPr/>
        </p:nvSpPr>
        <p:spPr>
          <a:xfrm rot="5400000">
            <a:off x="4823449" y="4108392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ひし形 69"/>
          <p:cNvSpPr/>
          <p:nvPr/>
        </p:nvSpPr>
        <p:spPr>
          <a:xfrm rot="5400000">
            <a:off x="4817198" y="3828096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ひし形 79"/>
          <p:cNvSpPr/>
          <p:nvPr/>
        </p:nvSpPr>
        <p:spPr>
          <a:xfrm rot="5400000">
            <a:off x="6590550" y="2302408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ひし形 82"/>
          <p:cNvSpPr/>
          <p:nvPr/>
        </p:nvSpPr>
        <p:spPr>
          <a:xfrm rot="5400000">
            <a:off x="2094740" y="1794409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7110246" y="4820111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ひし形 84"/>
          <p:cNvSpPr/>
          <p:nvPr/>
        </p:nvSpPr>
        <p:spPr>
          <a:xfrm>
            <a:off x="7756515" y="4413849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カギ線コネクタ 85"/>
          <p:cNvCxnSpPr>
            <a:stCxn id="85" idx="2"/>
            <a:endCxn id="84" idx="0"/>
          </p:cNvCxnSpPr>
          <p:nvPr/>
        </p:nvCxnSpPr>
        <p:spPr>
          <a:xfrm rot="5400000">
            <a:off x="7733543" y="4722289"/>
            <a:ext cx="194605" cy="1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7594575" y="4392119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7644395" y="4676306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92" name="カギ線コネクタ 91"/>
          <p:cNvCxnSpPr>
            <a:endCxn id="90" idx="3"/>
          </p:cNvCxnSpPr>
          <p:nvPr/>
        </p:nvCxnSpPr>
        <p:spPr>
          <a:xfrm rot="10800000" flipV="1">
            <a:off x="2860862" y="5245636"/>
            <a:ext cx="4256105" cy="415612"/>
          </a:xfrm>
          <a:prstGeom prst="bentConnector3">
            <a:avLst>
              <a:gd name="adj1" fmla="val 3881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110616" y="5753597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MessageId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CId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43" name="カギ線コネクタ 142"/>
          <p:cNvCxnSpPr>
            <a:stCxn id="102" idx="0"/>
            <a:endCxn id="84" idx="2"/>
          </p:cNvCxnSpPr>
          <p:nvPr/>
        </p:nvCxnSpPr>
        <p:spPr>
          <a:xfrm rot="16200000" flipV="1">
            <a:off x="7651800" y="5574701"/>
            <a:ext cx="357422" cy="37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カギ線コネクタ 151"/>
          <p:cNvCxnSpPr/>
          <p:nvPr/>
        </p:nvCxnSpPr>
        <p:spPr>
          <a:xfrm rot="10800000">
            <a:off x="4311409" y="4365105"/>
            <a:ext cx="2794192" cy="1561379"/>
          </a:xfrm>
          <a:prstGeom prst="bentConnector3">
            <a:avLst>
              <a:gd name="adj1" fmla="val 99315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カギ線コネクタ 167"/>
          <p:cNvCxnSpPr/>
          <p:nvPr/>
        </p:nvCxnSpPr>
        <p:spPr>
          <a:xfrm rot="10800000">
            <a:off x="2860679" y="5965452"/>
            <a:ext cx="4249567" cy="220533"/>
          </a:xfrm>
          <a:prstGeom prst="bentConnector3">
            <a:avLst>
              <a:gd name="adj1" fmla="val 72563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174"/>
          <p:cNvCxnSpPr/>
          <p:nvPr/>
        </p:nvCxnSpPr>
        <p:spPr>
          <a:xfrm rot="10800000">
            <a:off x="4520329" y="4357899"/>
            <a:ext cx="2596636" cy="618668"/>
          </a:xfrm>
          <a:prstGeom prst="bentConnector3">
            <a:avLst>
              <a:gd name="adj1" fmla="val 98909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568004" y="3364867"/>
            <a:ext cx="645062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Command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45874" y="3364867"/>
            <a:ext cx="985887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00620" y="2944769"/>
            <a:ext cx="843375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通信</a:t>
            </a:r>
            <a:r>
              <a:rPr lang="en-US" altLang="ja-JP" sz="800" dirty="0" smtClean="0">
                <a:solidFill>
                  <a:schemeClr val="tx1"/>
                </a:solidFill>
              </a:rPr>
              <a:t>ID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47957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86503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13243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364088" y="4776055"/>
            <a:ext cx="982194" cy="2859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(255</a:t>
            </a:r>
            <a:r>
              <a:rPr lang="ja-JP" altLang="en-US" sz="800" dirty="0" smtClean="0">
                <a:solidFill>
                  <a:schemeClr val="tx1"/>
                </a:solidFill>
              </a:rPr>
              <a:t>以内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520" y="1339778"/>
            <a:ext cx="8640960" cy="4321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9131" y="336470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245801" y="4493154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SOH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876256" y="4493154"/>
            <a:ext cx="645062" cy="2890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EOT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242834" y="3363648"/>
            <a:ext cx="32516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kumimoji="1" lang="en-US" altLang="ja-JP" sz="500" dirty="0" smtClean="0">
                <a:solidFill>
                  <a:schemeClr val="tx1"/>
                </a:solidFill>
              </a:rPr>
              <a:t>(4bit)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348137" y="477475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0976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277619" y="479388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170520" y="4493154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Size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815582" y="4493154"/>
            <a:ext cx="2062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82173" y="4798119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732240" y="3743927"/>
            <a:ext cx="1944216" cy="2113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</a:rPr>
              <a:t>渡す必要あれば</a:t>
            </a:r>
            <a:r>
              <a:rPr lang="en-US" altLang="ja-JP" sz="800" dirty="0" smtClean="0">
                <a:solidFill>
                  <a:schemeClr val="tx1"/>
                </a:solidFill>
              </a:rPr>
              <a:t>245byte</a:t>
            </a:r>
            <a:r>
              <a:rPr lang="ja-JP" altLang="en-US" sz="800" dirty="0">
                <a:solidFill>
                  <a:schemeClr val="tx1"/>
                </a:solidFill>
              </a:rPr>
              <a:t>以内</a:t>
            </a:r>
            <a:r>
              <a:rPr lang="ja-JP" altLang="en-US" sz="800" dirty="0" smtClean="0">
                <a:solidFill>
                  <a:schemeClr val="tx1"/>
                </a:solidFill>
              </a:rPr>
              <a:t>で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6876256" y="3668017"/>
            <a:ext cx="1258106" cy="82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99131" y="3664378"/>
            <a:ext cx="4161028" cy="82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1520" y="980728"/>
            <a:ext cx="643870" cy="3590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P</a:t>
            </a:r>
            <a:r>
              <a:rPr lang="en-US" altLang="ja-JP" sz="1100" dirty="0" smtClean="0">
                <a:solidFill>
                  <a:schemeClr val="tx1"/>
                </a:solidFill>
              </a:rPr>
              <a:t>acket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 format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996574" y="4794910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890657" y="4492604"/>
            <a:ext cx="645062" cy="28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641065" y="479333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530837" y="4493153"/>
            <a:ext cx="645062" cy="2874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31069" y="366801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212452" y="3365710"/>
            <a:ext cx="645062" cy="285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75560" y="36664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856943" y="3365709"/>
            <a:ext cx="645062" cy="2859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95491" y="3038237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REQUEST</a:t>
            </a:r>
          </a:p>
          <a:p>
            <a:r>
              <a:rPr lang="en-US" altLang="ja-JP" sz="600" dirty="0" smtClean="0"/>
              <a:t>REPLY</a:t>
            </a:r>
          </a:p>
          <a:p>
            <a:r>
              <a:rPr kumimoji="1" lang="en-US" altLang="ja-JP" sz="600" dirty="0" smtClean="0"/>
              <a:t>NOTIFY</a:t>
            </a:r>
            <a:endParaRPr kumimoji="1" lang="ja-JP" altLang="en-US" sz="600" dirty="0"/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552302" y="4101075"/>
            <a:ext cx="79081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755576" y="4341295"/>
            <a:ext cx="147348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Socket</a:t>
            </a:r>
            <a:r>
              <a:rPr kumimoji="1" lang="ja-JP" altLang="en-US" sz="1000" dirty="0" smtClean="0"/>
              <a:t>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</a:t>
            </a:r>
            <a:endParaRPr lang="en-US" altLang="ja-JP" sz="1000" dirty="0" smtClean="0"/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(</a:t>
            </a:r>
            <a:r>
              <a:rPr lang="en-US" altLang="ja-JP" sz="1000" dirty="0"/>
              <a:t>libimmsocket.so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039435" y="1623185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ユーザアプリ</a:t>
            </a:r>
            <a:r>
              <a:rPr lang="en-US" altLang="ja-JP" sz="1000" dirty="0" smtClean="0"/>
              <a:t>/MW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52302" y="2420888"/>
            <a:ext cx="227177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Request/</a:t>
            </a:r>
            <a:r>
              <a:rPr lang="en-US" altLang="ja-JP" sz="1000" dirty="0" smtClean="0"/>
              <a:t>Re</a:t>
            </a:r>
            <a:r>
              <a:rPr kumimoji="1" lang="en-US" altLang="ja-JP" sz="1000" dirty="0" smtClean="0"/>
              <a:t>ply/Notify</a:t>
            </a:r>
            <a:r>
              <a:rPr lang="ja-JP" altLang="en-US" sz="1000" dirty="0"/>
              <a:t> </a:t>
            </a:r>
            <a:r>
              <a:rPr kumimoji="1" lang="ja-JP" altLang="en-US" sz="1000" dirty="0" smtClean="0"/>
              <a:t>メッセージ通信層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ImmSocketService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(libimmsocketservice.so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123728" y="4989754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 heading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6693610" y="5013563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transfer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308416" y="1815207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CMessage</a:t>
            </a:r>
            <a:r>
              <a:rPr lang="en-US" altLang="ja-JP" sz="800" dirty="0" smtClean="0"/>
              <a:t>::</a:t>
            </a:r>
            <a:r>
              <a:rPr kumimoji="1" lang="en-US" altLang="ja-JP" sz="800" dirty="0" err="1" smtClean="0"/>
              <a:t>sendRequest</a:t>
            </a:r>
            <a:r>
              <a:rPr kumimoji="1"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lang="en-US" altLang="ja-JP" sz="800" dirty="0" err="1" smtClean="0"/>
              <a:t>sendReply</a:t>
            </a:r>
            <a:r>
              <a:rPr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kumimoji="1" lang="en-US" altLang="ja-JP" sz="800" dirty="0" err="1" smtClean="0"/>
              <a:t>sendNotify</a:t>
            </a:r>
            <a:endParaRPr kumimoji="1" lang="en-US" altLang="ja-JP" sz="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275856" y="2322360"/>
            <a:ext cx="3867360" cy="2539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1050" dirty="0" smtClean="0"/>
              <a:t>sendRequestSync </a:t>
            </a:r>
            <a:r>
              <a:rPr lang="fr-FR" altLang="ja-JP" sz="1050" dirty="0"/>
              <a:t>(uint8_t command, uint8_t *pData, int size);</a:t>
            </a:r>
            <a:endParaRPr lang="ja-JP" altLang="en-US" sz="1050" dirty="0"/>
          </a:p>
        </p:txBody>
      </p:sp>
      <p:cxnSp>
        <p:nvCxnSpPr>
          <p:cNvPr id="6" name="直線矢印コネクタ 5"/>
          <p:cNvCxnSpPr>
            <a:stCxn id="54" idx="2"/>
            <a:endCxn id="8" idx="0"/>
          </p:cNvCxnSpPr>
          <p:nvPr/>
        </p:nvCxnSpPr>
        <p:spPr>
          <a:xfrm>
            <a:off x="4860159" y="2677330"/>
            <a:ext cx="30376" cy="68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5" idx="2"/>
            <a:endCxn id="9" idx="0"/>
          </p:cNvCxnSpPr>
          <p:nvPr/>
        </p:nvCxnSpPr>
        <p:spPr>
          <a:xfrm>
            <a:off x="5826627" y="2679070"/>
            <a:ext cx="1812191" cy="68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67" idx="2"/>
            <a:endCxn id="2" idx="1"/>
          </p:cNvCxnSpPr>
          <p:nvPr/>
        </p:nvCxnSpPr>
        <p:spPr>
          <a:xfrm>
            <a:off x="2936152" y="2276872"/>
            <a:ext cx="339704" cy="17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972168" y="2106916"/>
            <a:ext cx="69121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自由に定義</a:t>
            </a:r>
            <a:endParaRPr kumimoji="1" lang="en-US" altLang="ja-JP" sz="8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156176" y="1848721"/>
            <a:ext cx="240642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データのシリアライズ必要あれば</a:t>
            </a:r>
            <a:r>
              <a:rPr lang="ja-JP" altLang="en-US" sz="800" dirty="0" smtClean="0"/>
              <a:t>ユーザ側で実装</a:t>
            </a:r>
            <a:endParaRPr kumimoji="1" lang="en-US" altLang="ja-JP" sz="800" dirty="0" smtClean="0"/>
          </a:p>
        </p:txBody>
      </p:sp>
      <p:sp>
        <p:nvSpPr>
          <p:cNvPr id="5" name="右大かっこ 4"/>
          <p:cNvSpPr/>
          <p:nvPr/>
        </p:nvSpPr>
        <p:spPr>
          <a:xfrm rot="16200000" flipH="1">
            <a:off x="5789944" y="2259463"/>
            <a:ext cx="73366" cy="765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大かっこ 53"/>
          <p:cNvSpPr/>
          <p:nvPr/>
        </p:nvSpPr>
        <p:spPr>
          <a:xfrm rot="16200000" flipH="1">
            <a:off x="4824240" y="2158178"/>
            <a:ext cx="71836" cy="9664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919619" y="3364135"/>
            <a:ext cx="7631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 smtClean="0">
              <a:solidFill>
                <a:schemeClr val="tx1"/>
              </a:solidFill>
            </a:endParaRPr>
          </a:p>
        </p:txBody>
      </p:sp>
      <p:sp>
        <p:nvSpPr>
          <p:cNvPr id="61" name="右大かっこ 60"/>
          <p:cNvSpPr/>
          <p:nvPr/>
        </p:nvSpPr>
        <p:spPr>
          <a:xfrm rot="16200000" flipH="1">
            <a:off x="4206480" y="3382404"/>
            <a:ext cx="71836" cy="6512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998318" y="3364135"/>
            <a:ext cx="2417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 smtClean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3957263" y="2917289"/>
            <a:ext cx="0" cy="42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3714448" y="2782491"/>
            <a:ext cx="5629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err="1" smtClean="0"/>
              <a:t>isSync</a:t>
            </a:r>
            <a:r>
              <a:rPr kumimoji="1" lang="en-US" altLang="ja-JP" sz="600" dirty="0" smtClean="0"/>
              <a:t> (</a:t>
            </a:r>
            <a:r>
              <a:rPr lang="en-US" altLang="ja-JP" sz="600" dirty="0" smtClean="0"/>
              <a:t>1</a:t>
            </a:r>
            <a:r>
              <a:rPr kumimoji="1" lang="en-US" altLang="ja-JP" sz="600" dirty="0" smtClean="0"/>
              <a:t>bit)</a:t>
            </a:r>
            <a:endParaRPr kumimoji="1" lang="ja-JP" altLang="en-US" sz="600" dirty="0"/>
          </a:p>
        </p:txBody>
      </p:sp>
      <p:cxnSp>
        <p:nvCxnSpPr>
          <p:cNvPr id="71" name="直線コネクタ 70"/>
          <p:cNvCxnSpPr/>
          <p:nvPr/>
        </p:nvCxnSpPr>
        <p:spPr>
          <a:xfrm flipH="1" flipV="1">
            <a:off x="4115813" y="3028711"/>
            <a:ext cx="326" cy="30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3923928" y="2884294"/>
            <a:ext cx="72808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reply result (3bit)</a:t>
            </a:r>
            <a:endParaRPr kumimoji="1" lang="ja-JP" altLang="en-US" sz="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1341748" y="3364707"/>
            <a:ext cx="257745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hash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(4byte)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一致</a:t>
            </a:r>
            <a:r>
              <a:rPr lang="ja-JP" altLang="en-US" sz="800" dirty="0" smtClean="0">
                <a:solidFill>
                  <a:schemeClr val="tx1"/>
                </a:solidFill>
              </a:rPr>
              <a:t>をとる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為の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hash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値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0" name="右大かっこ 79"/>
          <p:cNvSpPr/>
          <p:nvPr/>
        </p:nvSpPr>
        <p:spPr>
          <a:xfrm rot="16200000">
            <a:off x="2594594" y="2032136"/>
            <a:ext cx="45719" cy="25514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263440" y="3074234"/>
            <a:ext cx="435742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4byte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10274" y="3126616"/>
            <a:ext cx="435742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5" name="右大かっこ 84"/>
          <p:cNvSpPr/>
          <p:nvPr/>
        </p:nvSpPr>
        <p:spPr>
          <a:xfrm rot="16200000">
            <a:off x="2251098" y="1581020"/>
            <a:ext cx="79990" cy="31839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288</Words>
  <Application>Microsoft Office PowerPoint</Application>
  <PresentationFormat>画面に合わせる (4:3)</PresentationFormat>
  <Paragraphs>147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Tahoma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栗原 義岳</cp:lastModifiedBy>
  <cp:revision>440</cp:revision>
  <dcterms:created xsi:type="dcterms:W3CDTF">2017-03-01T06:44:37Z</dcterms:created>
  <dcterms:modified xsi:type="dcterms:W3CDTF">2018-03-16T04:18:33Z</dcterms:modified>
</cp:coreProperties>
</file>