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5" r:id="rId2"/>
    <p:sldId id="306" r:id="rId3"/>
    <p:sldId id="304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 autoAdjust="0"/>
    <p:restoredTop sz="94333" autoAdjust="0"/>
  </p:normalViewPr>
  <p:slideViewPr>
    <p:cSldViewPr>
      <p:cViewPr>
        <p:scale>
          <a:sx n="75" d="100"/>
          <a:sy n="75" d="100"/>
        </p:scale>
        <p:origin x="88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43AA4-8ACA-4DAE-8955-FC8C47D78E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6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>
          <a:xfrm>
            <a:off x="4720677" y="548328"/>
            <a:ext cx="1528801" cy="208823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151208" y="5300856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98808" y="4868808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27584" y="4247112"/>
            <a:ext cx="2304256" cy="1296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27584" y="4607152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1907704" y="4895184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2339752" y="4751168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323528" y="404312"/>
            <a:ext cx="8496944" cy="63367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323528" y="116632"/>
            <a:ext cx="936104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788024" y="2996600"/>
            <a:ext cx="3672408" cy="3329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788024" y="2996600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s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erver process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624228" y="4171954"/>
            <a:ext cx="1044116" cy="134276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624228" y="4171954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 smtClean="0">
                <a:solidFill>
                  <a:schemeClr val="tx1"/>
                </a:solidFill>
              </a:rPr>
              <a:t>Server</a:t>
            </a:r>
            <a:r>
              <a:rPr lang="en-US" altLang="ja-JP" sz="1000" dirty="0" smtClean="0">
                <a:solidFill>
                  <a:schemeClr val="tx1"/>
                </a:solidFill>
              </a:rPr>
              <a:t> instance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020272" y="400967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5249548" y="536248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158697" y="501065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076056" y="4642408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5796136" y="4751687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683568" y="2950968"/>
            <a:ext cx="2304256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83568" y="2961345"/>
            <a:ext cx="1008112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1763688" y="3959080"/>
            <a:ext cx="1080120" cy="376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475656" y="4247983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04" name="直線矢印コネクタ 103"/>
          <p:cNvCxnSpPr>
            <a:stCxn id="39" idx="3"/>
            <a:endCxn id="40" idx="1"/>
          </p:cNvCxnSpPr>
          <p:nvPr/>
        </p:nvCxnSpPr>
        <p:spPr>
          <a:xfrm flipV="1">
            <a:off x="2889440" y="4899004"/>
            <a:ext cx="2285000" cy="26165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 rot="840000">
            <a:off x="3121441" y="4041104"/>
            <a:ext cx="1698318" cy="2985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 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 / TCP</a:t>
            </a:r>
          </a:p>
        </p:txBody>
      </p:sp>
      <p:sp>
        <p:nvSpPr>
          <p:cNvPr id="110" name="正方形/長方形 109"/>
          <p:cNvSpPr/>
          <p:nvPr/>
        </p:nvSpPr>
        <p:spPr>
          <a:xfrm rot="21240000">
            <a:off x="3383279" y="4899260"/>
            <a:ext cx="1470319" cy="2780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s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ocket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communication</a:t>
            </a:r>
          </a:p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</a:rPr>
              <a:t>Local</a:t>
            </a:r>
            <a:r>
              <a:rPr lang="en-US" altLang="ja-JP" sz="1000" dirty="0" smtClean="0">
                <a:solidFill>
                  <a:srgbClr val="FF0000"/>
                </a:solidFill>
              </a:rPr>
              <a:t> / TCP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95736" y="4994087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174440" y="4732431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763688" y="3438456"/>
            <a:ext cx="1080120" cy="38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403648" y="3309692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051720" y="3572664"/>
            <a:ext cx="693704" cy="617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48" y="4210360"/>
            <a:ext cx="108012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5102432" y="4295815"/>
            <a:ext cx="693704" cy="333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instance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77" idx="3"/>
            <a:endCxn id="38" idx="1"/>
          </p:cNvCxnSpPr>
          <p:nvPr/>
        </p:nvCxnSpPr>
        <p:spPr>
          <a:xfrm>
            <a:off x="2745424" y="3881521"/>
            <a:ext cx="2357008" cy="580867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900000">
            <a:off x="2600904" y="3912710"/>
            <a:ext cx="2622561" cy="47724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 rot="840000">
            <a:off x="3358532" y="3718263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4128" y="4220736"/>
            <a:ext cx="720080" cy="1891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 thread</a:t>
            </a:r>
          </a:p>
        </p:txBody>
      </p:sp>
      <p:cxnSp>
        <p:nvCxnSpPr>
          <p:cNvPr id="18" name="直線コネクタ 17"/>
          <p:cNvCxnSpPr>
            <a:endCxn id="38" idx="3"/>
          </p:cNvCxnSpPr>
          <p:nvPr/>
        </p:nvCxnSpPr>
        <p:spPr>
          <a:xfrm flipH="1" flipV="1">
            <a:off x="5796136" y="4462388"/>
            <a:ext cx="1062536" cy="361409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40" idx="3"/>
          </p:cNvCxnSpPr>
          <p:nvPr/>
        </p:nvCxnSpPr>
        <p:spPr>
          <a:xfrm flipH="1">
            <a:off x="5868144" y="4823797"/>
            <a:ext cx="990528" cy="75207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012160" y="4823797"/>
            <a:ext cx="846512" cy="438889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6213684" y="4823797"/>
            <a:ext cx="644988" cy="790719"/>
          </a:xfrm>
          <a:prstGeom prst="line">
            <a:avLst/>
          </a:prstGeom>
          <a:ln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 rot="-420000">
            <a:off x="2745942" y="4874477"/>
            <a:ext cx="2622561" cy="35642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-420000">
            <a:off x="3405428" y="4713025"/>
            <a:ext cx="1224136" cy="1665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rgbClr val="0070C0"/>
                </a:solidFill>
              </a:rPr>
              <a:t>ImmSocketService</a:t>
            </a:r>
            <a:endParaRPr kumimoji="1" lang="en-US" altLang="ja-JP" sz="1000" dirty="0" smtClean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2843808" y="543070"/>
            <a:ext cx="1528801" cy="2093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735882" y="563215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860552" y="563215"/>
            <a:ext cx="1224136" cy="1775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946080" y="1583437"/>
            <a:ext cx="1080120" cy="333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Managing client tables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945017" y="2132504"/>
            <a:ext cx="1080120" cy="2962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Local / TCP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config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669757" y="4593118"/>
            <a:ext cx="706814" cy="46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client 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tables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467544" y="285258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3058735" y="874461"/>
            <a:ext cx="1080120" cy="5379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Connection management with 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4945017" y="874461"/>
            <a:ext cx="1080120" cy="53796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Connection management with 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058735" y="1583437"/>
            <a:ext cx="1080120" cy="3330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Send and receive data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058735" y="2132504"/>
            <a:ext cx="1080120" cy="29629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Local / TCP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config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2051720" y="2636560"/>
            <a:ext cx="808832" cy="936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2745424" y="2636560"/>
            <a:ext cx="1627186" cy="936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4720678" y="2636560"/>
            <a:ext cx="1903550" cy="15353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6238817" y="2636560"/>
            <a:ext cx="1429527" cy="15538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372200" y="6109956"/>
            <a:ext cx="1944216" cy="343380"/>
          </a:xfrm>
          <a:prstGeom prst="wedgeRectCallout">
            <a:avLst>
              <a:gd name="adj1" fmla="val -47801"/>
              <a:gd name="adj2" fmla="val -249066"/>
            </a:avLst>
          </a:prstGeom>
          <a:solidFill>
            <a:srgbClr val="00B0F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1 thread per 1 </a:t>
            </a:r>
            <a:r>
              <a:rPr lang="en-US" altLang="ja-JP" sz="1000" dirty="0" smtClean="0">
                <a:solidFill>
                  <a:schemeClr val="tx1"/>
                </a:solidFill>
              </a:rPr>
              <a:t>client.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manage it by associating with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fd</a:t>
            </a:r>
            <a:r>
              <a:rPr lang="en-US" altLang="ja-JP" sz="1000" dirty="0" smtClean="0">
                <a:solidFill>
                  <a:schemeClr val="tx1"/>
                </a:solidFill>
              </a:rPr>
              <a:t>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四角形吹き出し 85"/>
          <p:cNvSpPr/>
          <p:nvPr/>
        </p:nvSpPr>
        <p:spPr>
          <a:xfrm>
            <a:off x="179512" y="3212976"/>
            <a:ext cx="1243818" cy="997384"/>
          </a:xfrm>
          <a:prstGeom prst="wedgeRectCallout">
            <a:avLst>
              <a:gd name="adj1" fmla="val 72828"/>
              <a:gd name="adj2" fmla="val -4378"/>
            </a:avLst>
          </a:prstGeom>
          <a:solidFill>
            <a:srgbClr val="00B0F0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In </a:t>
            </a:r>
            <a:r>
              <a:rPr lang="en-US" altLang="ja-JP" sz="1000" dirty="0">
                <a:solidFill>
                  <a:schemeClr val="tx1"/>
                </a:solidFill>
              </a:rPr>
              <a:t>multithreading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lang="en-US" altLang="ja-JP" sz="1000" dirty="0">
                <a:solidFill>
                  <a:schemeClr val="tx1"/>
                </a:solidFill>
              </a:rPr>
              <a:t>instance will be shared.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lang="en-US" altLang="ja-JP" sz="1000" dirty="0">
                <a:solidFill>
                  <a:schemeClr val="tx1"/>
                </a:solidFill>
              </a:rPr>
              <a:t>Processing is exclusive every transmission.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角丸四角形 175"/>
          <p:cNvSpPr/>
          <p:nvPr/>
        </p:nvSpPr>
        <p:spPr>
          <a:xfrm>
            <a:off x="4543143" y="1975087"/>
            <a:ext cx="4205321" cy="1309897"/>
          </a:xfrm>
          <a:prstGeom prst="roundRect">
            <a:avLst>
              <a:gd name="adj" fmla="val 1085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1520" y="1604797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114883" y="599388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CWorkerThread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970771" y="1604797"/>
            <a:ext cx="1440160" cy="59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>
            <a:off x="2283302" y="1172749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4" idx="3"/>
            <a:endCxn id="3" idx="0"/>
          </p:cNvCxnSpPr>
          <p:nvPr/>
        </p:nvCxnSpPr>
        <p:spPr>
          <a:xfrm rot="5400000">
            <a:off x="1543442" y="792928"/>
            <a:ext cx="240027" cy="13837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2751153" y="1176897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56" idx="3"/>
            <a:endCxn id="53" idx="0"/>
          </p:cNvCxnSpPr>
          <p:nvPr/>
        </p:nvCxnSpPr>
        <p:spPr>
          <a:xfrm rot="16200000" flipH="1">
            <a:off x="3139067" y="1053012"/>
            <a:ext cx="235879" cy="867690"/>
          </a:xfrm>
          <a:prstGeom prst="bentConnector3">
            <a:avLst>
              <a:gd name="adj1" fmla="val 63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3" idx="0"/>
            <a:endCxn id="53" idx="1"/>
          </p:cNvCxnSpPr>
          <p:nvPr/>
        </p:nvCxnSpPr>
        <p:spPr>
          <a:xfrm>
            <a:off x="1898324" y="1900238"/>
            <a:ext cx="1072447" cy="4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857586" y="1940470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2751153" y="1933688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2960138" y="270892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CImmSocketCLient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IPacketHandler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2970771" y="378904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smtClean="0">
                <a:solidFill>
                  <a:schemeClr val="tx1"/>
                </a:solidFill>
              </a:rPr>
              <a:t>PacketHandler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51520" y="5121188"/>
            <a:ext cx="2232248" cy="1080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1" dirty="0" smtClean="0">
                <a:solidFill>
                  <a:schemeClr val="tx1"/>
                </a:solidFill>
              </a:rPr>
              <a:t>User </a:t>
            </a:r>
            <a:r>
              <a:rPr lang="en-US" altLang="ja-JP" sz="1000" b="1" i="1" dirty="0" err="1" smtClean="0">
                <a:solidFill>
                  <a:schemeClr val="tx1"/>
                </a:solidFill>
              </a:rPr>
              <a:t>impl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 class</a:t>
            </a:r>
          </a:p>
          <a:p>
            <a:pPr algn="ctr"/>
            <a:endParaRPr lang="en-US" altLang="ja-JP" sz="100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u="sng" dirty="0" err="1" smtClean="0">
                <a:solidFill>
                  <a:schemeClr val="tx1"/>
                </a:solidFill>
              </a:rPr>
              <a:t>onHandleRequest</a:t>
            </a:r>
            <a:endParaRPr lang="en-US" altLang="ja-JP" sz="1000" u="sng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u="sng" dirty="0" err="1" smtClean="0">
                <a:solidFill>
                  <a:schemeClr val="tx1"/>
                </a:solidFill>
              </a:rPr>
              <a:t>onHandleReply</a:t>
            </a:r>
            <a:endParaRPr lang="en-US" altLang="ja-JP" sz="1000" u="sng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u="sng" dirty="0" err="1">
                <a:solidFill>
                  <a:schemeClr val="tx1"/>
                </a:solidFill>
              </a:rPr>
              <a:t>onHandleNotify</a:t>
            </a:r>
            <a:endParaRPr lang="en-US" altLang="ja-JP" sz="1000" u="sng" dirty="0" smtClean="0">
              <a:solidFill>
                <a:schemeClr val="tx1"/>
              </a:solidFill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3131840" y="436510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カギ線コネクタ 92"/>
          <p:cNvCxnSpPr>
            <a:stCxn id="91" idx="3"/>
            <a:endCxn id="90" idx="0"/>
          </p:cNvCxnSpPr>
          <p:nvPr/>
        </p:nvCxnSpPr>
        <p:spPr>
          <a:xfrm rot="5400000">
            <a:off x="2003715" y="3921054"/>
            <a:ext cx="564063" cy="18362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二等辺三角形 93"/>
          <p:cNvSpPr/>
          <p:nvPr/>
        </p:nvSpPr>
        <p:spPr>
          <a:xfrm>
            <a:off x="3622314" y="328498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>
            <a:stCxn id="94" idx="3"/>
            <a:endCxn id="87" idx="0"/>
          </p:cNvCxnSpPr>
          <p:nvPr/>
        </p:nvCxnSpPr>
        <p:spPr>
          <a:xfrm flipH="1">
            <a:off x="3690851" y="3477005"/>
            <a:ext cx="3471" cy="31203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725190" y="2348880"/>
            <a:ext cx="109677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3658952" y="2533005"/>
            <a:ext cx="391939" cy="1807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</a:p>
        </p:txBody>
      </p:sp>
      <p:sp>
        <p:nvSpPr>
          <p:cNvPr id="108" name="ひし形 107"/>
          <p:cNvSpPr/>
          <p:nvPr/>
        </p:nvSpPr>
        <p:spPr>
          <a:xfrm>
            <a:off x="3603142" y="2196580"/>
            <a:ext cx="149697" cy="211657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>
            <a:stCxn id="108" idx="2"/>
            <a:endCxn id="81" idx="0"/>
          </p:cNvCxnSpPr>
          <p:nvPr/>
        </p:nvCxnSpPr>
        <p:spPr>
          <a:xfrm>
            <a:off x="3677991" y="2408237"/>
            <a:ext cx="2227" cy="3006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6876255" y="4346054"/>
            <a:ext cx="775035" cy="266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746141" y="2123594"/>
            <a:ext cx="1440160" cy="369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558776" y="2118324"/>
            <a:ext cx="1973849" cy="374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CProxyThread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二等辺三角形 45"/>
          <p:cNvSpPr/>
          <p:nvPr/>
        </p:nvSpPr>
        <p:spPr>
          <a:xfrm>
            <a:off x="3234965" y="1172749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カギ線コネクタ 46"/>
          <p:cNvCxnSpPr>
            <a:stCxn id="46" idx="3"/>
            <a:endCxn id="44" idx="0"/>
          </p:cNvCxnSpPr>
          <p:nvPr/>
        </p:nvCxnSpPr>
        <p:spPr>
          <a:xfrm rot="16200000" flipH="1">
            <a:off x="5049560" y="-377817"/>
            <a:ext cx="753554" cy="4238728"/>
          </a:xfrm>
          <a:prstGeom prst="bentConnector3">
            <a:avLst>
              <a:gd name="adj1" fmla="val 9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80" idx="0"/>
            <a:endCxn id="44" idx="1"/>
          </p:cNvCxnSpPr>
          <p:nvPr/>
        </p:nvCxnSpPr>
        <p:spPr>
          <a:xfrm flipV="1">
            <a:off x="6385784" y="2305610"/>
            <a:ext cx="172992" cy="5468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459333" y="3691818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5081741" y="2528973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カギ線コネクタ 29"/>
          <p:cNvCxnSpPr>
            <a:stCxn id="70" idx="0"/>
          </p:cNvCxnSpPr>
          <p:nvPr/>
        </p:nvCxnSpPr>
        <p:spPr>
          <a:xfrm flipV="1">
            <a:off x="4620782" y="2508140"/>
            <a:ext cx="600278" cy="142578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6180375" y="2133243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279956" y="2427619"/>
            <a:ext cx="383645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1..*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88900" y="476672"/>
            <a:ext cx="8915400" cy="5976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79512" y="188640"/>
            <a:ext cx="792088" cy="28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diagram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51520" y="2708920"/>
            <a:ext cx="144016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&lt;&lt;interface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&gt;&gt;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CImmSocketServer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IClientHandler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二等辺三角形 48"/>
          <p:cNvSpPr/>
          <p:nvPr/>
        </p:nvSpPr>
        <p:spPr>
          <a:xfrm>
            <a:off x="899592" y="3284984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カギ線コネクタ 51"/>
          <p:cNvCxnSpPr>
            <a:stCxn id="49" idx="3"/>
            <a:endCxn id="54" idx="0"/>
          </p:cNvCxnSpPr>
          <p:nvPr/>
        </p:nvCxnSpPr>
        <p:spPr>
          <a:xfrm rot="16200000" flipH="1">
            <a:off x="987174" y="3461431"/>
            <a:ext cx="218072" cy="249220"/>
          </a:xfrm>
          <a:prstGeom prst="bentConnector3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256077" y="3695077"/>
            <a:ext cx="1929485" cy="1054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inner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proccess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impl</a:t>
            </a:r>
            <a:r>
              <a:rPr lang="en-US" altLang="ja-JP" sz="1000" dirty="0" smtClean="0">
                <a:solidFill>
                  <a:schemeClr val="tx1"/>
                </a:solidFill>
              </a:rPr>
              <a:t> class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Create / delete class instance corresponding to socket </a:t>
            </a:r>
            <a:r>
              <a:rPr lang="en-US" altLang="ja-JP" sz="1000" dirty="0" smtClean="0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 altLang="ja-JP" sz="1000" u="sng" dirty="0" err="1" smtClean="0">
                <a:solidFill>
                  <a:schemeClr val="tx1"/>
                </a:solidFill>
              </a:rPr>
              <a:t>onAcceptClient</a:t>
            </a:r>
            <a:endParaRPr lang="en-US" altLang="ja-JP" sz="1000" u="sng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u="sng" dirty="0" err="1" smtClean="0">
                <a:solidFill>
                  <a:schemeClr val="tx1"/>
                </a:solidFill>
              </a:rPr>
              <a:t>onRemoveClient</a:t>
            </a:r>
            <a:endParaRPr lang="en-US" altLang="ja-JP" sz="1000" u="sng" dirty="0" smtClean="0">
              <a:solidFill>
                <a:schemeClr val="tx1"/>
              </a:solidFill>
            </a:endParaRPr>
          </a:p>
        </p:txBody>
      </p:sp>
      <p:sp>
        <p:nvSpPr>
          <p:cNvPr id="55" name="ひし形 54"/>
          <p:cNvSpPr/>
          <p:nvPr/>
        </p:nvSpPr>
        <p:spPr>
          <a:xfrm>
            <a:off x="887489" y="2196580"/>
            <a:ext cx="156119" cy="231039"/>
          </a:xfrm>
          <a:prstGeom prst="diamond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>
            <a:stCxn id="55" idx="2"/>
            <a:endCxn id="48" idx="0"/>
          </p:cNvCxnSpPr>
          <p:nvPr/>
        </p:nvCxnSpPr>
        <p:spPr>
          <a:xfrm>
            <a:off x="965549" y="2427619"/>
            <a:ext cx="6051" cy="2813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985664" y="234926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985664" y="2544025"/>
            <a:ext cx="360040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0..1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649853" y="2815176"/>
            <a:ext cx="1990546" cy="325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CAsyncProcProxy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IAsyncHandler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ひし形 74"/>
          <p:cNvSpPr/>
          <p:nvPr/>
        </p:nvSpPr>
        <p:spPr>
          <a:xfrm>
            <a:off x="5691962" y="2497024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/>
          <p:cNvCxnSpPr>
            <a:stCxn id="60" idx="0"/>
            <a:endCxn id="75" idx="2"/>
          </p:cNvCxnSpPr>
          <p:nvPr/>
        </p:nvCxnSpPr>
        <p:spPr>
          <a:xfrm rot="16200000" flipV="1">
            <a:off x="6152722" y="2322771"/>
            <a:ext cx="106495" cy="8783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5816904" y="2603982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6660232" y="2661825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1" name="カギ線コネクタ 110"/>
          <p:cNvCxnSpPr/>
          <p:nvPr/>
        </p:nvCxnSpPr>
        <p:spPr>
          <a:xfrm rot="10800000" flipV="1">
            <a:off x="2488420" y="4476750"/>
            <a:ext cx="4388631" cy="955798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ひし形 69"/>
          <p:cNvSpPr/>
          <p:nvPr/>
        </p:nvSpPr>
        <p:spPr>
          <a:xfrm rot="5400000">
            <a:off x="4440105" y="3828096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ひし形 79"/>
          <p:cNvSpPr/>
          <p:nvPr/>
        </p:nvSpPr>
        <p:spPr>
          <a:xfrm rot="5400000">
            <a:off x="6205107" y="2254463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ひし形 82"/>
          <p:cNvSpPr/>
          <p:nvPr/>
        </p:nvSpPr>
        <p:spPr>
          <a:xfrm rot="5400000">
            <a:off x="1717647" y="1794409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7568564" y="4744041"/>
            <a:ext cx="1047924" cy="374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MessageId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CMessageId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CId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68" name="カギ線コネクタ 167"/>
          <p:cNvCxnSpPr>
            <a:stCxn id="126" idx="1"/>
          </p:cNvCxnSpPr>
          <p:nvPr/>
        </p:nvCxnSpPr>
        <p:spPr>
          <a:xfrm rot="10800000" flipV="1">
            <a:off x="2483280" y="5738995"/>
            <a:ext cx="4176953" cy="153792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5673995" y="4799138"/>
            <a:ext cx="1435582" cy="3740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CSyncRequestManager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6328012" y="3503646"/>
            <a:ext cx="1440160" cy="477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CSenderManager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カギ線コネクタ 120"/>
          <p:cNvCxnSpPr>
            <a:stCxn id="38" idx="3"/>
            <a:endCxn id="84" idx="0"/>
          </p:cNvCxnSpPr>
          <p:nvPr/>
        </p:nvCxnSpPr>
        <p:spPr>
          <a:xfrm>
            <a:off x="7651290" y="4479154"/>
            <a:ext cx="441236" cy="26488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6660232" y="5439610"/>
            <a:ext cx="1240313" cy="598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CRequest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Message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CReplyMessage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CNotifyMessage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カギ線コネクタ 128"/>
          <p:cNvCxnSpPr/>
          <p:nvPr/>
        </p:nvCxnSpPr>
        <p:spPr>
          <a:xfrm rot="10800000">
            <a:off x="4419601" y="4095749"/>
            <a:ext cx="2466975" cy="295276"/>
          </a:xfrm>
          <a:prstGeom prst="bentConnector3">
            <a:avLst>
              <a:gd name="adj1" fmla="val 25676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二等辺三角形 133"/>
          <p:cNvSpPr/>
          <p:nvPr/>
        </p:nvSpPr>
        <p:spPr>
          <a:xfrm>
            <a:off x="7205967" y="4614907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カギ線コネクタ 134"/>
          <p:cNvCxnSpPr>
            <a:stCxn id="134" idx="3"/>
            <a:endCxn id="126" idx="0"/>
          </p:cNvCxnSpPr>
          <p:nvPr/>
        </p:nvCxnSpPr>
        <p:spPr>
          <a:xfrm rot="16200000" flipH="1">
            <a:off x="6962841" y="5122062"/>
            <a:ext cx="632682" cy="2414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二等辺三角形 146"/>
          <p:cNvSpPr/>
          <p:nvPr/>
        </p:nvSpPr>
        <p:spPr>
          <a:xfrm>
            <a:off x="6023808" y="3146297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カギ線コネクタ 147"/>
          <p:cNvCxnSpPr>
            <a:stCxn id="147" idx="3"/>
            <a:endCxn id="149" idx="3"/>
          </p:cNvCxnSpPr>
          <p:nvPr/>
        </p:nvCxnSpPr>
        <p:spPr>
          <a:xfrm rot="5400000">
            <a:off x="5101703" y="3399249"/>
            <a:ext cx="1055045" cy="933182"/>
          </a:xfrm>
          <a:prstGeom prst="bentConnector2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/>
          <p:cNvSpPr/>
          <p:nvPr/>
        </p:nvSpPr>
        <p:spPr>
          <a:xfrm>
            <a:off x="3707904" y="4205597"/>
            <a:ext cx="1454730" cy="37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inner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proccess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impl</a:t>
            </a:r>
            <a:r>
              <a:rPr lang="en-US" altLang="ja-JP" sz="1000" dirty="0" smtClean="0">
                <a:solidFill>
                  <a:schemeClr val="tx1"/>
                </a:solidFill>
              </a:rPr>
              <a:t> class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u="sng" dirty="0" err="1" smtClean="0">
                <a:solidFill>
                  <a:schemeClr val="tx1"/>
                </a:solidFill>
              </a:rPr>
              <a:t>onAsyncHandled</a:t>
            </a:r>
            <a:endParaRPr lang="en-US" altLang="ja-JP" sz="1000" u="sng" dirty="0" smtClean="0">
              <a:solidFill>
                <a:schemeClr val="tx1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331834" y="3795702"/>
            <a:ext cx="1454730" cy="375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inner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proccess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impl</a:t>
            </a:r>
            <a:r>
              <a:rPr lang="en-US" altLang="ja-JP" sz="1000" dirty="0" smtClean="0">
                <a:solidFill>
                  <a:schemeClr val="tx1"/>
                </a:solidFill>
              </a:rPr>
              <a:t> class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u="sng" dirty="0" err="1" smtClean="0">
                <a:solidFill>
                  <a:schemeClr val="tx1"/>
                </a:solidFill>
              </a:rPr>
              <a:t>onAsyncHandled</a:t>
            </a:r>
            <a:endParaRPr lang="en-US" altLang="ja-JP" sz="1000" u="sng" dirty="0" smtClean="0">
              <a:solidFill>
                <a:schemeClr val="tx1"/>
              </a:solidFill>
            </a:endParaRPr>
          </a:p>
        </p:txBody>
      </p:sp>
      <p:cxnSp>
        <p:nvCxnSpPr>
          <p:cNvPr id="114" name="カギ線コネクタ 113"/>
          <p:cNvCxnSpPr>
            <a:stCxn id="38" idx="0"/>
            <a:endCxn id="53" idx="3"/>
          </p:cNvCxnSpPr>
          <p:nvPr/>
        </p:nvCxnSpPr>
        <p:spPr>
          <a:xfrm rot="16200000" flipV="1">
            <a:off x="4614670" y="1696951"/>
            <a:ext cx="2445365" cy="285284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二等辺三角形 191"/>
          <p:cNvSpPr/>
          <p:nvPr/>
        </p:nvSpPr>
        <p:spPr>
          <a:xfrm>
            <a:off x="7424548" y="3140968"/>
            <a:ext cx="144016" cy="192021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カギ線コネクタ 192"/>
          <p:cNvCxnSpPr>
            <a:stCxn id="192" idx="3"/>
            <a:endCxn id="188" idx="0"/>
          </p:cNvCxnSpPr>
          <p:nvPr/>
        </p:nvCxnSpPr>
        <p:spPr>
          <a:xfrm rot="16200000" flipH="1">
            <a:off x="7546521" y="3283023"/>
            <a:ext cx="462713" cy="562643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ひし形 194"/>
          <p:cNvSpPr/>
          <p:nvPr/>
        </p:nvSpPr>
        <p:spPr>
          <a:xfrm>
            <a:off x="6959880" y="4132214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カギ線コネクタ 195"/>
          <p:cNvCxnSpPr>
            <a:stCxn id="195" idx="0"/>
            <a:endCxn id="97" idx="2"/>
          </p:cNvCxnSpPr>
          <p:nvPr/>
        </p:nvCxnSpPr>
        <p:spPr>
          <a:xfrm rot="5400000" flipH="1" flipV="1">
            <a:off x="6966028" y="4050151"/>
            <a:ext cx="150764" cy="133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正方形/長方形 196"/>
          <p:cNvSpPr/>
          <p:nvPr/>
        </p:nvSpPr>
        <p:spPr>
          <a:xfrm>
            <a:off x="7092280" y="3933056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7092280" y="4149080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en-US" altLang="ja-JP" sz="8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5" name="カギ線コネクタ 204"/>
          <p:cNvCxnSpPr>
            <a:stCxn id="209" idx="2"/>
            <a:endCxn id="95" idx="1"/>
          </p:cNvCxnSpPr>
          <p:nvPr/>
        </p:nvCxnSpPr>
        <p:spPr>
          <a:xfrm rot="16200000" flipH="1">
            <a:off x="4394614" y="3706795"/>
            <a:ext cx="405049" cy="215371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ひし形 208"/>
          <p:cNvSpPr/>
          <p:nvPr/>
        </p:nvSpPr>
        <p:spPr>
          <a:xfrm>
            <a:off x="3445432" y="4369471"/>
            <a:ext cx="149697" cy="211657"/>
          </a:xfrm>
          <a:prstGeom prst="diamond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3354291" y="4509507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4" name="正方形/長方形 213"/>
          <p:cNvSpPr/>
          <p:nvPr/>
        </p:nvSpPr>
        <p:spPr>
          <a:xfrm>
            <a:off x="5508104" y="4797152"/>
            <a:ext cx="167621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15" name="カギ線コネクタ 214"/>
          <p:cNvCxnSpPr>
            <a:endCxn id="95" idx="0"/>
          </p:cNvCxnSpPr>
          <p:nvPr/>
        </p:nvCxnSpPr>
        <p:spPr>
          <a:xfrm rot="10800000" flipV="1">
            <a:off x="6391786" y="4572000"/>
            <a:ext cx="485264" cy="227138"/>
          </a:xfrm>
          <a:prstGeom prst="bentConnector2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角丸四角形 226"/>
          <p:cNvSpPr/>
          <p:nvPr/>
        </p:nvSpPr>
        <p:spPr>
          <a:xfrm>
            <a:off x="5522674" y="3422417"/>
            <a:ext cx="3369318" cy="2778892"/>
          </a:xfrm>
          <a:prstGeom prst="roundRect">
            <a:avLst>
              <a:gd name="adj" fmla="val 889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5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568004" y="3364867"/>
            <a:ext cx="645062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Command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45874" y="3364867"/>
            <a:ext cx="985887" cy="28681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00620" y="2944769"/>
            <a:ext cx="843375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通信</a:t>
            </a:r>
            <a:r>
              <a:rPr lang="en-US" altLang="ja-JP" sz="800" dirty="0" smtClean="0">
                <a:solidFill>
                  <a:schemeClr val="tx1"/>
                </a:solidFill>
              </a:rPr>
              <a:t>ID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47957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86503" y="36537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13243" y="365451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364088" y="4776055"/>
            <a:ext cx="982194" cy="2859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(255</a:t>
            </a:r>
            <a:r>
              <a:rPr lang="ja-JP" altLang="en-US" sz="800" dirty="0" smtClean="0">
                <a:solidFill>
                  <a:schemeClr val="tx1"/>
                </a:solidFill>
              </a:rPr>
              <a:t>以内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1520" y="1339778"/>
            <a:ext cx="8640960" cy="43214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99131" y="336470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245801" y="4493154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SOH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876256" y="4493154"/>
            <a:ext cx="645062" cy="2890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EOT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242834" y="3363648"/>
            <a:ext cx="32516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kumimoji="1" lang="en-US" altLang="ja-JP" sz="500" dirty="0" smtClean="0">
                <a:solidFill>
                  <a:schemeClr val="tx1"/>
                </a:solidFill>
              </a:rPr>
              <a:t>(4bit)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348137" y="477475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0976" y="3363647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277619" y="479388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170520" y="4493154"/>
            <a:ext cx="6450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Size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815582" y="4493154"/>
            <a:ext cx="20628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Data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82173" y="4798119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732240" y="3743927"/>
            <a:ext cx="1944216" cy="2113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n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(</a:t>
            </a:r>
            <a:r>
              <a:rPr lang="ja-JP" altLang="en-US" sz="800" dirty="0" smtClean="0">
                <a:solidFill>
                  <a:schemeClr val="tx1"/>
                </a:solidFill>
              </a:rPr>
              <a:t>渡す必要あれば</a:t>
            </a:r>
            <a:r>
              <a:rPr lang="en-US" altLang="ja-JP" sz="800" dirty="0" smtClean="0">
                <a:solidFill>
                  <a:schemeClr val="tx1"/>
                </a:solidFill>
              </a:rPr>
              <a:t>245byte</a:t>
            </a:r>
            <a:r>
              <a:rPr lang="ja-JP" altLang="en-US" sz="800" dirty="0">
                <a:solidFill>
                  <a:schemeClr val="tx1"/>
                </a:solidFill>
              </a:rPr>
              <a:t>以内</a:t>
            </a:r>
            <a:r>
              <a:rPr lang="ja-JP" altLang="en-US" sz="800" dirty="0" smtClean="0">
                <a:solidFill>
                  <a:schemeClr val="tx1"/>
                </a:solidFill>
              </a:rPr>
              <a:t>で</a:t>
            </a:r>
            <a:r>
              <a:rPr lang="en-US" altLang="ja-JP" sz="800" dirty="0" smtClean="0">
                <a:solidFill>
                  <a:schemeClr val="tx1"/>
                </a:solidFill>
              </a:rPr>
              <a:t>)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6876256" y="3668017"/>
            <a:ext cx="1258106" cy="82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99131" y="3664378"/>
            <a:ext cx="4161028" cy="82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1520" y="980728"/>
            <a:ext cx="643870" cy="3590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P</a:t>
            </a:r>
            <a:r>
              <a:rPr lang="en-US" altLang="ja-JP" sz="1100" dirty="0" smtClean="0">
                <a:solidFill>
                  <a:schemeClr val="tx1"/>
                </a:solidFill>
              </a:rPr>
              <a:t>acket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 format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996574" y="4794910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890657" y="4492604"/>
            <a:ext cx="645062" cy="28960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641065" y="4793335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530837" y="4493153"/>
            <a:ext cx="645062" cy="28748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31069" y="3668016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212452" y="3365710"/>
            <a:ext cx="645062" cy="2859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75560" y="3666441"/>
            <a:ext cx="419299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1byte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5856943" y="3365709"/>
            <a:ext cx="645062" cy="2859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Reserve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95491" y="3038237"/>
            <a:ext cx="4732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REQUEST</a:t>
            </a:r>
          </a:p>
          <a:p>
            <a:r>
              <a:rPr lang="en-US" altLang="ja-JP" sz="600" dirty="0" smtClean="0"/>
              <a:t>REPLY</a:t>
            </a:r>
          </a:p>
          <a:p>
            <a:r>
              <a:rPr kumimoji="1" lang="en-US" altLang="ja-JP" sz="600" dirty="0" smtClean="0"/>
              <a:t>NOTIFY</a:t>
            </a:r>
            <a:endParaRPr kumimoji="1" lang="ja-JP" altLang="en-US" sz="600" dirty="0"/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552302" y="4101075"/>
            <a:ext cx="790813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755576" y="4341295"/>
            <a:ext cx="147348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Socket</a:t>
            </a:r>
            <a:r>
              <a:rPr kumimoji="1" lang="ja-JP" altLang="en-US" sz="1000" dirty="0" smtClean="0"/>
              <a:t>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</a:t>
            </a:r>
            <a:endParaRPr lang="en-US" altLang="ja-JP" sz="1000" dirty="0" smtClean="0"/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(</a:t>
            </a:r>
            <a:r>
              <a:rPr lang="en-US" altLang="ja-JP" sz="1000" dirty="0"/>
              <a:t>libimmsocket.so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039435" y="1623185"/>
            <a:ext cx="115768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ユーザアプリ</a:t>
            </a:r>
            <a:r>
              <a:rPr lang="en-US" altLang="ja-JP" sz="1000" dirty="0" smtClean="0"/>
              <a:t>/MW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52302" y="2420888"/>
            <a:ext cx="227177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Request/</a:t>
            </a:r>
            <a:r>
              <a:rPr lang="en-US" altLang="ja-JP" sz="1000" dirty="0" smtClean="0"/>
              <a:t>Re</a:t>
            </a:r>
            <a:r>
              <a:rPr kumimoji="1" lang="en-US" altLang="ja-JP" sz="1000" dirty="0" smtClean="0"/>
              <a:t>ply/Notify</a:t>
            </a:r>
            <a:r>
              <a:rPr lang="ja-JP" altLang="en-US" sz="1000" dirty="0"/>
              <a:t> </a:t>
            </a:r>
            <a:r>
              <a:rPr kumimoji="1" lang="ja-JP" altLang="en-US" sz="1000" dirty="0" smtClean="0"/>
              <a:t>メッセージ通信層</a:t>
            </a:r>
            <a:endParaRPr kumimoji="1"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 smtClean="0"/>
              <a:t>namespace </a:t>
            </a:r>
            <a:r>
              <a:rPr lang="en-US" altLang="ja-JP" sz="1000" dirty="0" err="1" smtClean="0"/>
              <a:t>ImmSocketService</a:t>
            </a:r>
            <a:endParaRPr lang="en-US" altLang="ja-JP" sz="1000" dirty="0" smtClean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(libimmsocketservice.so</a:t>
            </a:r>
            <a:r>
              <a:rPr lang="en-US" altLang="ja-JP" sz="1000" dirty="0" smtClean="0"/>
              <a:t>)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123728" y="4989754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of heading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6693610" y="5013563"/>
            <a:ext cx="996423" cy="1436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kumimoji="1" lang="en-US" altLang="ja-JP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transfer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308416" y="1815207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err="1" smtClean="0"/>
              <a:t>CRequestMessage</a:t>
            </a:r>
            <a:r>
              <a:rPr lang="en-US" altLang="ja-JP" sz="800" dirty="0" smtClean="0"/>
              <a:t>::</a:t>
            </a:r>
            <a:r>
              <a:rPr kumimoji="1" lang="en-US" altLang="ja-JP" sz="800" dirty="0" err="1" smtClean="0"/>
              <a:t>sendSync</a:t>
            </a:r>
            <a:r>
              <a:rPr kumimoji="1" lang="en-US" altLang="ja-JP" sz="800" dirty="0" smtClean="0"/>
              <a:t>/</a:t>
            </a:r>
            <a:r>
              <a:rPr kumimoji="1" lang="en-US" altLang="ja-JP" sz="800" dirty="0" err="1" smtClean="0"/>
              <a:t>Async</a:t>
            </a:r>
            <a:endParaRPr kumimoji="1" lang="en-US" altLang="ja-JP" sz="800" dirty="0" smtClean="0"/>
          </a:p>
          <a:p>
            <a:r>
              <a:rPr lang="en-US" altLang="ja-JP" sz="800" dirty="0" err="1" smtClean="0"/>
              <a:t>CReplyMessage</a:t>
            </a:r>
            <a:r>
              <a:rPr lang="en-US" altLang="ja-JP" sz="800" dirty="0"/>
              <a:t>:: </a:t>
            </a:r>
            <a:r>
              <a:rPr lang="en-US" altLang="ja-JP" sz="800" dirty="0" err="1" smtClean="0"/>
              <a:t>sendOK</a:t>
            </a:r>
            <a:r>
              <a:rPr lang="en-US" altLang="ja-JP" sz="800" dirty="0" smtClean="0"/>
              <a:t>/NG</a:t>
            </a:r>
            <a:endParaRPr lang="en-US" altLang="ja-JP" sz="800" dirty="0" smtClean="0"/>
          </a:p>
          <a:p>
            <a:r>
              <a:rPr lang="en-US" altLang="ja-JP" sz="800" dirty="0" err="1" smtClean="0"/>
              <a:t>CNotifyMessage</a:t>
            </a:r>
            <a:r>
              <a:rPr lang="en-US" altLang="ja-JP" sz="800" dirty="0"/>
              <a:t>:: </a:t>
            </a:r>
            <a:r>
              <a:rPr kumimoji="1" lang="en-US" altLang="ja-JP" sz="800" dirty="0" smtClean="0"/>
              <a:t>send</a:t>
            </a:r>
            <a:endParaRPr kumimoji="1" lang="en-US" altLang="ja-JP" sz="8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3728976" y="2322360"/>
            <a:ext cx="3867360" cy="25391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altLang="ja-JP" sz="1050" dirty="0" smtClean="0"/>
              <a:t>sendSync </a:t>
            </a:r>
            <a:r>
              <a:rPr lang="fr-FR" altLang="ja-JP" sz="1050" dirty="0"/>
              <a:t>(uint8_t command, uint8_t *pData, int size);</a:t>
            </a:r>
            <a:endParaRPr lang="ja-JP" altLang="en-US" sz="1050" dirty="0"/>
          </a:p>
        </p:txBody>
      </p:sp>
      <p:cxnSp>
        <p:nvCxnSpPr>
          <p:cNvPr id="6" name="直線矢印コネクタ 5"/>
          <p:cNvCxnSpPr>
            <a:stCxn id="54" idx="2"/>
            <a:endCxn id="8" idx="0"/>
          </p:cNvCxnSpPr>
          <p:nvPr/>
        </p:nvCxnSpPr>
        <p:spPr>
          <a:xfrm>
            <a:off x="4860159" y="2677330"/>
            <a:ext cx="30376" cy="68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5" idx="2"/>
            <a:endCxn id="9" idx="0"/>
          </p:cNvCxnSpPr>
          <p:nvPr/>
        </p:nvCxnSpPr>
        <p:spPr>
          <a:xfrm>
            <a:off x="5826627" y="2679070"/>
            <a:ext cx="1812191" cy="685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>
            <a:stCxn id="67" idx="2"/>
            <a:endCxn id="2" idx="1"/>
          </p:cNvCxnSpPr>
          <p:nvPr/>
        </p:nvCxnSpPr>
        <p:spPr>
          <a:xfrm>
            <a:off x="3147749" y="2276872"/>
            <a:ext cx="581227" cy="17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972168" y="2106916"/>
            <a:ext cx="69121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自由に定義</a:t>
            </a:r>
            <a:endParaRPr kumimoji="1" lang="en-US" altLang="ja-JP" sz="8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156176" y="1848721"/>
            <a:ext cx="257153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/>
              <a:t>※</a:t>
            </a:r>
            <a:r>
              <a:rPr kumimoji="1" lang="ja-JP" altLang="en-US" sz="800" dirty="0" smtClean="0"/>
              <a:t>データのシリアライズ必要あれば</a:t>
            </a:r>
            <a:r>
              <a:rPr lang="ja-JP" altLang="en-US" sz="800" dirty="0" smtClean="0"/>
              <a:t>ユーザ側にて実装。</a:t>
            </a:r>
            <a:endParaRPr kumimoji="1" lang="en-US" altLang="ja-JP" sz="800" dirty="0" smtClean="0"/>
          </a:p>
        </p:txBody>
      </p:sp>
      <p:sp>
        <p:nvSpPr>
          <p:cNvPr id="5" name="右大かっこ 4"/>
          <p:cNvSpPr/>
          <p:nvPr/>
        </p:nvSpPr>
        <p:spPr>
          <a:xfrm rot="16200000" flipH="1">
            <a:off x="5789944" y="2259463"/>
            <a:ext cx="73366" cy="765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大かっこ 53"/>
          <p:cNvSpPr/>
          <p:nvPr/>
        </p:nvSpPr>
        <p:spPr>
          <a:xfrm rot="16200000" flipH="1">
            <a:off x="4824240" y="2158178"/>
            <a:ext cx="71836" cy="96646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3919619" y="3364135"/>
            <a:ext cx="7631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 smtClean="0">
              <a:solidFill>
                <a:schemeClr val="tx1"/>
              </a:solidFill>
            </a:endParaRPr>
          </a:p>
        </p:txBody>
      </p:sp>
      <p:sp>
        <p:nvSpPr>
          <p:cNvPr id="61" name="右大かっこ 60"/>
          <p:cNvSpPr/>
          <p:nvPr/>
        </p:nvSpPr>
        <p:spPr>
          <a:xfrm rot="16200000" flipH="1">
            <a:off x="4206480" y="3382404"/>
            <a:ext cx="71836" cy="6512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998318" y="3364135"/>
            <a:ext cx="24176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dirty="0" smtClean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3957263" y="2917289"/>
            <a:ext cx="0" cy="42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3714448" y="2782491"/>
            <a:ext cx="5629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 err="1" smtClean="0"/>
              <a:t>isSync</a:t>
            </a:r>
            <a:r>
              <a:rPr kumimoji="1" lang="en-US" altLang="ja-JP" sz="600" dirty="0" smtClean="0"/>
              <a:t> (</a:t>
            </a:r>
            <a:r>
              <a:rPr lang="en-US" altLang="ja-JP" sz="600" dirty="0" smtClean="0"/>
              <a:t>1</a:t>
            </a:r>
            <a:r>
              <a:rPr kumimoji="1" lang="en-US" altLang="ja-JP" sz="600" dirty="0" smtClean="0"/>
              <a:t>bit)</a:t>
            </a:r>
            <a:endParaRPr kumimoji="1" lang="ja-JP" altLang="en-US" sz="600" dirty="0"/>
          </a:p>
        </p:txBody>
      </p:sp>
      <p:cxnSp>
        <p:nvCxnSpPr>
          <p:cNvPr id="71" name="直線コネクタ 70"/>
          <p:cNvCxnSpPr/>
          <p:nvPr/>
        </p:nvCxnSpPr>
        <p:spPr>
          <a:xfrm flipH="1" flipV="1">
            <a:off x="4115813" y="3028711"/>
            <a:ext cx="326" cy="30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3923928" y="2884294"/>
            <a:ext cx="72808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 smtClean="0"/>
              <a:t>reply result (3bit)</a:t>
            </a:r>
            <a:endParaRPr kumimoji="1" lang="ja-JP" altLang="en-US" sz="600" dirty="0"/>
          </a:p>
        </p:txBody>
      </p:sp>
      <p:sp>
        <p:nvSpPr>
          <p:cNvPr id="75" name="正方形/長方形 74"/>
          <p:cNvSpPr/>
          <p:nvPr/>
        </p:nvSpPr>
        <p:spPr>
          <a:xfrm>
            <a:off x="1341748" y="3364707"/>
            <a:ext cx="257745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hash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(4byte)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一致</a:t>
            </a:r>
            <a:r>
              <a:rPr lang="ja-JP" altLang="en-US" sz="800" dirty="0" smtClean="0">
                <a:solidFill>
                  <a:schemeClr val="tx1"/>
                </a:solidFill>
              </a:rPr>
              <a:t>をとる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為の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hash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値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0" name="右大かっこ 79"/>
          <p:cNvSpPr/>
          <p:nvPr/>
        </p:nvSpPr>
        <p:spPr>
          <a:xfrm rot="16200000">
            <a:off x="2594594" y="2032136"/>
            <a:ext cx="45719" cy="25514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263440" y="3074234"/>
            <a:ext cx="435742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4byte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10274" y="3126616"/>
            <a:ext cx="435742" cy="2872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1</a:t>
            </a:r>
            <a:r>
              <a:rPr lang="en-US" altLang="ja-JP" sz="800" dirty="0" smtClean="0">
                <a:solidFill>
                  <a:schemeClr val="tx1"/>
                </a:solidFill>
              </a:rPr>
              <a:t>byte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85" name="右大かっこ 84"/>
          <p:cNvSpPr/>
          <p:nvPr/>
        </p:nvSpPr>
        <p:spPr>
          <a:xfrm rot="16200000">
            <a:off x="2251098" y="1581020"/>
            <a:ext cx="79990" cy="31839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9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6845</TotalTime>
  <Words>299</Words>
  <Application>Microsoft Office PowerPoint</Application>
  <PresentationFormat>画面に合わせる (4:3)</PresentationFormat>
  <Paragraphs>149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Tahoma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栗原 義岳</cp:lastModifiedBy>
  <cp:revision>457</cp:revision>
  <dcterms:created xsi:type="dcterms:W3CDTF">2017-03-01T06:44:37Z</dcterms:created>
  <dcterms:modified xsi:type="dcterms:W3CDTF">2018-10-03T06:21:42Z</dcterms:modified>
</cp:coreProperties>
</file>