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5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9" autoAdjust="0"/>
    <p:restoredTop sz="94333" autoAdjust="0"/>
  </p:normalViewPr>
  <p:slideViewPr>
    <p:cSldViewPr>
      <p:cViewPr varScale="1">
        <p:scale>
          <a:sx n="73" d="100"/>
          <a:sy n="73" d="100"/>
        </p:scale>
        <p:origin x="9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C3290-24F6-477F-95D9-2B730663FC8A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43AA4-8ACA-4DAE-8955-FC8C47D78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4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86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46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05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20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45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09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49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52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34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64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8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A61C-07EC-4CEE-80EB-D6F8CCBD6E84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66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正方形/長方形 168"/>
          <p:cNvSpPr/>
          <p:nvPr/>
        </p:nvSpPr>
        <p:spPr>
          <a:xfrm>
            <a:off x="539552" y="891655"/>
            <a:ext cx="6984776" cy="549150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179512" y="203200"/>
            <a:ext cx="8712968" cy="65378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103312" y="66460"/>
            <a:ext cx="1370222" cy="185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C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omponent diagram</a:t>
            </a:r>
          </a:p>
        </p:txBody>
      </p:sp>
      <p:sp>
        <p:nvSpPr>
          <p:cNvPr id="62" name="正方形/長方形 61"/>
          <p:cNvSpPr/>
          <p:nvPr/>
        </p:nvSpPr>
        <p:spPr>
          <a:xfrm>
            <a:off x="4139952" y="1061707"/>
            <a:ext cx="2380473" cy="340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EventSearch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1266112" y="2013469"/>
            <a:ext cx="1721296" cy="6804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Channel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Manager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1024249" y="1039137"/>
            <a:ext cx="2282040" cy="385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Command</a:t>
            </a:r>
            <a:r>
              <a:rPr lang="en-US" altLang="ja-JP" dirty="0" err="1" smtClean="0">
                <a:solidFill>
                  <a:schemeClr val="tx1"/>
                </a:solidFill>
              </a:rPr>
              <a:t>Server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115616" y="5865666"/>
            <a:ext cx="5904656" cy="384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threadmgr</a:t>
            </a:r>
            <a:r>
              <a:rPr kumimoji="1" lang="en-US" altLang="ja-JP" dirty="0" smtClean="0">
                <a:solidFill>
                  <a:schemeClr val="tx1"/>
                </a:solidFill>
              </a:rPr>
              <a:t> (thread </a:t>
            </a:r>
            <a:r>
              <a:rPr lang="en-US" altLang="ja-JP" dirty="0" smtClean="0">
                <a:solidFill>
                  <a:schemeClr val="tx1"/>
                </a:solidFill>
              </a:rPr>
              <a:t>manager </a:t>
            </a:r>
            <a:r>
              <a:rPr kumimoji="1" lang="en-US" altLang="ja-JP" dirty="0" smtClean="0">
                <a:solidFill>
                  <a:schemeClr val="tx1"/>
                </a:solidFill>
              </a:rPr>
              <a:t>framework)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1733138" y="4466456"/>
            <a:ext cx="4009190" cy="208531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it9175 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ts</a:t>
            </a:r>
            <a:r>
              <a:rPr kumimoji="1" lang="en-US" altLang="ja-JP" dirty="0" smtClean="0">
                <a:solidFill>
                  <a:schemeClr val="tx1"/>
                </a:solidFill>
              </a:rPr>
              <a:t> callbacks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カギ線コネクタ 7"/>
          <p:cNvCxnSpPr>
            <a:stCxn id="96" idx="1"/>
            <a:endCxn id="109" idx="1"/>
          </p:cNvCxnSpPr>
          <p:nvPr/>
        </p:nvCxnSpPr>
        <p:spPr>
          <a:xfrm rot="10800000" flipH="1">
            <a:off x="1115615" y="5032017"/>
            <a:ext cx="729449" cy="1025696"/>
          </a:xfrm>
          <a:prstGeom prst="bentConnector3">
            <a:avLst>
              <a:gd name="adj1" fmla="val -43874"/>
            </a:avLst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3566697" y="2671935"/>
            <a:ext cx="3071564" cy="495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RecManager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4670850" y="1769460"/>
            <a:ext cx="2086656" cy="6804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EventSchedule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Manager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1733138" y="3369112"/>
            <a:ext cx="2750175" cy="574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PsisiManager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185069" y="5229200"/>
            <a:ext cx="4683075" cy="4079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TunerControl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1" name="カギ線コネクタ 110"/>
          <p:cNvCxnSpPr>
            <a:stCxn id="96" idx="1"/>
            <a:endCxn id="108" idx="1"/>
          </p:cNvCxnSpPr>
          <p:nvPr/>
        </p:nvCxnSpPr>
        <p:spPr>
          <a:xfrm rot="10800000" flipH="1">
            <a:off x="1115615" y="5433197"/>
            <a:ext cx="69453" cy="624516"/>
          </a:xfrm>
          <a:prstGeom prst="bentConnector3">
            <a:avLst>
              <a:gd name="adj1" fmla="val -460801"/>
            </a:avLst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カギ線コネクタ 112"/>
          <p:cNvCxnSpPr>
            <a:stCxn id="96" idx="1"/>
            <a:endCxn id="107" idx="1"/>
          </p:cNvCxnSpPr>
          <p:nvPr/>
        </p:nvCxnSpPr>
        <p:spPr>
          <a:xfrm rot="10800000" flipH="1">
            <a:off x="1115616" y="3656535"/>
            <a:ext cx="617522" cy="2401178"/>
          </a:xfrm>
          <a:prstGeom prst="bentConnector3">
            <a:avLst>
              <a:gd name="adj1" fmla="val -51826"/>
            </a:avLst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カギ線コネクタ 113"/>
          <p:cNvCxnSpPr>
            <a:stCxn id="96" idx="3"/>
            <a:endCxn id="103" idx="3"/>
          </p:cNvCxnSpPr>
          <p:nvPr/>
        </p:nvCxnSpPr>
        <p:spPr>
          <a:xfrm flipH="1" flipV="1">
            <a:off x="6638261" y="2919554"/>
            <a:ext cx="382011" cy="3138159"/>
          </a:xfrm>
          <a:prstGeom prst="bentConnector3">
            <a:avLst>
              <a:gd name="adj1" fmla="val -59841"/>
            </a:avLst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カギ線コネクタ 114"/>
          <p:cNvCxnSpPr>
            <a:stCxn id="96" idx="3"/>
            <a:endCxn id="106" idx="3"/>
          </p:cNvCxnSpPr>
          <p:nvPr/>
        </p:nvCxnSpPr>
        <p:spPr>
          <a:xfrm flipH="1" flipV="1">
            <a:off x="6757506" y="2109664"/>
            <a:ext cx="262766" cy="3948049"/>
          </a:xfrm>
          <a:prstGeom prst="bentConnector3">
            <a:avLst>
              <a:gd name="adj1" fmla="val -86998"/>
            </a:avLst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カギ線コネクタ 115"/>
          <p:cNvCxnSpPr>
            <a:stCxn id="96" idx="1"/>
            <a:endCxn id="93" idx="1"/>
          </p:cNvCxnSpPr>
          <p:nvPr/>
        </p:nvCxnSpPr>
        <p:spPr>
          <a:xfrm rot="10800000" flipH="1">
            <a:off x="1115616" y="2353673"/>
            <a:ext cx="150496" cy="3704040"/>
          </a:xfrm>
          <a:prstGeom prst="bentConnector3">
            <a:avLst>
              <a:gd name="adj1" fmla="val -212657"/>
            </a:avLst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カギ線コネクタ 116"/>
          <p:cNvCxnSpPr>
            <a:stCxn id="96" idx="3"/>
            <a:endCxn id="62" idx="3"/>
          </p:cNvCxnSpPr>
          <p:nvPr/>
        </p:nvCxnSpPr>
        <p:spPr>
          <a:xfrm flipH="1" flipV="1">
            <a:off x="6520425" y="1231809"/>
            <a:ext cx="499847" cy="4825904"/>
          </a:xfrm>
          <a:prstGeom prst="bentConnector3">
            <a:avLst>
              <a:gd name="adj1" fmla="val -45734"/>
            </a:avLst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カギ線コネクタ 117"/>
          <p:cNvCxnSpPr>
            <a:stCxn id="96" idx="1"/>
            <a:endCxn id="94" idx="1"/>
          </p:cNvCxnSpPr>
          <p:nvPr/>
        </p:nvCxnSpPr>
        <p:spPr>
          <a:xfrm rot="10800000">
            <a:off x="1024250" y="1231809"/>
            <a:ext cx="91367" cy="4825904"/>
          </a:xfrm>
          <a:prstGeom prst="bentConnector3">
            <a:avLst>
              <a:gd name="adj1" fmla="val 350200"/>
            </a:avLst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 flipV="1">
            <a:off x="2267744" y="3943957"/>
            <a:ext cx="0" cy="5345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/>
          <p:cNvCxnSpPr/>
          <p:nvPr/>
        </p:nvCxnSpPr>
        <p:spPr>
          <a:xfrm flipV="1">
            <a:off x="5076056" y="3167173"/>
            <a:ext cx="0" cy="13113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/>
          <p:cNvSpPr/>
          <p:nvPr/>
        </p:nvSpPr>
        <p:spPr>
          <a:xfrm>
            <a:off x="5015179" y="3637408"/>
            <a:ext cx="413799" cy="21141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ts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2198400" y="4145896"/>
            <a:ext cx="413799" cy="21141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ts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40" name="正方形/長方形 139"/>
          <p:cNvSpPr/>
          <p:nvPr/>
        </p:nvSpPr>
        <p:spPr>
          <a:xfrm>
            <a:off x="6217446" y="1561483"/>
            <a:ext cx="742051" cy="297276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EPG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1" name="正方形/長方形 140"/>
          <p:cNvSpPr/>
          <p:nvPr/>
        </p:nvSpPr>
        <p:spPr>
          <a:xfrm>
            <a:off x="2638041" y="1935741"/>
            <a:ext cx="946199" cy="417932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channel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scan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7" name="正方形/長方形 146"/>
          <p:cNvSpPr/>
          <p:nvPr/>
        </p:nvSpPr>
        <p:spPr>
          <a:xfrm>
            <a:off x="5484490" y="2564904"/>
            <a:ext cx="1225780" cy="225432"/>
          </a:xfrm>
          <a:prstGeom prst="rect">
            <a:avLst/>
          </a:prstGeom>
          <a:solidFill>
            <a:srgbClr val="92D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Recording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1845065" y="4796163"/>
            <a:ext cx="3668382" cy="471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/>
                </a:solidFill>
              </a:rPr>
              <a:t>TuneThread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4726084" y="4570718"/>
            <a:ext cx="1142060" cy="45088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it9175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(recfsusb2i)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5869227" y="3012954"/>
            <a:ext cx="915283" cy="31677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libarib25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158" name="直線矢印コネクタ 157"/>
          <p:cNvCxnSpPr/>
          <p:nvPr/>
        </p:nvCxnSpPr>
        <p:spPr>
          <a:xfrm>
            <a:off x="5742328" y="1401911"/>
            <a:ext cx="0" cy="36754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/>
          <p:nvPr/>
        </p:nvCxnSpPr>
        <p:spPr>
          <a:xfrm>
            <a:off x="4483313" y="1401911"/>
            <a:ext cx="0" cy="129196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/>
          <p:cNvCxnSpPr/>
          <p:nvPr/>
        </p:nvCxnSpPr>
        <p:spPr>
          <a:xfrm>
            <a:off x="1845065" y="2671935"/>
            <a:ext cx="0" cy="6971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/>
          <p:nvPr/>
        </p:nvCxnSpPr>
        <p:spPr>
          <a:xfrm>
            <a:off x="1547664" y="2693876"/>
            <a:ext cx="0" cy="25353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正方形/長方形 169"/>
          <p:cNvSpPr/>
          <p:nvPr/>
        </p:nvSpPr>
        <p:spPr>
          <a:xfrm>
            <a:off x="395536" y="693526"/>
            <a:ext cx="1159413" cy="21519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chemeClr val="tx1"/>
                </a:solidFill>
              </a:rPr>
              <a:t>atpp</a:t>
            </a:r>
            <a:r>
              <a:rPr lang="en-US" altLang="ja-JP" sz="1400" dirty="0" smtClean="0">
                <a:solidFill>
                  <a:schemeClr val="tx1"/>
                </a:solidFill>
              </a:rPr>
              <a:t> process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3045543" y="465047"/>
            <a:ext cx="1267426" cy="2483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user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173" name="カギ線コネクタ 172"/>
          <p:cNvCxnSpPr>
            <a:stCxn id="171" idx="1"/>
            <a:endCxn id="94" idx="0"/>
          </p:cNvCxnSpPr>
          <p:nvPr/>
        </p:nvCxnSpPr>
        <p:spPr>
          <a:xfrm rot="10800000" flipV="1">
            <a:off x="2165269" y="589223"/>
            <a:ext cx="880274" cy="449914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正方形/長方形 176"/>
          <p:cNvSpPr/>
          <p:nvPr/>
        </p:nvSpPr>
        <p:spPr>
          <a:xfrm>
            <a:off x="2184595" y="407778"/>
            <a:ext cx="860948" cy="1949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TCP/IP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80" name="正方形/長方形 179"/>
          <p:cNvSpPr/>
          <p:nvPr/>
        </p:nvSpPr>
        <p:spPr>
          <a:xfrm>
            <a:off x="7768718" y="4486324"/>
            <a:ext cx="948889" cy="62052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</a:t>
            </a:r>
            <a:r>
              <a:rPr lang="en-US" altLang="ja-JP" sz="1600" dirty="0" smtClean="0">
                <a:solidFill>
                  <a:schemeClr val="tx1"/>
                </a:solidFill>
              </a:rPr>
              <a:t>uner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driver</a:t>
            </a:r>
            <a:endParaRPr kumimoji="1"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187" name="正方形/長方形 186"/>
          <p:cNvSpPr/>
          <p:nvPr/>
        </p:nvSpPr>
        <p:spPr>
          <a:xfrm>
            <a:off x="6217446" y="4612882"/>
            <a:ext cx="860948" cy="1949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USB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188" name="カギ線コネクタ 187"/>
          <p:cNvCxnSpPr>
            <a:stCxn id="180" idx="1"/>
            <a:endCxn id="101" idx="3"/>
          </p:cNvCxnSpPr>
          <p:nvPr/>
        </p:nvCxnSpPr>
        <p:spPr>
          <a:xfrm rot="10800000">
            <a:off x="5868144" y="4796164"/>
            <a:ext cx="1900574" cy="4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正方形/長方形 197"/>
          <p:cNvSpPr/>
          <p:nvPr/>
        </p:nvSpPr>
        <p:spPr>
          <a:xfrm>
            <a:off x="1176495" y="3012073"/>
            <a:ext cx="860948" cy="22363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</a:t>
            </a:r>
            <a:r>
              <a:rPr lang="en-US" altLang="ja-JP" sz="1400" dirty="0" smtClean="0">
                <a:solidFill>
                  <a:schemeClr val="tx1"/>
                </a:solidFill>
              </a:rPr>
              <a:t>uning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02" name="正方形/長方形 201"/>
          <p:cNvSpPr/>
          <p:nvPr/>
        </p:nvSpPr>
        <p:spPr>
          <a:xfrm>
            <a:off x="7827307" y="3235711"/>
            <a:ext cx="900017" cy="5074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B-CAS</a:t>
            </a:r>
            <a:endParaRPr kumimoji="1" lang="en-US" altLang="ja-JP" sz="1600" dirty="0" smtClean="0">
              <a:solidFill>
                <a:schemeClr val="tx1"/>
              </a:solidFill>
            </a:endParaRPr>
          </a:p>
        </p:txBody>
      </p:sp>
      <p:cxnSp>
        <p:nvCxnSpPr>
          <p:cNvPr id="203" name="カギ線コネクタ 202"/>
          <p:cNvCxnSpPr>
            <a:stCxn id="202" idx="1"/>
            <a:endCxn id="153" idx="3"/>
          </p:cNvCxnSpPr>
          <p:nvPr/>
        </p:nvCxnSpPr>
        <p:spPr>
          <a:xfrm rot="10800000">
            <a:off x="6784511" y="3171341"/>
            <a:ext cx="1042797" cy="318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6915</TotalTime>
  <Words>41</Words>
  <Application>Microsoft Office PowerPoint</Application>
  <PresentationFormat>画面に合わせる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​​テーマ</vt:lpstr>
      <vt:lpstr>PowerPoint プレゼンテーション</vt:lpstr>
    </vt:vector>
  </TitlesOfParts>
  <Company>Sony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Kurihara, Yoshitake</dc:creator>
  <cp:lastModifiedBy>栗原 義岳</cp:lastModifiedBy>
  <cp:revision>474</cp:revision>
  <dcterms:created xsi:type="dcterms:W3CDTF">2017-03-01T06:44:37Z</dcterms:created>
  <dcterms:modified xsi:type="dcterms:W3CDTF">2019-08-28T07:47:05Z</dcterms:modified>
</cp:coreProperties>
</file>