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726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71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86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17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4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3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91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67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03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86D3-7B57-4351-8487-129B39CE012B}" type="datetimeFigureOut">
              <a:rPr kumimoji="1" lang="ja-JP" altLang="en-US" smtClean="0"/>
              <a:t>2016/11/18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B90A-5DA3-415F-A052-0F28E6A244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5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1115616" y="2977206"/>
            <a:ext cx="5616624" cy="34761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4322438" y="658788"/>
            <a:ext cx="2193778" cy="129614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5088325" y="3969060"/>
            <a:ext cx="1499899" cy="169218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4872301" y="3897052"/>
            <a:ext cx="1499899" cy="1692188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4512261" y="3789040"/>
            <a:ext cx="1499899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3792181" y="3681028"/>
            <a:ext cx="1499899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209964" y="4629777"/>
            <a:ext cx="664331" cy="5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q</a:t>
            </a:r>
            <a:r>
              <a:rPr kumimoji="1" lang="en-US" altLang="ja-JP" sz="1400" dirty="0" smtClean="0"/>
              <a:t>ueue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buffer</a:t>
            </a:r>
            <a:endParaRPr lang="en-US" altLang="ja-JP" sz="1400" dirty="0"/>
          </a:p>
        </p:txBody>
      </p:sp>
      <p:sp>
        <p:nvSpPr>
          <p:cNvPr id="66" name="正方形/長方形 65"/>
          <p:cNvSpPr/>
          <p:nvPr/>
        </p:nvSpPr>
        <p:spPr>
          <a:xfrm>
            <a:off x="827584" y="188640"/>
            <a:ext cx="6192688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5496" y="34751"/>
            <a:ext cx="87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 </a:t>
            </a:r>
            <a:r>
              <a:rPr kumimoji="1" lang="en-US" altLang="ja-JP" sz="1400" dirty="0" smtClean="0"/>
              <a:t>process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123260" y="2977207"/>
            <a:ext cx="1407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t</a:t>
            </a:r>
            <a:r>
              <a:rPr kumimoji="1" lang="en-US" altLang="ja-JP" sz="1400" dirty="0" err="1" smtClean="0"/>
              <a:t>hread_manager</a:t>
            </a:r>
            <a:endParaRPr kumimoji="1" lang="ja-JP" altLang="en-US" sz="1400" dirty="0"/>
          </a:p>
        </p:txBody>
      </p:sp>
      <p:sp>
        <p:nvSpPr>
          <p:cNvPr id="106" name="正方形/長方形 105"/>
          <p:cNvSpPr/>
          <p:nvPr/>
        </p:nvSpPr>
        <p:spPr>
          <a:xfrm>
            <a:off x="4067944" y="4120603"/>
            <a:ext cx="1008112" cy="396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sequence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1496309" y="5661248"/>
            <a:ext cx="1499899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731900" y="5720556"/>
            <a:ext cx="1039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baseThread</a:t>
            </a:r>
            <a:endParaRPr lang="en-US" altLang="ja-JP" sz="1400" dirty="0"/>
          </a:p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pthread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09" name="正方形/長方形 108"/>
          <p:cNvSpPr/>
          <p:nvPr/>
        </p:nvSpPr>
        <p:spPr>
          <a:xfrm>
            <a:off x="3203848" y="5661248"/>
            <a:ext cx="1499899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439439" y="5720556"/>
            <a:ext cx="1211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sigwait</a:t>
            </a:r>
            <a:r>
              <a:rPr kumimoji="1" lang="en-US" altLang="ja-JP" sz="1400" dirty="0" err="1" smtClean="0"/>
              <a:t>Thread</a:t>
            </a:r>
            <a:endParaRPr lang="en-US" altLang="ja-JP" sz="1400" dirty="0"/>
          </a:p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pthread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3779912" y="3661792"/>
            <a:ext cx="121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worker</a:t>
            </a:r>
            <a:r>
              <a:rPr kumimoji="1" lang="en-US" altLang="ja-JP" sz="1400" dirty="0" err="1" smtClean="0"/>
              <a:t>Thread</a:t>
            </a:r>
            <a:endParaRPr lang="en-US" altLang="ja-JP" sz="1400" dirty="0"/>
          </a:p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pthread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2568045" y="3539563"/>
            <a:ext cx="1499899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3000093" y="4511671"/>
            <a:ext cx="664331" cy="5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q</a:t>
            </a:r>
            <a:r>
              <a:rPr kumimoji="1" lang="en-US" altLang="ja-JP" sz="1400" dirty="0" smtClean="0"/>
              <a:t>ueue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buffer</a:t>
            </a:r>
            <a:endParaRPr lang="en-US" altLang="ja-JP" sz="1400" dirty="0"/>
          </a:p>
        </p:txBody>
      </p:sp>
      <p:sp>
        <p:nvSpPr>
          <p:cNvPr id="104" name="正方形/長方形 103"/>
          <p:cNvSpPr/>
          <p:nvPr/>
        </p:nvSpPr>
        <p:spPr>
          <a:xfrm>
            <a:off x="2843808" y="3968203"/>
            <a:ext cx="1008112" cy="396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sequence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569516" y="3509392"/>
            <a:ext cx="121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worker</a:t>
            </a:r>
            <a:r>
              <a:rPr kumimoji="1" lang="en-US" altLang="ja-JP" sz="1400" dirty="0" err="1" smtClean="0"/>
              <a:t>Thread</a:t>
            </a:r>
            <a:endParaRPr lang="en-US" altLang="ja-JP" sz="1400" dirty="0"/>
          </a:p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pthread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1343909" y="3395547"/>
            <a:ext cx="1499899" cy="1692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45380" y="3356992"/>
            <a:ext cx="121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worker</a:t>
            </a:r>
            <a:r>
              <a:rPr kumimoji="1" lang="en-US" altLang="ja-JP" sz="1400" dirty="0" err="1" smtClean="0"/>
              <a:t>Thread</a:t>
            </a:r>
            <a:endParaRPr lang="en-US" altLang="ja-JP" sz="1400" dirty="0"/>
          </a:p>
          <a:p>
            <a:r>
              <a:rPr kumimoji="1" lang="en-US" altLang="ja-JP" sz="1400" dirty="0" smtClean="0"/>
              <a:t>(</a:t>
            </a:r>
            <a:r>
              <a:rPr kumimoji="1" lang="en-US" altLang="ja-JP" sz="1400" dirty="0" err="1" smtClean="0"/>
              <a:t>pthread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76" name="正方形/長方形 75"/>
          <p:cNvSpPr/>
          <p:nvPr/>
        </p:nvSpPr>
        <p:spPr>
          <a:xfrm>
            <a:off x="1775957" y="4367655"/>
            <a:ext cx="664331" cy="5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q</a:t>
            </a:r>
            <a:r>
              <a:rPr kumimoji="1" lang="en-US" altLang="ja-JP" sz="1400" dirty="0" smtClean="0"/>
              <a:t>ueue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buffer</a:t>
            </a:r>
            <a:endParaRPr lang="en-US" altLang="ja-JP" sz="1400" dirty="0"/>
          </a:p>
        </p:txBody>
      </p:sp>
      <p:sp>
        <p:nvSpPr>
          <p:cNvPr id="97" name="正方形/長方形 96"/>
          <p:cNvSpPr/>
          <p:nvPr/>
        </p:nvSpPr>
        <p:spPr>
          <a:xfrm>
            <a:off x="1619672" y="3867352"/>
            <a:ext cx="1008112" cy="396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sequence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0" name="円弧 99"/>
          <p:cNvSpPr/>
          <p:nvPr/>
        </p:nvSpPr>
        <p:spPr>
          <a:xfrm>
            <a:off x="2555776" y="3789040"/>
            <a:ext cx="156118" cy="244670"/>
          </a:xfrm>
          <a:prstGeom prst="arc">
            <a:avLst>
              <a:gd name="adj1" fmla="val 14146474"/>
              <a:gd name="adj2" fmla="val 1203765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カギ線コネクタ 101"/>
          <p:cNvCxnSpPr>
            <a:stCxn id="76" idx="1"/>
          </p:cNvCxnSpPr>
          <p:nvPr/>
        </p:nvCxnSpPr>
        <p:spPr>
          <a:xfrm rot="10800000">
            <a:off x="1625807" y="4264253"/>
            <a:ext cx="150150" cy="402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2474415" y="4077072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request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reply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2446740" y="4438627"/>
            <a:ext cx="5248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2427143" y="4582643"/>
            <a:ext cx="5444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3635896" y="4221088"/>
            <a:ext cx="585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request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reply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3711992" y="4581128"/>
            <a:ext cx="52483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3692395" y="4725144"/>
            <a:ext cx="5444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4932040" y="6021288"/>
            <a:ext cx="1528073" cy="2968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e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xternal_control_info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15616" y="2540966"/>
            <a:ext cx="5616624" cy="3119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128316" y="2545159"/>
            <a:ext cx="1593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t</a:t>
            </a:r>
            <a:r>
              <a:rPr kumimoji="1" lang="en-US" altLang="ja-JP" sz="1400" dirty="0" err="1" smtClean="0"/>
              <a:t>hread_manager_if</a:t>
            </a:r>
            <a:endParaRPr kumimoji="1" lang="ja-JP" altLang="en-US" sz="14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627784" y="260648"/>
            <a:ext cx="1382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User </a:t>
            </a:r>
            <a:r>
              <a:rPr lang="en-US" altLang="ja-JP" sz="1400" dirty="0" err="1" smtClean="0"/>
              <a:t>impliments</a:t>
            </a:r>
            <a:endParaRPr kumimoji="1" lang="ja-JP" altLang="en-US" sz="1400" dirty="0"/>
          </a:p>
        </p:txBody>
      </p:sp>
      <p:sp>
        <p:nvSpPr>
          <p:cNvPr id="80" name="正方形/長方形 79"/>
          <p:cNvSpPr/>
          <p:nvPr/>
        </p:nvSpPr>
        <p:spPr>
          <a:xfrm>
            <a:off x="943474" y="2204864"/>
            <a:ext cx="5941166" cy="4392488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932040" y="2204864"/>
            <a:ext cx="1981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Library (libthreadmgr.so)</a:t>
            </a:r>
            <a:endParaRPr kumimoji="1" lang="ja-JP" altLang="en-US" sz="1400" dirty="0"/>
          </a:p>
        </p:txBody>
      </p:sp>
      <p:sp>
        <p:nvSpPr>
          <p:cNvPr id="89" name="円弧 88"/>
          <p:cNvSpPr/>
          <p:nvPr/>
        </p:nvSpPr>
        <p:spPr>
          <a:xfrm>
            <a:off x="3767810" y="3861048"/>
            <a:ext cx="156118" cy="244670"/>
          </a:xfrm>
          <a:prstGeom prst="arc">
            <a:avLst>
              <a:gd name="adj1" fmla="val 14146474"/>
              <a:gd name="adj2" fmla="val 1203765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弧 89"/>
          <p:cNvSpPr/>
          <p:nvPr/>
        </p:nvSpPr>
        <p:spPr>
          <a:xfrm>
            <a:off x="4991946" y="4005064"/>
            <a:ext cx="156118" cy="244670"/>
          </a:xfrm>
          <a:prstGeom prst="arc">
            <a:avLst>
              <a:gd name="adj1" fmla="val 14146474"/>
              <a:gd name="adj2" fmla="val 12037657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035470" y="595288"/>
            <a:ext cx="2193778" cy="129614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187624" y="1889765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register</a:t>
            </a:r>
            <a:endParaRPr kumimoji="1" lang="ja-JP" altLang="en-US" sz="1200" dirty="0"/>
          </a:p>
        </p:txBody>
      </p:sp>
      <p:sp>
        <p:nvSpPr>
          <p:cNvPr id="117" name="正方形/長方形 116"/>
          <p:cNvSpPr/>
          <p:nvPr/>
        </p:nvSpPr>
        <p:spPr>
          <a:xfrm>
            <a:off x="3386334" y="595288"/>
            <a:ext cx="2193778" cy="129614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カギ線コネクタ 119"/>
          <p:cNvCxnSpPr/>
          <p:nvPr/>
        </p:nvCxnSpPr>
        <p:spPr>
          <a:xfrm rot="5400000">
            <a:off x="2472934" y="2713594"/>
            <a:ext cx="2238409" cy="200515"/>
          </a:xfrm>
          <a:prstGeom prst="bentConnector3">
            <a:avLst>
              <a:gd name="adj1" fmla="val 12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551188" y="1902465"/>
            <a:ext cx="658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register</a:t>
            </a:r>
            <a:endParaRPr kumimoji="1" lang="ja-JP" altLang="en-US" sz="1200" dirty="0"/>
          </a:p>
        </p:txBody>
      </p:sp>
      <p:sp>
        <p:nvSpPr>
          <p:cNvPr id="99" name="正方形/長方形 98"/>
          <p:cNvSpPr/>
          <p:nvPr/>
        </p:nvSpPr>
        <p:spPr>
          <a:xfrm>
            <a:off x="3898528" y="1383178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3804218" y="1305009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3690888" y="1233001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588194" y="1159178"/>
            <a:ext cx="1512168" cy="45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sequence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394472" y="919753"/>
            <a:ext cx="114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Sequence table</a:t>
            </a:r>
            <a:endParaRPr kumimoji="1" lang="ja-JP" altLang="en-US" sz="12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375960" y="59528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Function module</a:t>
            </a:r>
            <a:endParaRPr kumimoji="1" lang="ja-JP" altLang="en-US" sz="12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547664" y="1357778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1453354" y="1279609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1340024" y="1207601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237330" y="1133778"/>
            <a:ext cx="1512168" cy="45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sequence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043608" y="894353"/>
            <a:ext cx="114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Sequence table</a:t>
            </a:r>
            <a:endParaRPr kumimoji="1" lang="ja-JP" altLang="en-US" sz="12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025096" y="56988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Function module</a:t>
            </a:r>
            <a:endParaRPr kumimoji="1" lang="ja-JP" altLang="en-US" sz="1200" dirty="0"/>
          </a:p>
        </p:txBody>
      </p:sp>
      <p:cxnSp>
        <p:nvCxnSpPr>
          <p:cNvPr id="3" name="カギ線コネクタ 2"/>
          <p:cNvCxnSpPr/>
          <p:nvPr/>
        </p:nvCxnSpPr>
        <p:spPr>
          <a:xfrm rot="16200000" flipH="1">
            <a:off x="725987" y="2283283"/>
            <a:ext cx="2191799" cy="963725"/>
          </a:xfrm>
          <a:prstGeom prst="bentConnector3">
            <a:avLst>
              <a:gd name="adj1" fmla="val 13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05870" y="3806050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1560" y="3727881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9672" y="5105882"/>
            <a:ext cx="664331" cy="69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q</a:t>
            </a:r>
            <a:r>
              <a:rPr kumimoji="1" lang="en-US" altLang="ja-JP" sz="1400" dirty="0" smtClean="0"/>
              <a:t>ueue</a:t>
            </a:r>
            <a:endParaRPr lang="en-US" altLang="ja-JP" sz="1400" dirty="0" smtClean="0"/>
          </a:p>
          <a:p>
            <a:pPr algn="ctr"/>
            <a:r>
              <a:rPr lang="en-US" altLang="ja-JP" sz="1400" dirty="0" smtClean="0"/>
              <a:t>buffer</a:t>
            </a:r>
            <a:endParaRPr lang="en-US" altLang="ja-JP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79512" y="2564904"/>
            <a:ext cx="223224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2564904"/>
            <a:ext cx="193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workerThread</a:t>
            </a:r>
            <a:r>
              <a:rPr kumimoji="1" lang="en-US" altLang="ja-JP" sz="1400" dirty="0" smtClean="0"/>
              <a:t> (</a:t>
            </a:r>
            <a:r>
              <a:rPr kumimoji="1" lang="en-US" altLang="ja-JP" sz="1400" dirty="0" err="1" smtClean="0"/>
              <a:t>pthread</a:t>
            </a:r>
            <a:r>
              <a:rPr kumimoji="1" lang="en-US" altLang="ja-JP" sz="1400" dirty="0" smtClean="0"/>
              <a:t>)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98230" y="3655873"/>
            <a:ext cx="1512168" cy="4616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95536" y="3582050"/>
            <a:ext cx="1512168" cy="45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sequence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3528" y="4712661"/>
            <a:ext cx="678758" cy="2968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eq_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i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nfo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4328884"/>
            <a:ext cx="1124198" cy="2968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r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equest_id_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i</a:t>
            </a:r>
            <a:r>
              <a:rPr kumimoji="1" lang="en-US" altLang="ja-JP" sz="1000" dirty="0" err="1" smtClean="0">
                <a:solidFill>
                  <a:schemeClr val="tx1"/>
                </a:solidFill>
              </a:rPr>
              <a:t>nfo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3528" y="5087519"/>
            <a:ext cx="1044116" cy="2968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s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ync_reply_info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3528" y="5481012"/>
            <a:ext cx="1124198" cy="2968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n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otify_client_info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95536" y="2963387"/>
            <a:ext cx="1124198" cy="2968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context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0643" y="3368025"/>
            <a:ext cx="1143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Sequence table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778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70</Words>
  <Application>Microsoft Office PowerPoint</Application>
  <PresentationFormat>画面に合わせる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Kurihara, Yoshitake</dc:creator>
  <cp:lastModifiedBy>Kurihara, Yoshitake</cp:lastModifiedBy>
  <cp:revision>22</cp:revision>
  <dcterms:created xsi:type="dcterms:W3CDTF">2016-11-17T08:52:04Z</dcterms:created>
  <dcterms:modified xsi:type="dcterms:W3CDTF">2016-11-18T02:56:13Z</dcterms:modified>
</cp:coreProperties>
</file>