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CC18E-6685-417D-894E-55722739EAD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208215-004A-44A3-9894-FDB1C1093541}">
      <dgm:prSet phldrT="[Texto]"/>
      <dgm:spPr/>
      <dgm:t>
        <a:bodyPr/>
        <a:lstStyle/>
        <a:p>
          <a:r>
            <a:rPr lang="es-ES" dirty="0" smtClean="0"/>
            <a:t>Inicio</a:t>
          </a:r>
          <a:endParaRPr lang="es-ES" dirty="0"/>
        </a:p>
      </dgm:t>
    </dgm:pt>
    <dgm:pt modelId="{ADB42E66-2525-47FE-8A8E-915CAB74DA72}" type="parTrans" cxnId="{D7299CEE-3899-4CDA-9452-B82B206C2B03}">
      <dgm:prSet/>
      <dgm:spPr/>
      <dgm:t>
        <a:bodyPr/>
        <a:lstStyle/>
        <a:p>
          <a:endParaRPr lang="es-ES"/>
        </a:p>
      </dgm:t>
    </dgm:pt>
    <dgm:pt modelId="{981545E5-9EC5-4E1C-AAED-EAF0FE04790B}" type="sibTrans" cxnId="{D7299CEE-3899-4CDA-9452-B82B206C2B03}">
      <dgm:prSet/>
      <dgm:spPr/>
      <dgm:t>
        <a:bodyPr/>
        <a:lstStyle/>
        <a:p>
          <a:endParaRPr lang="es-ES"/>
        </a:p>
      </dgm:t>
    </dgm:pt>
    <dgm:pt modelId="{2697FCEE-04AD-4212-92BA-8F7A414DB620}">
      <dgm:prSet phldrT="[Texto]"/>
      <dgm:spPr/>
      <dgm:t>
        <a:bodyPr/>
        <a:lstStyle/>
        <a:p>
          <a:r>
            <a:rPr lang="es-ES" dirty="0" smtClean="0"/>
            <a:t>UNIVERSIDAD</a:t>
          </a:r>
          <a:endParaRPr lang="es-ES" dirty="0"/>
        </a:p>
      </dgm:t>
    </dgm:pt>
    <dgm:pt modelId="{E3DB51CA-BC2D-4135-A537-491A4443F930}" type="parTrans" cxnId="{0A8755F6-5ADB-4B51-8D57-10A8364F0CD6}">
      <dgm:prSet/>
      <dgm:spPr/>
      <dgm:t>
        <a:bodyPr/>
        <a:lstStyle/>
        <a:p>
          <a:endParaRPr lang="es-ES"/>
        </a:p>
      </dgm:t>
    </dgm:pt>
    <dgm:pt modelId="{AD56110D-B793-4A69-9462-3C7FBC709E17}" type="sibTrans" cxnId="{0A8755F6-5ADB-4B51-8D57-10A8364F0CD6}">
      <dgm:prSet/>
      <dgm:spPr/>
      <dgm:t>
        <a:bodyPr/>
        <a:lstStyle/>
        <a:p>
          <a:endParaRPr lang="es-ES"/>
        </a:p>
      </dgm:t>
    </dgm:pt>
    <dgm:pt modelId="{3045EC34-F283-4449-BB43-0EF8A4DC20B9}">
      <dgm:prSet phldrT="[Texto]"/>
      <dgm:spPr/>
      <dgm:t>
        <a:bodyPr/>
        <a:lstStyle/>
        <a:p>
          <a:r>
            <a:rPr lang="es-ES" dirty="0" smtClean="0"/>
            <a:t>DOCENCIA</a:t>
          </a:r>
          <a:endParaRPr lang="es-ES" dirty="0"/>
        </a:p>
      </dgm:t>
    </dgm:pt>
    <dgm:pt modelId="{0ABB2664-8642-40A2-911E-084BE78839E8}" type="parTrans" cxnId="{AA935514-17A5-4DAB-9CAA-F83910A46ACB}">
      <dgm:prSet/>
      <dgm:spPr/>
      <dgm:t>
        <a:bodyPr/>
        <a:lstStyle/>
        <a:p>
          <a:endParaRPr lang="es-ES"/>
        </a:p>
      </dgm:t>
    </dgm:pt>
    <dgm:pt modelId="{C8F35786-D1A2-43BA-AE86-F72302AFF63B}" type="sibTrans" cxnId="{AA935514-17A5-4DAB-9CAA-F83910A46ACB}">
      <dgm:prSet/>
      <dgm:spPr/>
      <dgm:t>
        <a:bodyPr/>
        <a:lstStyle/>
        <a:p>
          <a:endParaRPr lang="es-ES"/>
        </a:p>
      </dgm:t>
    </dgm:pt>
    <dgm:pt modelId="{AA1AA9AE-8B2A-4F6C-AEF5-D40B8CF0DF45}">
      <dgm:prSet phldrT="[Texto]"/>
      <dgm:spPr/>
      <dgm:t>
        <a:bodyPr/>
        <a:lstStyle/>
        <a:p>
          <a:r>
            <a:rPr lang="es-ES" dirty="0" smtClean="0"/>
            <a:t>INVESTIGACIÓN</a:t>
          </a:r>
          <a:endParaRPr lang="es-ES" dirty="0"/>
        </a:p>
      </dgm:t>
    </dgm:pt>
    <dgm:pt modelId="{4FD20A6E-AE6E-4EA0-95BF-5B4286E2D89F}" type="parTrans" cxnId="{3ACB435B-D8FB-41D7-8922-80C0100ECB52}">
      <dgm:prSet/>
      <dgm:spPr/>
      <dgm:t>
        <a:bodyPr/>
        <a:lstStyle/>
        <a:p>
          <a:endParaRPr lang="es-ES"/>
        </a:p>
      </dgm:t>
    </dgm:pt>
    <dgm:pt modelId="{EF389900-D13B-482C-93BF-E13F213C3FEB}" type="sibTrans" cxnId="{3ACB435B-D8FB-41D7-8922-80C0100ECB52}">
      <dgm:prSet/>
      <dgm:spPr/>
      <dgm:t>
        <a:bodyPr/>
        <a:lstStyle/>
        <a:p>
          <a:endParaRPr lang="es-ES"/>
        </a:p>
      </dgm:t>
    </dgm:pt>
    <dgm:pt modelId="{FD64A301-C0D9-45B6-8BA1-2C10455F3FDD}">
      <dgm:prSet phldrT="[Texto]"/>
      <dgm:spPr/>
      <dgm:t>
        <a:bodyPr/>
        <a:lstStyle/>
        <a:p>
          <a:r>
            <a:rPr lang="es-ES" dirty="0" err="1" smtClean="0"/>
            <a:t>Internacionalizac</a:t>
          </a:r>
          <a:r>
            <a:rPr lang="es-ES" dirty="0" smtClean="0"/>
            <a:t>.</a:t>
          </a:r>
          <a:endParaRPr lang="es-ES" dirty="0"/>
        </a:p>
      </dgm:t>
    </dgm:pt>
    <dgm:pt modelId="{B49BFC06-677E-43CB-BC06-1D94768924BC}" type="parTrans" cxnId="{685651EC-8B4D-4DF2-9FF5-96392BA6070A}">
      <dgm:prSet/>
      <dgm:spPr/>
      <dgm:t>
        <a:bodyPr/>
        <a:lstStyle/>
        <a:p>
          <a:endParaRPr lang="es-ES"/>
        </a:p>
      </dgm:t>
    </dgm:pt>
    <dgm:pt modelId="{C3998F83-5AD0-4767-B978-CFC19948712C}" type="sibTrans" cxnId="{685651EC-8B4D-4DF2-9FF5-96392BA6070A}">
      <dgm:prSet/>
      <dgm:spPr/>
      <dgm:t>
        <a:bodyPr/>
        <a:lstStyle/>
        <a:p>
          <a:endParaRPr lang="es-ES"/>
        </a:p>
      </dgm:t>
    </dgm:pt>
    <dgm:pt modelId="{EB0D16C2-E010-46F6-8DF1-66E0C9981496}">
      <dgm:prSet phldrT="[Texto]"/>
      <dgm:spPr/>
      <dgm:t>
        <a:bodyPr/>
        <a:lstStyle/>
        <a:p>
          <a:r>
            <a:rPr lang="es-ES" dirty="0" smtClean="0"/>
            <a:t>EXTENSIÓN</a:t>
          </a:r>
          <a:endParaRPr lang="es-ES" dirty="0"/>
        </a:p>
      </dgm:t>
    </dgm:pt>
    <dgm:pt modelId="{25AAB464-4379-4F2E-849C-530D45130482}" type="parTrans" cxnId="{379AFF56-06C6-486E-8131-353B7DCA1F54}">
      <dgm:prSet/>
      <dgm:spPr/>
      <dgm:t>
        <a:bodyPr/>
        <a:lstStyle/>
        <a:p>
          <a:endParaRPr lang="es-ES"/>
        </a:p>
      </dgm:t>
    </dgm:pt>
    <dgm:pt modelId="{BE674023-20D7-43F2-9779-030B3B8498AB}" type="sibTrans" cxnId="{379AFF56-06C6-486E-8131-353B7DCA1F54}">
      <dgm:prSet/>
      <dgm:spPr/>
      <dgm:t>
        <a:bodyPr/>
        <a:lstStyle/>
        <a:p>
          <a:endParaRPr lang="es-ES"/>
        </a:p>
      </dgm:t>
    </dgm:pt>
    <dgm:pt modelId="{43007D9B-3028-46E1-813A-68673ABA5AF3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A383EC12-857A-456A-804B-39208408A4B5}" type="parTrans" cxnId="{4A1061FC-E276-41F7-ABBF-048B9DCCC0D3}">
      <dgm:prSet/>
      <dgm:spPr/>
      <dgm:t>
        <a:bodyPr/>
        <a:lstStyle/>
        <a:p>
          <a:endParaRPr lang="es-ES"/>
        </a:p>
      </dgm:t>
    </dgm:pt>
    <dgm:pt modelId="{9383B63A-EA56-4C6D-B4DE-FD4DC5EBB58C}" type="sibTrans" cxnId="{4A1061FC-E276-41F7-ABBF-048B9DCCC0D3}">
      <dgm:prSet/>
      <dgm:spPr/>
      <dgm:t>
        <a:bodyPr/>
        <a:lstStyle/>
        <a:p>
          <a:endParaRPr lang="es-ES"/>
        </a:p>
      </dgm:t>
    </dgm:pt>
    <dgm:pt modelId="{73022BD1-BB21-421B-A396-BCE3D5295AE9}" type="pres">
      <dgm:prSet presAssocID="{F97CC18E-6685-417D-894E-55722739EA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6BA949A-EB22-475A-9FC3-EAD1D0DB33CB}" type="pres">
      <dgm:prSet presAssocID="{47208215-004A-44A3-9894-FDB1C1093541}" presName="vertOne" presStyleCnt="0"/>
      <dgm:spPr/>
    </dgm:pt>
    <dgm:pt modelId="{D2793433-C3DB-46E3-B8BC-FA03F0609256}" type="pres">
      <dgm:prSet presAssocID="{47208215-004A-44A3-9894-FDB1C1093541}" presName="txOne" presStyleLbl="node0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CFCEEA2-B7D7-45CA-8402-F1A7EB76F9BD}" type="pres">
      <dgm:prSet presAssocID="{47208215-004A-44A3-9894-FDB1C1093541}" presName="horzOne" presStyleCnt="0"/>
      <dgm:spPr/>
    </dgm:pt>
    <dgm:pt modelId="{CC6A0ED3-13D1-4189-AA4B-2CCABD3D8D1E}" type="pres">
      <dgm:prSet presAssocID="{981545E5-9EC5-4E1C-AAED-EAF0FE04790B}" presName="sibSpaceOne" presStyleCnt="0"/>
      <dgm:spPr/>
    </dgm:pt>
    <dgm:pt modelId="{4032AF71-E67C-44B8-9376-64C4574B7AF0}" type="pres">
      <dgm:prSet presAssocID="{2697FCEE-04AD-4212-92BA-8F7A414DB620}" presName="vertOne" presStyleCnt="0"/>
      <dgm:spPr/>
    </dgm:pt>
    <dgm:pt modelId="{1589D05E-2EF9-4D48-BE62-DB6858024912}" type="pres">
      <dgm:prSet presAssocID="{2697FCEE-04AD-4212-92BA-8F7A414DB620}" presName="txOne" presStyleLbl="node0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6EC25C-DF02-471D-A3ED-9931D22B2C2B}" type="pres">
      <dgm:prSet presAssocID="{2697FCEE-04AD-4212-92BA-8F7A414DB620}" presName="horzOne" presStyleCnt="0"/>
      <dgm:spPr/>
    </dgm:pt>
    <dgm:pt modelId="{B38B5A17-A3EA-4C64-8727-D818DE81D31D}" type="pres">
      <dgm:prSet presAssocID="{AD56110D-B793-4A69-9462-3C7FBC709E17}" presName="sibSpaceOne" presStyleCnt="0"/>
      <dgm:spPr/>
    </dgm:pt>
    <dgm:pt modelId="{91E86D4A-5D05-4FEC-9E75-EFD669968F62}" type="pres">
      <dgm:prSet presAssocID="{3045EC34-F283-4449-BB43-0EF8A4DC20B9}" presName="vertOne" presStyleCnt="0"/>
      <dgm:spPr/>
    </dgm:pt>
    <dgm:pt modelId="{A8B4D6FC-1542-473D-B213-026ACB283186}" type="pres">
      <dgm:prSet presAssocID="{3045EC34-F283-4449-BB43-0EF8A4DC20B9}" presName="txOne" presStyleLbl="node0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B5101A-3BB9-47FA-8920-20F68038F0D9}" type="pres">
      <dgm:prSet presAssocID="{3045EC34-F283-4449-BB43-0EF8A4DC20B9}" presName="horzOne" presStyleCnt="0"/>
      <dgm:spPr/>
    </dgm:pt>
    <dgm:pt modelId="{2B92793E-941C-4295-B34D-123ECC0B5765}" type="pres">
      <dgm:prSet presAssocID="{C8F35786-D1A2-43BA-AE86-F72302AFF63B}" presName="sibSpaceOne" presStyleCnt="0"/>
      <dgm:spPr/>
    </dgm:pt>
    <dgm:pt modelId="{F1E4D98B-329F-4E07-9009-5AB56DEDC4B1}" type="pres">
      <dgm:prSet presAssocID="{AA1AA9AE-8B2A-4F6C-AEF5-D40B8CF0DF45}" presName="vertOne" presStyleCnt="0"/>
      <dgm:spPr/>
    </dgm:pt>
    <dgm:pt modelId="{580A2C57-C299-40C9-A2F9-785ECCDA6950}" type="pres">
      <dgm:prSet presAssocID="{AA1AA9AE-8B2A-4F6C-AEF5-D40B8CF0DF45}" presName="txOne" presStyleLbl="node0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80CF83-AD72-4908-AF18-5C7F2575F413}" type="pres">
      <dgm:prSet presAssocID="{AA1AA9AE-8B2A-4F6C-AEF5-D40B8CF0DF45}" presName="horzOne" presStyleCnt="0"/>
      <dgm:spPr/>
    </dgm:pt>
    <dgm:pt modelId="{0428308D-6334-4FAD-9B49-EB92CE3D9907}" type="pres">
      <dgm:prSet presAssocID="{EF389900-D13B-482C-93BF-E13F213C3FEB}" presName="sibSpaceOne" presStyleCnt="0"/>
      <dgm:spPr/>
    </dgm:pt>
    <dgm:pt modelId="{396C8250-B497-4D99-8A05-ADD76E13C38A}" type="pres">
      <dgm:prSet presAssocID="{FD64A301-C0D9-45B6-8BA1-2C10455F3FDD}" presName="vertOne" presStyleCnt="0"/>
      <dgm:spPr/>
    </dgm:pt>
    <dgm:pt modelId="{693574DB-06E9-443D-9E92-042F88C1F261}" type="pres">
      <dgm:prSet presAssocID="{FD64A301-C0D9-45B6-8BA1-2C10455F3FDD}" presName="txOne" presStyleLbl="node0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B8589A-3177-4D8B-9C36-21BDE6DC4FF9}" type="pres">
      <dgm:prSet presAssocID="{FD64A301-C0D9-45B6-8BA1-2C10455F3FDD}" presName="horzOne" presStyleCnt="0"/>
      <dgm:spPr/>
    </dgm:pt>
    <dgm:pt modelId="{0A859E6B-7C3E-4978-BB7A-0987CDF44D92}" type="pres">
      <dgm:prSet presAssocID="{C3998F83-5AD0-4767-B978-CFC19948712C}" presName="sibSpaceOne" presStyleCnt="0"/>
      <dgm:spPr/>
    </dgm:pt>
    <dgm:pt modelId="{530DB8ED-1067-47DC-A2D8-183C3B627CB5}" type="pres">
      <dgm:prSet presAssocID="{EB0D16C2-E010-46F6-8DF1-66E0C9981496}" presName="vertOne" presStyleCnt="0"/>
      <dgm:spPr/>
    </dgm:pt>
    <dgm:pt modelId="{E2DC578B-4203-4A58-88E0-C275B5EC38EC}" type="pres">
      <dgm:prSet presAssocID="{EB0D16C2-E010-46F6-8DF1-66E0C9981496}" presName="txOne" presStyleLbl="node0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89640F-F82A-4673-8151-ECDC379E8B01}" type="pres">
      <dgm:prSet presAssocID="{EB0D16C2-E010-46F6-8DF1-66E0C9981496}" presName="horzOne" presStyleCnt="0"/>
      <dgm:spPr/>
    </dgm:pt>
    <dgm:pt modelId="{374B60B2-092F-4D56-A9B6-4A271652AECD}" type="pres">
      <dgm:prSet presAssocID="{BE674023-20D7-43F2-9779-030B3B8498AB}" presName="sibSpaceOne" presStyleCnt="0"/>
      <dgm:spPr/>
    </dgm:pt>
    <dgm:pt modelId="{493D1274-D2E4-4ECA-A4DD-93D593418C12}" type="pres">
      <dgm:prSet presAssocID="{43007D9B-3028-46E1-813A-68673ABA5AF3}" presName="vertOne" presStyleCnt="0"/>
      <dgm:spPr/>
    </dgm:pt>
    <dgm:pt modelId="{1AEA3F37-19A3-4037-99A8-81D4D5E503FF}" type="pres">
      <dgm:prSet presAssocID="{43007D9B-3028-46E1-813A-68673ABA5AF3}" presName="txOne" presStyleLbl="node0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7EB8E0-2C51-4633-98D2-853A8EF485E6}" type="pres">
      <dgm:prSet presAssocID="{43007D9B-3028-46E1-813A-68673ABA5AF3}" presName="horzOne" presStyleCnt="0"/>
      <dgm:spPr/>
    </dgm:pt>
  </dgm:ptLst>
  <dgm:cxnLst>
    <dgm:cxn modelId="{379AFF56-06C6-486E-8131-353B7DCA1F54}" srcId="{F97CC18E-6685-417D-894E-55722739EAD3}" destId="{EB0D16C2-E010-46F6-8DF1-66E0C9981496}" srcOrd="5" destOrd="0" parTransId="{25AAB464-4379-4F2E-849C-530D45130482}" sibTransId="{BE674023-20D7-43F2-9779-030B3B8498AB}"/>
    <dgm:cxn modelId="{D7299CEE-3899-4CDA-9452-B82B206C2B03}" srcId="{F97CC18E-6685-417D-894E-55722739EAD3}" destId="{47208215-004A-44A3-9894-FDB1C1093541}" srcOrd="0" destOrd="0" parTransId="{ADB42E66-2525-47FE-8A8E-915CAB74DA72}" sibTransId="{981545E5-9EC5-4E1C-AAED-EAF0FE04790B}"/>
    <dgm:cxn modelId="{2A17D9B7-8677-40D4-8600-AB9781989C75}" type="presOf" srcId="{EB0D16C2-E010-46F6-8DF1-66E0C9981496}" destId="{E2DC578B-4203-4A58-88E0-C275B5EC38EC}" srcOrd="0" destOrd="0" presId="urn:microsoft.com/office/officeart/2005/8/layout/hierarchy4"/>
    <dgm:cxn modelId="{35D77AD9-DC5E-4C4E-A20D-A983735897A2}" type="presOf" srcId="{47208215-004A-44A3-9894-FDB1C1093541}" destId="{D2793433-C3DB-46E3-B8BC-FA03F0609256}" srcOrd="0" destOrd="0" presId="urn:microsoft.com/office/officeart/2005/8/layout/hierarchy4"/>
    <dgm:cxn modelId="{4A1061FC-E276-41F7-ABBF-048B9DCCC0D3}" srcId="{F97CC18E-6685-417D-894E-55722739EAD3}" destId="{43007D9B-3028-46E1-813A-68673ABA5AF3}" srcOrd="6" destOrd="0" parTransId="{A383EC12-857A-456A-804B-39208408A4B5}" sibTransId="{9383B63A-EA56-4C6D-B4DE-FD4DC5EBB58C}"/>
    <dgm:cxn modelId="{14829755-59D1-4892-A312-85143DDC7DCD}" type="presOf" srcId="{3045EC34-F283-4449-BB43-0EF8A4DC20B9}" destId="{A8B4D6FC-1542-473D-B213-026ACB283186}" srcOrd="0" destOrd="0" presId="urn:microsoft.com/office/officeart/2005/8/layout/hierarchy4"/>
    <dgm:cxn modelId="{A047ED60-477D-4748-BDB8-22E8771502EE}" type="presOf" srcId="{43007D9B-3028-46E1-813A-68673ABA5AF3}" destId="{1AEA3F37-19A3-4037-99A8-81D4D5E503FF}" srcOrd="0" destOrd="0" presId="urn:microsoft.com/office/officeart/2005/8/layout/hierarchy4"/>
    <dgm:cxn modelId="{BCE90296-6BB5-4F9E-9129-A260096406DD}" type="presOf" srcId="{FD64A301-C0D9-45B6-8BA1-2C10455F3FDD}" destId="{693574DB-06E9-443D-9E92-042F88C1F261}" srcOrd="0" destOrd="0" presId="urn:microsoft.com/office/officeart/2005/8/layout/hierarchy4"/>
    <dgm:cxn modelId="{2AB80765-FC9E-4FCA-AA06-17C8351AE499}" type="presOf" srcId="{F97CC18E-6685-417D-894E-55722739EAD3}" destId="{73022BD1-BB21-421B-A396-BCE3D5295AE9}" srcOrd="0" destOrd="0" presId="urn:microsoft.com/office/officeart/2005/8/layout/hierarchy4"/>
    <dgm:cxn modelId="{9F6E31B6-1EE0-4B2D-A95B-358F49B7F4D2}" type="presOf" srcId="{AA1AA9AE-8B2A-4F6C-AEF5-D40B8CF0DF45}" destId="{580A2C57-C299-40C9-A2F9-785ECCDA6950}" srcOrd="0" destOrd="0" presId="urn:microsoft.com/office/officeart/2005/8/layout/hierarchy4"/>
    <dgm:cxn modelId="{3ACB435B-D8FB-41D7-8922-80C0100ECB52}" srcId="{F97CC18E-6685-417D-894E-55722739EAD3}" destId="{AA1AA9AE-8B2A-4F6C-AEF5-D40B8CF0DF45}" srcOrd="3" destOrd="0" parTransId="{4FD20A6E-AE6E-4EA0-95BF-5B4286E2D89F}" sibTransId="{EF389900-D13B-482C-93BF-E13F213C3FEB}"/>
    <dgm:cxn modelId="{0A8755F6-5ADB-4B51-8D57-10A8364F0CD6}" srcId="{F97CC18E-6685-417D-894E-55722739EAD3}" destId="{2697FCEE-04AD-4212-92BA-8F7A414DB620}" srcOrd="1" destOrd="0" parTransId="{E3DB51CA-BC2D-4135-A537-491A4443F930}" sibTransId="{AD56110D-B793-4A69-9462-3C7FBC709E17}"/>
    <dgm:cxn modelId="{AA935514-17A5-4DAB-9CAA-F83910A46ACB}" srcId="{F97CC18E-6685-417D-894E-55722739EAD3}" destId="{3045EC34-F283-4449-BB43-0EF8A4DC20B9}" srcOrd="2" destOrd="0" parTransId="{0ABB2664-8642-40A2-911E-084BE78839E8}" sibTransId="{C8F35786-D1A2-43BA-AE86-F72302AFF63B}"/>
    <dgm:cxn modelId="{9CBDE03A-C038-43E3-9F91-E35C97CB18EA}" type="presOf" srcId="{2697FCEE-04AD-4212-92BA-8F7A414DB620}" destId="{1589D05E-2EF9-4D48-BE62-DB6858024912}" srcOrd="0" destOrd="0" presId="urn:microsoft.com/office/officeart/2005/8/layout/hierarchy4"/>
    <dgm:cxn modelId="{685651EC-8B4D-4DF2-9FF5-96392BA6070A}" srcId="{F97CC18E-6685-417D-894E-55722739EAD3}" destId="{FD64A301-C0D9-45B6-8BA1-2C10455F3FDD}" srcOrd="4" destOrd="0" parTransId="{B49BFC06-677E-43CB-BC06-1D94768924BC}" sibTransId="{C3998F83-5AD0-4767-B978-CFC19948712C}"/>
    <dgm:cxn modelId="{4970F875-CAF6-4162-A1A6-28F7EC1F6D65}" type="presParOf" srcId="{73022BD1-BB21-421B-A396-BCE3D5295AE9}" destId="{F6BA949A-EB22-475A-9FC3-EAD1D0DB33CB}" srcOrd="0" destOrd="0" presId="urn:microsoft.com/office/officeart/2005/8/layout/hierarchy4"/>
    <dgm:cxn modelId="{4D5B4559-17EB-4E74-8F0D-E25E79461E4C}" type="presParOf" srcId="{F6BA949A-EB22-475A-9FC3-EAD1D0DB33CB}" destId="{D2793433-C3DB-46E3-B8BC-FA03F0609256}" srcOrd="0" destOrd="0" presId="urn:microsoft.com/office/officeart/2005/8/layout/hierarchy4"/>
    <dgm:cxn modelId="{AE5DF286-4517-46CF-8A7A-32F47C2F1A77}" type="presParOf" srcId="{F6BA949A-EB22-475A-9FC3-EAD1D0DB33CB}" destId="{FCFCEEA2-B7D7-45CA-8402-F1A7EB76F9BD}" srcOrd="1" destOrd="0" presId="urn:microsoft.com/office/officeart/2005/8/layout/hierarchy4"/>
    <dgm:cxn modelId="{ADA09E31-4FC0-4CE0-9264-3CA80E98C378}" type="presParOf" srcId="{73022BD1-BB21-421B-A396-BCE3D5295AE9}" destId="{CC6A0ED3-13D1-4189-AA4B-2CCABD3D8D1E}" srcOrd="1" destOrd="0" presId="urn:microsoft.com/office/officeart/2005/8/layout/hierarchy4"/>
    <dgm:cxn modelId="{E60C8257-F09E-4B95-96BB-E0C1D288A1A2}" type="presParOf" srcId="{73022BD1-BB21-421B-A396-BCE3D5295AE9}" destId="{4032AF71-E67C-44B8-9376-64C4574B7AF0}" srcOrd="2" destOrd="0" presId="urn:microsoft.com/office/officeart/2005/8/layout/hierarchy4"/>
    <dgm:cxn modelId="{7BA09A4D-ACDF-4113-B97F-2112112C8917}" type="presParOf" srcId="{4032AF71-E67C-44B8-9376-64C4574B7AF0}" destId="{1589D05E-2EF9-4D48-BE62-DB6858024912}" srcOrd="0" destOrd="0" presId="urn:microsoft.com/office/officeart/2005/8/layout/hierarchy4"/>
    <dgm:cxn modelId="{560E0B62-B1AE-4E42-A041-06C8365B6348}" type="presParOf" srcId="{4032AF71-E67C-44B8-9376-64C4574B7AF0}" destId="{ED6EC25C-DF02-471D-A3ED-9931D22B2C2B}" srcOrd="1" destOrd="0" presId="urn:microsoft.com/office/officeart/2005/8/layout/hierarchy4"/>
    <dgm:cxn modelId="{8F2A237B-68FF-4A00-B6ED-9C242DA69851}" type="presParOf" srcId="{73022BD1-BB21-421B-A396-BCE3D5295AE9}" destId="{B38B5A17-A3EA-4C64-8727-D818DE81D31D}" srcOrd="3" destOrd="0" presId="urn:microsoft.com/office/officeart/2005/8/layout/hierarchy4"/>
    <dgm:cxn modelId="{58A767F0-3578-471E-BDAB-385380C991AD}" type="presParOf" srcId="{73022BD1-BB21-421B-A396-BCE3D5295AE9}" destId="{91E86D4A-5D05-4FEC-9E75-EFD669968F62}" srcOrd="4" destOrd="0" presId="urn:microsoft.com/office/officeart/2005/8/layout/hierarchy4"/>
    <dgm:cxn modelId="{3FEF8F48-732C-4E50-8CA6-07B03FB15114}" type="presParOf" srcId="{91E86D4A-5D05-4FEC-9E75-EFD669968F62}" destId="{A8B4D6FC-1542-473D-B213-026ACB283186}" srcOrd="0" destOrd="0" presId="urn:microsoft.com/office/officeart/2005/8/layout/hierarchy4"/>
    <dgm:cxn modelId="{A8D3E5BA-2133-405F-9FCA-8770E89222E0}" type="presParOf" srcId="{91E86D4A-5D05-4FEC-9E75-EFD669968F62}" destId="{9AB5101A-3BB9-47FA-8920-20F68038F0D9}" srcOrd="1" destOrd="0" presId="urn:microsoft.com/office/officeart/2005/8/layout/hierarchy4"/>
    <dgm:cxn modelId="{2A74EA4F-B281-44E7-AFD7-EACEDCFB432E}" type="presParOf" srcId="{73022BD1-BB21-421B-A396-BCE3D5295AE9}" destId="{2B92793E-941C-4295-B34D-123ECC0B5765}" srcOrd="5" destOrd="0" presId="urn:microsoft.com/office/officeart/2005/8/layout/hierarchy4"/>
    <dgm:cxn modelId="{3B1C61C6-2A73-4AF5-8524-251FF01E9A81}" type="presParOf" srcId="{73022BD1-BB21-421B-A396-BCE3D5295AE9}" destId="{F1E4D98B-329F-4E07-9009-5AB56DEDC4B1}" srcOrd="6" destOrd="0" presId="urn:microsoft.com/office/officeart/2005/8/layout/hierarchy4"/>
    <dgm:cxn modelId="{B03FA7F8-598B-4B14-B4F5-FD581BFB4144}" type="presParOf" srcId="{F1E4D98B-329F-4E07-9009-5AB56DEDC4B1}" destId="{580A2C57-C299-40C9-A2F9-785ECCDA6950}" srcOrd="0" destOrd="0" presId="urn:microsoft.com/office/officeart/2005/8/layout/hierarchy4"/>
    <dgm:cxn modelId="{D6977A33-2210-4DF4-A664-4FE7ADFF4C5F}" type="presParOf" srcId="{F1E4D98B-329F-4E07-9009-5AB56DEDC4B1}" destId="{ED80CF83-AD72-4908-AF18-5C7F2575F413}" srcOrd="1" destOrd="0" presId="urn:microsoft.com/office/officeart/2005/8/layout/hierarchy4"/>
    <dgm:cxn modelId="{7BE1D810-1BD0-47B8-971B-B145110FCACE}" type="presParOf" srcId="{73022BD1-BB21-421B-A396-BCE3D5295AE9}" destId="{0428308D-6334-4FAD-9B49-EB92CE3D9907}" srcOrd="7" destOrd="0" presId="urn:microsoft.com/office/officeart/2005/8/layout/hierarchy4"/>
    <dgm:cxn modelId="{691FE9E2-8355-4EBF-A734-41B96702068C}" type="presParOf" srcId="{73022BD1-BB21-421B-A396-BCE3D5295AE9}" destId="{396C8250-B497-4D99-8A05-ADD76E13C38A}" srcOrd="8" destOrd="0" presId="urn:microsoft.com/office/officeart/2005/8/layout/hierarchy4"/>
    <dgm:cxn modelId="{1BFE1E1E-99E5-41F5-9FBD-F0D8202A4EC7}" type="presParOf" srcId="{396C8250-B497-4D99-8A05-ADD76E13C38A}" destId="{693574DB-06E9-443D-9E92-042F88C1F261}" srcOrd="0" destOrd="0" presId="urn:microsoft.com/office/officeart/2005/8/layout/hierarchy4"/>
    <dgm:cxn modelId="{E6F19AC8-67D3-49A0-BCEB-EE25825DC98E}" type="presParOf" srcId="{396C8250-B497-4D99-8A05-ADD76E13C38A}" destId="{94B8589A-3177-4D8B-9C36-21BDE6DC4FF9}" srcOrd="1" destOrd="0" presId="urn:microsoft.com/office/officeart/2005/8/layout/hierarchy4"/>
    <dgm:cxn modelId="{3A1D8245-92F5-4DD4-8301-2702E0F88ACF}" type="presParOf" srcId="{73022BD1-BB21-421B-A396-BCE3D5295AE9}" destId="{0A859E6B-7C3E-4978-BB7A-0987CDF44D92}" srcOrd="9" destOrd="0" presId="urn:microsoft.com/office/officeart/2005/8/layout/hierarchy4"/>
    <dgm:cxn modelId="{EADF0961-3BC8-40EE-A40C-57C96FDC5AF5}" type="presParOf" srcId="{73022BD1-BB21-421B-A396-BCE3D5295AE9}" destId="{530DB8ED-1067-47DC-A2D8-183C3B627CB5}" srcOrd="10" destOrd="0" presId="urn:microsoft.com/office/officeart/2005/8/layout/hierarchy4"/>
    <dgm:cxn modelId="{3DB345A2-7491-44E8-A7DD-C2EF18CAFA55}" type="presParOf" srcId="{530DB8ED-1067-47DC-A2D8-183C3B627CB5}" destId="{E2DC578B-4203-4A58-88E0-C275B5EC38EC}" srcOrd="0" destOrd="0" presId="urn:microsoft.com/office/officeart/2005/8/layout/hierarchy4"/>
    <dgm:cxn modelId="{3DD77530-E29F-401D-9437-D4FF421C96C0}" type="presParOf" srcId="{530DB8ED-1067-47DC-A2D8-183C3B627CB5}" destId="{4389640F-F82A-4673-8151-ECDC379E8B01}" srcOrd="1" destOrd="0" presId="urn:microsoft.com/office/officeart/2005/8/layout/hierarchy4"/>
    <dgm:cxn modelId="{AA913281-0DC5-4CBE-8893-3FCE2B669EC8}" type="presParOf" srcId="{73022BD1-BB21-421B-A396-BCE3D5295AE9}" destId="{374B60B2-092F-4D56-A9B6-4A271652AECD}" srcOrd="11" destOrd="0" presId="urn:microsoft.com/office/officeart/2005/8/layout/hierarchy4"/>
    <dgm:cxn modelId="{D52B9D32-EDFF-44D1-B2E4-C7D0785C89A4}" type="presParOf" srcId="{73022BD1-BB21-421B-A396-BCE3D5295AE9}" destId="{493D1274-D2E4-4ECA-A4DD-93D593418C12}" srcOrd="12" destOrd="0" presId="urn:microsoft.com/office/officeart/2005/8/layout/hierarchy4"/>
    <dgm:cxn modelId="{1D56F7D1-4560-4605-82E2-E4EB5D4E8C05}" type="presParOf" srcId="{493D1274-D2E4-4ECA-A4DD-93D593418C12}" destId="{1AEA3F37-19A3-4037-99A8-81D4D5E503FF}" srcOrd="0" destOrd="0" presId="urn:microsoft.com/office/officeart/2005/8/layout/hierarchy4"/>
    <dgm:cxn modelId="{FEC9F971-36B2-474D-8F21-0D3638582626}" type="presParOf" srcId="{493D1274-D2E4-4ECA-A4DD-93D593418C12}" destId="{447EB8E0-2C51-4633-98D2-853A8EF485E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A99A5-A1A4-4FA5-BD0B-AB8582BCD4C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0FD8C73-7A72-4688-975B-611C63BEB3BF}">
      <dgm:prSet phldrT="[Texto]"/>
      <dgm:spPr/>
      <dgm:t>
        <a:bodyPr/>
        <a:lstStyle/>
        <a:p>
          <a:r>
            <a:rPr lang="es-ES" dirty="0" smtClean="0"/>
            <a:t>Universidad</a:t>
          </a:r>
          <a:endParaRPr lang="es-ES" dirty="0"/>
        </a:p>
      </dgm:t>
    </dgm:pt>
    <dgm:pt modelId="{F9CB21FD-B5F0-4477-9AD5-5E4865E24E0A}" type="parTrans" cxnId="{EAE2BFC9-77A2-4D75-AF50-439E62FE4591}">
      <dgm:prSet/>
      <dgm:spPr/>
      <dgm:t>
        <a:bodyPr/>
        <a:lstStyle/>
        <a:p>
          <a:endParaRPr lang="es-ES"/>
        </a:p>
      </dgm:t>
    </dgm:pt>
    <dgm:pt modelId="{8BB20613-E6CE-4D04-990F-F2DA989D1935}" type="sibTrans" cxnId="{EAE2BFC9-77A2-4D75-AF50-439E62FE4591}">
      <dgm:prSet/>
      <dgm:spPr/>
      <dgm:t>
        <a:bodyPr/>
        <a:lstStyle/>
        <a:p>
          <a:endParaRPr lang="es-ES"/>
        </a:p>
      </dgm:t>
    </dgm:pt>
    <dgm:pt modelId="{E998C156-19C5-49F1-98A2-4F9F33B7ECE3}">
      <dgm:prSet phldrT="[Texto]"/>
      <dgm:spPr/>
      <dgm:t>
        <a:bodyPr/>
        <a:lstStyle/>
        <a:p>
          <a:r>
            <a:rPr lang="es-ES" dirty="0" smtClean="0"/>
            <a:t>Docencia</a:t>
          </a:r>
          <a:endParaRPr lang="es-ES" dirty="0"/>
        </a:p>
      </dgm:t>
    </dgm:pt>
    <dgm:pt modelId="{1DA6A289-B5C4-4BB0-89A6-F25ABCF75EBE}" type="parTrans" cxnId="{2098A49C-B26F-45DE-9E68-E5D4F57698EE}">
      <dgm:prSet/>
      <dgm:spPr/>
      <dgm:t>
        <a:bodyPr/>
        <a:lstStyle/>
        <a:p>
          <a:endParaRPr lang="es-ES"/>
        </a:p>
      </dgm:t>
    </dgm:pt>
    <dgm:pt modelId="{BC532CCC-B8B6-4BEC-AD01-2E76D6D820A4}" type="sibTrans" cxnId="{2098A49C-B26F-45DE-9E68-E5D4F57698EE}">
      <dgm:prSet/>
      <dgm:spPr/>
      <dgm:t>
        <a:bodyPr/>
        <a:lstStyle/>
        <a:p>
          <a:endParaRPr lang="es-ES"/>
        </a:p>
      </dgm:t>
    </dgm:pt>
    <dgm:pt modelId="{6B0EE4C7-71B7-4A5D-AB1D-80B808A76C0A}">
      <dgm:prSet phldrT="[Texto]"/>
      <dgm:spPr/>
      <dgm:t>
        <a:bodyPr/>
        <a:lstStyle/>
        <a:p>
          <a:r>
            <a:rPr lang="es-ES" dirty="0" smtClean="0"/>
            <a:t>Misión</a:t>
          </a:r>
        </a:p>
        <a:p>
          <a:r>
            <a:rPr lang="es-ES" dirty="0" smtClean="0"/>
            <a:t>Visión</a:t>
          </a:r>
          <a:endParaRPr lang="es-ES" dirty="0"/>
        </a:p>
      </dgm:t>
    </dgm:pt>
    <dgm:pt modelId="{783F818E-76FD-4413-A567-A341D6153746}" type="parTrans" cxnId="{38A8E14B-8216-4881-8363-3C9BD23D23DF}">
      <dgm:prSet/>
      <dgm:spPr/>
      <dgm:t>
        <a:bodyPr/>
        <a:lstStyle/>
        <a:p>
          <a:endParaRPr lang="es-ES"/>
        </a:p>
      </dgm:t>
    </dgm:pt>
    <dgm:pt modelId="{455E3251-6F2A-4FCE-AB38-358A0A86A4DA}" type="sibTrans" cxnId="{38A8E14B-8216-4881-8363-3C9BD23D23DF}">
      <dgm:prSet/>
      <dgm:spPr/>
      <dgm:t>
        <a:bodyPr/>
        <a:lstStyle/>
        <a:p>
          <a:endParaRPr lang="es-ES"/>
        </a:p>
      </dgm:t>
    </dgm:pt>
    <dgm:pt modelId="{2F22B76A-9BA4-4608-AB3C-829417F52C87}">
      <dgm:prSet phldrT="[Texto]"/>
      <dgm:spPr/>
      <dgm:t>
        <a:bodyPr/>
        <a:lstStyle/>
        <a:p>
          <a:r>
            <a:rPr lang="es-ES" dirty="0" err="1" smtClean="0"/>
            <a:t>Cons</a:t>
          </a:r>
          <a:r>
            <a:rPr lang="es-ES" dirty="0" smtClean="0"/>
            <a:t>. Dir.</a:t>
          </a:r>
        </a:p>
        <a:p>
          <a:r>
            <a:rPr lang="es-ES" dirty="0" smtClean="0"/>
            <a:t>Historia</a:t>
          </a:r>
        </a:p>
        <a:p>
          <a:r>
            <a:rPr lang="es-ES" dirty="0" smtClean="0"/>
            <a:t>Valores Compartidos</a:t>
          </a:r>
          <a:endParaRPr lang="es-ES" dirty="0"/>
        </a:p>
      </dgm:t>
    </dgm:pt>
    <dgm:pt modelId="{87DF79BB-7D3A-48E6-ACA9-C56A31B0CC4F}" type="parTrans" cxnId="{9723C1AE-66F4-423D-AF45-AF84A1E98637}">
      <dgm:prSet/>
      <dgm:spPr/>
      <dgm:t>
        <a:bodyPr/>
        <a:lstStyle/>
        <a:p>
          <a:endParaRPr lang="es-ES"/>
        </a:p>
      </dgm:t>
    </dgm:pt>
    <dgm:pt modelId="{C51D0305-DB94-41E5-98E8-940CA41C159C}" type="sibTrans" cxnId="{9723C1AE-66F4-423D-AF45-AF84A1E98637}">
      <dgm:prSet/>
      <dgm:spPr/>
      <dgm:t>
        <a:bodyPr/>
        <a:lstStyle/>
        <a:p>
          <a:endParaRPr lang="es-ES"/>
        </a:p>
      </dgm:t>
    </dgm:pt>
    <dgm:pt modelId="{0094D4F7-34D4-42CB-8E00-9A7743521905}">
      <dgm:prSet phldrT="[Texto]"/>
      <dgm:spPr/>
      <dgm:t>
        <a:bodyPr/>
        <a:lstStyle/>
        <a:p>
          <a:r>
            <a:rPr lang="es-ES" dirty="0" smtClean="0"/>
            <a:t>PREGRADO</a:t>
          </a:r>
        </a:p>
        <a:p>
          <a:r>
            <a:rPr lang="es-ES" dirty="0" smtClean="0"/>
            <a:t>Facultades</a:t>
          </a:r>
        </a:p>
        <a:p>
          <a:r>
            <a:rPr lang="es-ES" dirty="0" smtClean="0"/>
            <a:t>Carreras</a:t>
          </a:r>
          <a:endParaRPr lang="es-ES" dirty="0"/>
        </a:p>
      </dgm:t>
    </dgm:pt>
    <dgm:pt modelId="{75949CA9-91EB-4AD4-A676-89444955DD02}" type="parTrans" cxnId="{B84B35E8-F339-4D24-A889-419412CAA5B9}">
      <dgm:prSet/>
      <dgm:spPr/>
      <dgm:t>
        <a:bodyPr/>
        <a:lstStyle/>
        <a:p>
          <a:endParaRPr lang="es-ES"/>
        </a:p>
      </dgm:t>
    </dgm:pt>
    <dgm:pt modelId="{10781389-FB18-455E-AC2B-F62142242563}" type="sibTrans" cxnId="{B84B35E8-F339-4D24-A889-419412CAA5B9}">
      <dgm:prSet/>
      <dgm:spPr/>
      <dgm:t>
        <a:bodyPr/>
        <a:lstStyle/>
        <a:p>
          <a:endParaRPr lang="es-ES"/>
        </a:p>
      </dgm:t>
    </dgm:pt>
    <dgm:pt modelId="{8B8009A6-AE6F-4FEC-90C5-01410CBE1B23}">
      <dgm:prSet phldrT="[Texto]"/>
      <dgm:spPr/>
      <dgm:t>
        <a:bodyPr/>
        <a:lstStyle/>
        <a:p>
          <a:r>
            <a:rPr lang="es-ES" dirty="0" smtClean="0"/>
            <a:t>POSGRADO</a:t>
          </a:r>
        </a:p>
        <a:p>
          <a:r>
            <a:rPr lang="es-ES" dirty="0" smtClean="0"/>
            <a:t>Centros de Estudio</a:t>
          </a:r>
        </a:p>
        <a:p>
          <a:r>
            <a:rPr lang="es-ES" dirty="0" err="1" smtClean="0"/>
            <a:t>MSc</a:t>
          </a:r>
          <a:r>
            <a:rPr lang="es-ES" dirty="0" smtClean="0"/>
            <a:t>, </a:t>
          </a:r>
          <a:r>
            <a:rPr lang="es-ES" dirty="0" err="1" smtClean="0"/>
            <a:t>Doc</a:t>
          </a:r>
          <a:r>
            <a:rPr lang="es-ES" dirty="0" smtClean="0"/>
            <a:t>, </a:t>
          </a:r>
          <a:r>
            <a:rPr lang="es-ES" dirty="0" err="1" smtClean="0"/>
            <a:t>Espec</a:t>
          </a:r>
          <a:r>
            <a:rPr lang="es-ES" dirty="0" smtClean="0"/>
            <a:t>, Pasantías, Cursos cortos, etc. </a:t>
          </a:r>
          <a:endParaRPr lang="es-ES" dirty="0"/>
        </a:p>
      </dgm:t>
    </dgm:pt>
    <dgm:pt modelId="{71B86788-EDAC-40AE-B186-C94C9E748648}" type="parTrans" cxnId="{6796D607-EC9F-44BA-8723-D3B4BC3705D3}">
      <dgm:prSet/>
      <dgm:spPr/>
      <dgm:t>
        <a:bodyPr/>
        <a:lstStyle/>
        <a:p>
          <a:endParaRPr lang="es-ES"/>
        </a:p>
      </dgm:t>
    </dgm:pt>
    <dgm:pt modelId="{A99DB4B9-C241-460E-966C-812458F6F6B6}" type="sibTrans" cxnId="{6796D607-EC9F-44BA-8723-D3B4BC3705D3}">
      <dgm:prSet/>
      <dgm:spPr/>
      <dgm:t>
        <a:bodyPr/>
        <a:lstStyle/>
        <a:p>
          <a:endParaRPr lang="es-ES"/>
        </a:p>
      </dgm:t>
    </dgm:pt>
    <dgm:pt modelId="{C1C50F2C-CAFF-4E33-8CE5-121B9ED3707F}" type="pres">
      <dgm:prSet presAssocID="{790A99A5-A1A4-4FA5-BD0B-AB8582BCD4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D5EFCDC-4B5E-48AE-BE6B-19528021EEFD}" type="pres">
      <dgm:prSet presAssocID="{B0FD8C73-7A72-4688-975B-611C63BEB3BF}" presName="vertOne" presStyleCnt="0"/>
      <dgm:spPr/>
    </dgm:pt>
    <dgm:pt modelId="{04E40B07-867A-4833-AE47-ADDFFF7D47E8}" type="pres">
      <dgm:prSet presAssocID="{B0FD8C73-7A72-4688-975B-611C63BEB3BF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47BD6E-D192-415D-8DCC-D055F60B0C32}" type="pres">
      <dgm:prSet presAssocID="{B0FD8C73-7A72-4688-975B-611C63BEB3BF}" presName="parTransOne" presStyleCnt="0"/>
      <dgm:spPr/>
    </dgm:pt>
    <dgm:pt modelId="{2565F4C5-E711-4F80-9322-40EA0B8AE70D}" type="pres">
      <dgm:prSet presAssocID="{B0FD8C73-7A72-4688-975B-611C63BEB3BF}" presName="horzOne" presStyleCnt="0"/>
      <dgm:spPr/>
    </dgm:pt>
    <dgm:pt modelId="{8CDC689A-4B6C-41B3-BE64-A7DB318A0260}" type="pres">
      <dgm:prSet presAssocID="{6B0EE4C7-71B7-4A5D-AB1D-80B808A76C0A}" presName="vertTwo" presStyleCnt="0"/>
      <dgm:spPr/>
    </dgm:pt>
    <dgm:pt modelId="{A34A665B-76C0-4E65-BCD5-9AE7D0CEB28E}" type="pres">
      <dgm:prSet presAssocID="{6B0EE4C7-71B7-4A5D-AB1D-80B808A76C0A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F18980-95C9-4624-A93B-1C1142958751}" type="pres">
      <dgm:prSet presAssocID="{6B0EE4C7-71B7-4A5D-AB1D-80B808A76C0A}" presName="horzTwo" presStyleCnt="0"/>
      <dgm:spPr/>
    </dgm:pt>
    <dgm:pt modelId="{65180C05-9C74-4A0B-861B-6F311D0F5E8E}" type="pres">
      <dgm:prSet presAssocID="{455E3251-6F2A-4FCE-AB38-358A0A86A4DA}" presName="sibSpaceTwo" presStyleCnt="0"/>
      <dgm:spPr/>
    </dgm:pt>
    <dgm:pt modelId="{C9209D06-B8A4-4B22-89AD-D297F2A6034E}" type="pres">
      <dgm:prSet presAssocID="{2F22B76A-9BA4-4608-AB3C-829417F52C87}" presName="vertTwo" presStyleCnt="0"/>
      <dgm:spPr/>
    </dgm:pt>
    <dgm:pt modelId="{184056ED-4BD7-41A4-B911-1CCF409922BA}" type="pres">
      <dgm:prSet presAssocID="{2F22B76A-9BA4-4608-AB3C-829417F52C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FBB4E-76E4-4052-8E78-5057025731A1}" type="pres">
      <dgm:prSet presAssocID="{2F22B76A-9BA4-4608-AB3C-829417F52C87}" presName="horzTwo" presStyleCnt="0"/>
      <dgm:spPr/>
    </dgm:pt>
    <dgm:pt modelId="{D0CBBA42-62BE-4C25-B598-3A2C99169CA4}" type="pres">
      <dgm:prSet presAssocID="{8BB20613-E6CE-4D04-990F-F2DA989D1935}" presName="sibSpaceOne" presStyleCnt="0"/>
      <dgm:spPr/>
    </dgm:pt>
    <dgm:pt modelId="{D70F20DE-ACCD-4339-A8D9-67EE074B5689}" type="pres">
      <dgm:prSet presAssocID="{E998C156-19C5-49F1-98A2-4F9F33B7ECE3}" presName="vertOne" presStyleCnt="0"/>
      <dgm:spPr/>
    </dgm:pt>
    <dgm:pt modelId="{A36C6FF5-277F-454A-9A02-C20513471A24}" type="pres">
      <dgm:prSet presAssocID="{E998C156-19C5-49F1-98A2-4F9F33B7ECE3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698A85-D3E3-415A-A6EE-9A5643EAF7FA}" type="pres">
      <dgm:prSet presAssocID="{E998C156-19C5-49F1-98A2-4F9F33B7ECE3}" presName="parTransOne" presStyleCnt="0"/>
      <dgm:spPr/>
    </dgm:pt>
    <dgm:pt modelId="{6E832A65-FD5D-40A9-BF87-41421DCFE38E}" type="pres">
      <dgm:prSet presAssocID="{E998C156-19C5-49F1-98A2-4F9F33B7ECE3}" presName="horzOne" presStyleCnt="0"/>
      <dgm:spPr/>
    </dgm:pt>
    <dgm:pt modelId="{530C9253-DA66-4659-A97D-7556A9BB7CEF}" type="pres">
      <dgm:prSet presAssocID="{0094D4F7-34D4-42CB-8E00-9A7743521905}" presName="vertTwo" presStyleCnt="0"/>
      <dgm:spPr/>
    </dgm:pt>
    <dgm:pt modelId="{6475B52C-DEA3-4B11-B75B-95318E8B8A77}" type="pres">
      <dgm:prSet presAssocID="{0094D4F7-34D4-42CB-8E00-9A7743521905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41FB48-AE01-457A-8411-8669ACCE7589}" type="pres">
      <dgm:prSet presAssocID="{0094D4F7-34D4-42CB-8E00-9A7743521905}" presName="horzTwo" presStyleCnt="0"/>
      <dgm:spPr/>
    </dgm:pt>
    <dgm:pt modelId="{0127A47C-BDB7-42D8-9D89-E727B7C2F1F9}" type="pres">
      <dgm:prSet presAssocID="{10781389-FB18-455E-AC2B-F62142242563}" presName="sibSpaceTwo" presStyleCnt="0"/>
      <dgm:spPr/>
    </dgm:pt>
    <dgm:pt modelId="{7D21D1FF-FD28-461D-ACF6-C5CC79DA8B22}" type="pres">
      <dgm:prSet presAssocID="{8B8009A6-AE6F-4FEC-90C5-01410CBE1B23}" presName="vertTwo" presStyleCnt="0"/>
      <dgm:spPr/>
    </dgm:pt>
    <dgm:pt modelId="{D9B1B984-F1A4-49FF-A1F4-4AC4257E6BF4}" type="pres">
      <dgm:prSet presAssocID="{8B8009A6-AE6F-4FEC-90C5-01410CBE1B23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2118E5-70BB-4E66-A373-8AC9421FD0FD}" type="pres">
      <dgm:prSet presAssocID="{8B8009A6-AE6F-4FEC-90C5-01410CBE1B23}" presName="horzTwo" presStyleCnt="0"/>
      <dgm:spPr/>
    </dgm:pt>
  </dgm:ptLst>
  <dgm:cxnLst>
    <dgm:cxn modelId="{6796D607-EC9F-44BA-8723-D3B4BC3705D3}" srcId="{E998C156-19C5-49F1-98A2-4F9F33B7ECE3}" destId="{8B8009A6-AE6F-4FEC-90C5-01410CBE1B23}" srcOrd="1" destOrd="0" parTransId="{71B86788-EDAC-40AE-B186-C94C9E748648}" sibTransId="{A99DB4B9-C241-460E-966C-812458F6F6B6}"/>
    <dgm:cxn modelId="{B8E61451-FBBA-4F3C-A970-DDB45DAF3473}" type="presOf" srcId="{E998C156-19C5-49F1-98A2-4F9F33B7ECE3}" destId="{A36C6FF5-277F-454A-9A02-C20513471A24}" srcOrd="0" destOrd="0" presId="urn:microsoft.com/office/officeart/2005/8/layout/hierarchy4"/>
    <dgm:cxn modelId="{2098A49C-B26F-45DE-9E68-E5D4F57698EE}" srcId="{790A99A5-A1A4-4FA5-BD0B-AB8582BCD4CB}" destId="{E998C156-19C5-49F1-98A2-4F9F33B7ECE3}" srcOrd="1" destOrd="0" parTransId="{1DA6A289-B5C4-4BB0-89A6-F25ABCF75EBE}" sibTransId="{BC532CCC-B8B6-4BEC-AD01-2E76D6D820A4}"/>
    <dgm:cxn modelId="{9723C1AE-66F4-423D-AF45-AF84A1E98637}" srcId="{B0FD8C73-7A72-4688-975B-611C63BEB3BF}" destId="{2F22B76A-9BA4-4608-AB3C-829417F52C87}" srcOrd="1" destOrd="0" parTransId="{87DF79BB-7D3A-48E6-ACA9-C56A31B0CC4F}" sibTransId="{C51D0305-DB94-41E5-98E8-940CA41C159C}"/>
    <dgm:cxn modelId="{11D0F7EE-B9DB-4123-BE6A-10746E9B7868}" type="presOf" srcId="{B0FD8C73-7A72-4688-975B-611C63BEB3BF}" destId="{04E40B07-867A-4833-AE47-ADDFFF7D47E8}" srcOrd="0" destOrd="0" presId="urn:microsoft.com/office/officeart/2005/8/layout/hierarchy4"/>
    <dgm:cxn modelId="{57831AEA-9976-47DB-BCFF-76DA2C24775C}" type="presOf" srcId="{6B0EE4C7-71B7-4A5D-AB1D-80B808A76C0A}" destId="{A34A665B-76C0-4E65-BCD5-9AE7D0CEB28E}" srcOrd="0" destOrd="0" presId="urn:microsoft.com/office/officeart/2005/8/layout/hierarchy4"/>
    <dgm:cxn modelId="{884A1CD5-B745-451D-B77A-603DCB40B703}" type="presOf" srcId="{0094D4F7-34D4-42CB-8E00-9A7743521905}" destId="{6475B52C-DEA3-4B11-B75B-95318E8B8A77}" srcOrd="0" destOrd="0" presId="urn:microsoft.com/office/officeart/2005/8/layout/hierarchy4"/>
    <dgm:cxn modelId="{EAE2BFC9-77A2-4D75-AF50-439E62FE4591}" srcId="{790A99A5-A1A4-4FA5-BD0B-AB8582BCD4CB}" destId="{B0FD8C73-7A72-4688-975B-611C63BEB3BF}" srcOrd="0" destOrd="0" parTransId="{F9CB21FD-B5F0-4477-9AD5-5E4865E24E0A}" sibTransId="{8BB20613-E6CE-4D04-990F-F2DA989D1935}"/>
    <dgm:cxn modelId="{03297012-2FD3-4C2D-AE49-2882CB02E399}" type="presOf" srcId="{8B8009A6-AE6F-4FEC-90C5-01410CBE1B23}" destId="{D9B1B984-F1A4-49FF-A1F4-4AC4257E6BF4}" srcOrd="0" destOrd="0" presId="urn:microsoft.com/office/officeart/2005/8/layout/hierarchy4"/>
    <dgm:cxn modelId="{38A8E14B-8216-4881-8363-3C9BD23D23DF}" srcId="{B0FD8C73-7A72-4688-975B-611C63BEB3BF}" destId="{6B0EE4C7-71B7-4A5D-AB1D-80B808A76C0A}" srcOrd="0" destOrd="0" parTransId="{783F818E-76FD-4413-A567-A341D6153746}" sibTransId="{455E3251-6F2A-4FCE-AB38-358A0A86A4DA}"/>
    <dgm:cxn modelId="{32D21B43-8868-437A-8B41-60033B2CEA58}" type="presOf" srcId="{2F22B76A-9BA4-4608-AB3C-829417F52C87}" destId="{184056ED-4BD7-41A4-B911-1CCF409922BA}" srcOrd="0" destOrd="0" presId="urn:microsoft.com/office/officeart/2005/8/layout/hierarchy4"/>
    <dgm:cxn modelId="{FD7494FA-FD23-4BA7-98E9-ED03454D6AF8}" type="presOf" srcId="{790A99A5-A1A4-4FA5-BD0B-AB8582BCD4CB}" destId="{C1C50F2C-CAFF-4E33-8CE5-121B9ED3707F}" srcOrd="0" destOrd="0" presId="urn:microsoft.com/office/officeart/2005/8/layout/hierarchy4"/>
    <dgm:cxn modelId="{B84B35E8-F339-4D24-A889-419412CAA5B9}" srcId="{E998C156-19C5-49F1-98A2-4F9F33B7ECE3}" destId="{0094D4F7-34D4-42CB-8E00-9A7743521905}" srcOrd="0" destOrd="0" parTransId="{75949CA9-91EB-4AD4-A676-89444955DD02}" sibTransId="{10781389-FB18-455E-AC2B-F62142242563}"/>
    <dgm:cxn modelId="{B62F59DD-84B0-41D9-8E53-03500C3D7FF7}" type="presParOf" srcId="{C1C50F2C-CAFF-4E33-8CE5-121B9ED3707F}" destId="{8D5EFCDC-4B5E-48AE-BE6B-19528021EEFD}" srcOrd="0" destOrd="0" presId="urn:microsoft.com/office/officeart/2005/8/layout/hierarchy4"/>
    <dgm:cxn modelId="{AD3AB9F2-0BBF-47F5-92EF-01BFA1308D0E}" type="presParOf" srcId="{8D5EFCDC-4B5E-48AE-BE6B-19528021EEFD}" destId="{04E40B07-867A-4833-AE47-ADDFFF7D47E8}" srcOrd="0" destOrd="0" presId="urn:microsoft.com/office/officeart/2005/8/layout/hierarchy4"/>
    <dgm:cxn modelId="{57F2C0A4-B1A6-4B69-B6B4-D436602740C9}" type="presParOf" srcId="{8D5EFCDC-4B5E-48AE-BE6B-19528021EEFD}" destId="{9F47BD6E-D192-415D-8DCC-D055F60B0C32}" srcOrd="1" destOrd="0" presId="urn:microsoft.com/office/officeart/2005/8/layout/hierarchy4"/>
    <dgm:cxn modelId="{CA064B70-A781-4749-9826-0CA88630710A}" type="presParOf" srcId="{8D5EFCDC-4B5E-48AE-BE6B-19528021EEFD}" destId="{2565F4C5-E711-4F80-9322-40EA0B8AE70D}" srcOrd="2" destOrd="0" presId="urn:microsoft.com/office/officeart/2005/8/layout/hierarchy4"/>
    <dgm:cxn modelId="{087D83AF-6561-4C9C-BAA9-A8EFD04BCBB1}" type="presParOf" srcId="{2565F4C5-E711-4F80-9322-40EA0B8AE70D}" destId="{8CDC689A-4B6C-41B3-BE64-A7DB318A0260}" srcOrd="0" destOrd="0" presId="urn:microsoft.com/office/officeart/2005/8/layout/hierarchy4"/>
    <dgm:cxn modelId="{E5CA0492-A75D-4045-BBDC-75A0A675D8E7}" type="presParOf" srcId="{8CDC689A-4B6C-41B3-BE64-A7DB318A0260}" destId="{A34A665B-76C0-4E65-BCD5-9AE7D0CEB28E}" srcOrd="0" destOrd="0" presId="urn:microsoft.com/office/officeart/2005/8/layout/hierarchy4"/>
    <dgm:cxn modelId="{8E39B5AE-9FD4-4F60-AD6C-2A529E0B4B6E}" type="presParOf" srcId="{8CDC689A-4B6C-41B3-BE64-A7DB318A0260}" destId="{67F18980-95C9-4624-A93B-1C1142958751}" srcOrd="1" destOrd="0" presId="urn:microsoft.com/office/officeart/2005/8/layout/hierarchy4"/>
    <dgm:cxn modelId="{F1B58759-BA61-4921-B58D-1FC96D8752DE}" type="presParOf" srcId="{2565F4C5-E711-4F80-9322-40EA0B8AE70D}" destId="{65180C05-9C74-4A0B-861B-6F311D0F5E8E}" srcOrd="1" destOrd="0" presId="urn:microsoft.com/office/officeart/2005/8/layout/hierarchy4"/>
    <dgm:cxn modelId="{C5AFC8F8-E328-48C3-95D3-1D74E56E0472}" type="presParOf" srcId="{2565F4C5-E711-4F80-9322-40EA0B8AE70D}" destId="{C9209D06-B8A4-4B22-89AD-D297F2A6034E}" srcOrd="2" destOrd="0" presId="urn:microsoft.com/office/officeart/2005/8/layout/hierarchy4"/>
    <dgm:cxn modelId="{EC88981C-2B04-4801-B097-1CCA86BD22AA}" type="presParOf" srcId="{C9209D06-B8A4-4B22-89AD-D297F2A6034E}" destId="{184056ED-4BD7-41A4-B911-1CCF409922BA}" srcOrd="0" destOrd="0" presId="urn:microsoft.com/office/officeart/2005/8/layout/hierarchy4"/>
    <dgm:cxn modelId="{998A6AFB-E9AA-4F71-B478-81AA6A576E37}" type="presParOf" srcId="{C9209D06-B8A4-4B22-89AD-D297F2A6034E}" destId="{1CCFBB4E-76E4-4052-8E78-5057025731A1}" srcOrd="1" destOrd="0" presId="urn:microsoft.com/office/officeart/2005/8/layout/hierarchy4"/>
    <dgm:cxn modelId="{D4ACD6EE-B170-4F95-9AF8-FBFBABA176C5}" type="presParOf" srcId="{C1C50F2C-CAFF-4E33-8CE5-121B9ED3707F}" destId="{D0CBBA42-62BE-4C25-B598-3A2C99169CA4}" srcOrd="1" destOrd="0" presId="urn:microsoft.com/office/officeart/2005/8/layout/hierarchy4"/>
    <dgm:cxn modelId="{27E6F86A-54CE-4F10-8225-EA78E4DCCCE3}" type="presParOf" srcId="{C1C50F2C-CAFF-4E33-8CE5-121B9ED3707F}" destId="{D70F20DE-ACCD-4339-A8D9-67EE074B5689}" srcOrd="2" destOrd="0" presId="urn:microsoft.com/office/officeart/2005/8/layout/hierarchy4"/>
    <dgm:cxn modelId="{DE8AE5AF-6AA0-4DC4-A042-C372282B328E}" type="presParOf" srcId="{D70F20DE-ACCD-4339-A8D9-67EE074B5689}" destId="{A36C6FF5-277F-454A-9A02-C20513471A24}" srcOrd="0" destOrd="0" presId="urn:microsoft.com/office/officeart/2005/8/layout/hierarchy4"/>
    <dgm:cxn modelId="{7C7866CA-0E9D-46D0-A3B3-BBDE5D8376D7}" type="presParOf" srcId="{D70F20DE-ACCD-4339-A8D9-67EE074B5689}" destId="{86698A85-D3E3-415A-A6EE-9A5643EAF7FA}" srcOrd="1" destOrd="0" presId="urn:microsoft.com/office/officeart/2005/8/layout/hierarchy4"/>
    <dgm:cxn modelId="{84ECCB70-44FA-48A4-9B42-DA6BCAFE01EF}" type="presParOf" srcId="{D70F20DE-ACCD-4339-A8D9-67EE074B5689}" destId="{6E832A65-FD5D-40A9-BF87-41421DCFE38E}" srcOrd="2" destOrd="0" presId="urn:microsoft.com/office/officeart/2005/8/layout/hierarchy4"/>
    <dgm:cxn modelId="{E501372F-54FA-4FB3-B956-82EC3AAA219D}" type="presParOf" srcId="{6E832A65-FD5D-40A9-BF87-41421DCFE38E}" destId="{530C9253-DA66-4659-A97D-7556A9BB7CEF}" srcOrd="0" destOrd="0" presId="urn:microsoft.com/office/officeart/2005/8/layout/hierarchy4"/>
    <dgm:cxn modelId="{DBBE59D6-A69A-4070-8898-3B947E5D60BC}" type="presParOf" srcId="{530C9253-DA66-4659-A97D-7556A9BB7CEF}" destId="{6475B52C-DEA3-4B11-B75B-95318E8B8A77}" srcOrd="0" destOrd="0" presId="urn:microsoft.com/office/officeart/2005/8/layout/hierarchy4"/>
    <dgm:cxn modelId="{91708F83-8932-45B9-9820-E5B24AED46FE}" type="presParOf" srcId="{530C9253-DA66-4659-A97D-7556A9BB7CEF}" destId="{1841FB48-AE01-457A-8411-8669ACCE7589}" srcOrd="1" destOrd="0" presId="urn:microsoft.com/office/officeart/2005/8/layout/hierarchy4"/>
    <dgm:cxn modelId="{F4D08547-CD4B-4AAC-BFBF-73B2FE4E3028}" type="presParOf" srcId="{6E832A65-FD5D-40A9-BF87-41421DCFE38E}" destId="{0127A47C-BDB7-42D8-9D89-E727B7C2F1F9}" srcOrd="1" destOrd="0" presId="urn:microsoft.com/office/officeart/2005/8/layout/hierarchy4"/>
    <dgm:cxn modelId="{4683817C-2392-45F0-B50F-3F4BBA89FCEA}" type="presParOf" srcId="{6E832A65-FD5D-40A9-BF87-41421DCFE38E}" destId="{7D21D1FF-FD28-461D-ACF6-C5CC79DA8B22}" srcOrd="2" destOrd="0" presId="urn:microsoft.com/office/officeart/2005/8/layout/hierarchy4"/>
    <dgm:cxn modelId="{EC8BFCB5-4B18-4755-95AE-6C685EE0DD16}" type="presParOf" srcId="{7D21D1FF-FD28-461D-ACF6-C5CC79DA8B22}" destId="{D9B1B984-F1A4-49FF-A1F4-4AC4257E6BF4}" srcOrd="0" destOrd="0" presId="urn:microsoft.com/office/officeart/2005/8/layout/hierarchy4"/>
    <dgm:cxn modelId="{1C27DAA1-5CF6-4955-BAED-5FF2DD9AD55C}" type="presParOf" srcId="{7D21D1FF-FD28-461D-ACF6-C5CC79DA8B22}" destId="{432118E5-70BB-4E66-A373-8AC9421FD0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0A99A5-A1A4-4FA5-BD0B-AB8582BCD4C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0FD8C73-7A72-4688-975B-611C63BEB3BF}">
      <dgm:prSet phldrT="[Texto]"/>
      <dgm:spPr/>
      <dgm:t>
        <a:bodyPr/>
        <a:lstStyle/>
        <a:p>
          <a:r>
            <a:rPr lang="es-ES" dirty="0" smtClean="0"/>
            <a:t>INVESTIGACIÓN</a:t>
          </a:r>
          <a:endParaRPr lang="es-ES" dirty="0"/>
        </a:p>
      </dgm:t>
    </dgm:pt>
    <dgm:pt modelId="{F9CB21FD-B5F0-4477-9AD5-5E4865E24E0A}" type="parTrans" cxnId="{EAE2BFC9-77A2-4D75-AF50-439E62FE4591}">
      <dgm:prSet/>
      <dgm:spPr/>
      <dgm:t>
        <a:bodyPr/>
        <a:lstStyle/>
        <a:p>
          <a:endParaRPr lang="es-ES"/>
        </a:p>
      </dgm:t>
    </dgm:pt>
    <dgm:pt modelId="{8BB20613-E6CE-4D04-990F-F2DA989D1935}" type="sibTrans" cxnId="{EAE2BFC9-77A2-4D75-AF50-439E62FE4591}">
      <dgm:prSet/>
      <dgm:spPr/>
      <dgm:t>
        <a:bodyPr/>
        <a:lstStyle/>
        <a:p>
          <a:endParaRPr lang="es-ES"/>
        </a:p>
      </dgm:t>
    </dgm:pt>
    <dgm:pt modelId="{E998C156-19C5-49F1-98A2-4F9F33B7ECE3}">
      <dgm:prSet phldrT="[Texto]"/>
      <dgm:spPr/>
      <dgm:t>
        <a:bodyPr/>
        <a:lstStyle/>
        <a:p>
          <a:r>
            <a:rPr lang="es-ES" dirty="0" smtClean="0"/>
            <a:t>INTERNACIONALIZACIÓN</a:t>
          </a:r>
          <a:endParaRPr lang="es-ES" dirty="0"/>
        </a:p>
      </dgm:t>
    </dgm:pt>
    <dgm:pt modelId="{1DA6A289-B5C4-4BB0-89A6-F25ABCF75EBE}" type="parTrans" cxnId="{2098A49C-B26F-45DE-9E68-E5D4F57698EE}">
      <dgm:prSet/>
      <dgm:spPr/>
      <dgm:t>
        <a:bodyPr/>
        <a:lstStyle/>
        <a:p>
          <a:endParaRPr lang="es-ES"/>
        </a:p>
      </dgm:t>
    </dgm:pt>
    <dgm:pt modelId="{BC532CCC-B8B6-4BEC-AD01-2E76D6D820A4}" type="sibTrans" cxnId="{2098A49C-B26F-45DE-9E68-E5D4F57698EE}">
      <dgm:prSet/>
      <dgm:spPr/>
      <dgm:t>
        <a:bodyPr/>
        <a:lstStyle/>
        <a:p>
          <a:endParaRPr lang="es-ES"/>
        </a:p>
      </dgm:t>
    </dgm:pt>
    <dgm:pt modelId="{6B0EE4C7-71B7-4A5D-AB1D-80B808A76C0A}">
      <dgm:prSet phldrT="[Texto]"/>
      <dgm:spPr/>
      <dgm:t>
        <a:bodyPr/>
        <a:lstStyle/>
        <a:p>
          <a:r>
            <a:rPr lang="es-ES" dirty="0" smtClean="0"/>
            <a:t>Consejo Científico</a:t>
          </a:r>
          <a:endParaRPr lang="es-ES" dirty="0"/>
        </a:p>
      </dgm:t>
    </dgm:pt>
    <dgm:pt modelId="{783F818E-76FD-4413-A567-A341D6153746}" type="parTrans" cxnId="{38A8E14B-8216-4881-8363-3C9BD23D23DF}">
      <dgm:prSet/>
      <dgm:spPr/>
      <dgm:t>
        <a:bodyPr/>
        <a:lstStyle/>
        <a:p>
          <a:endParaRPr lang="es-ES"/>
        </a:p>
      </dgm:t>
    </dgm:pt>
    <dgm:pt modelId="{455E3251-6F2A-4FCE-AB38-358A0A86A4DA}" type="sibTrans" cxnId="{38A8E14B-8216-4881-8363-3C9BD23D23DF}">
      <dgm:prSet/>
      <dgm:spPr/>
      <dgm:t>
        <a:bodyPr/>
        <a:lstStyle/>
        <a:p>
          <a:endParaRPr lang="es-ES"/>
        </a:p>
      </dgm:t>
    </dgm:pt>
    <dgm:pt modelId="{2F22B76A-9BA4-4608-AB3C-829417F52C87}">
      <dgm:prSet phldrT="[Texto]"/>
      <dgm:spPr/>
      <dgm:t>
        <a:bodyPr/>
        <a:lstStyle/>
        <a:p>
          <a:r>
            <a:rPr lang="es-ES" dirty="0" smtClean="0"/>
            <a:t>Proyectos</a:t>
          </a:r>
          <a:endParaRPr lang="es-ES" dirty="0"/>
        </a:p>
      </dgm:t>
    </dgm:pt>
    <dgm:pt modelId="{87DF79BB-7D3A-48E6-ACA9-C56A31B0CC4F}" type="parTrans" cxnId="{9723C1AE-66F4-423D-AF45-AF84A1E98637}">
      <dgm:prSet/>
      <dgm:spPr/>
      <dgm:t>
        <a:bodyPr/>
        <a:lstStyle/>
        <a:p>
          <a:endParaRPr lang="es-ES"/>
        </a:p>
      </dgm:t>
    </dgm:pt>
    <dgm:pt modelId="{C51D0305-DB94-41E5-98E8-940CA41C159C}" type="sibTrans" cxnId="{9723C1AE-66F4-423D-AF45-AF84A1E98637}">
      <dgm:prSet/>
      <dgm:spPr/>
      <dgm:t>
        <a:bodyPr/>
        <a:lstStyle/>
        <a:p>
          <a:endParaRPr lang="es-ES"/>
        </a:p>
      </dgm:t>
    </dgm:pt>
    <dgm:pt modelId="{0094D4F7-34D4-42CB-8E00-9A7743521905}">
      <dgm:prSet phldrT="[Texto]"/>
      <dgm:spPr/>
      <dgm:t>
        <a:bodyPr/>
        <a:lstStyle/>
        <a:p>
          <a:r>
            <a:rPr lang="es-ES" dirty="0" smtClean="0"/>
            <a:t>CI</a:t>
          </a:r>
        </a:p>
        <a:p>
          <a:r>
            <a:rPr lang="es-ES" dirty="0" smtClean="0"/>
            <a:t>Miembros </a:t>
          </a:r>
        </a:p>
        <a:p>
          <a:r>
            <a:rPr lang="es-ES" dirty="0" smtClean="0"/>
            <a:t>Contactos</a:t>
          </a:r>
          <a:endParaRPr lang="es-ES" dirty="0"/>
        </a:p>
      </dgm:t>
    </dgm:pt>
    <dgm:pt modelId="{75949CA9-91EB-4AD4-A676-89444955DD02}" type="parTrans" cxnId="{B84B35E8-F339-4D24-A889-419412CAA5B9}">
      <dgm:prSet/>
      <dgm:spPr/>
      <dgm:t>
        <a:bodyPr/>
        <a:lstStyle/>
        <a:p>
          <a:endParaRPr lang="es-ES"/>
        </a:p>
      </dgm:t>
    </dgm:pt>
    <dgm:pt modelId="{10781389-FB18-455E-AC2B-F62142242563}" type="sibTrans" cxnId="{B84B35E8-F339-4D24-A889-419412CAA5B9}">
      <dgm:prSet/>
      <dgm:spPr/>
      <dgm:t>
        <a:bodyPr/>
        <a:lstStyle/>
        <a:p>
          <a:endParaRPr lang="es-ES"/>
        </a:p>
      </dgm:t>
    </dgm:pt>
    <dgm:pt modelId="{5EF4F6AB-CFEF-4704-9E36-00ED4BC2182B}">
      <dgm:prSet phldrT="[Texto]"/>
      <dgm:spPr/>
      <dgm:t>
        <a:bodyPr/>
        <a:lstStyle/>
        <a:p>
          <a:r>
            <a:rPr lang="es-ES" dirty="0" smtClean="0"/>
            <a:t>Proyectos Internacionales</a:t>
          </a:r>
        </a:p>
        <a:p>
          <a:endParaRPr lang="es-ES" dirty="0" smtClean="0"/>
        </a:p>
        <a:p>
          <a:endParaRPr lang="es-ES" dirty="0"/>
        </a:p>
      </dgm:t>
    </dgm:pt>
    <dgm:pt modelId="{3C5CE1B8-8C92-4FA3-A910-1FD1072B4D17}" type="parTrans" cxnId="{6262C9A1-C5BC-40A5-AC15-6AAC93121440}">
      <dgm:prSet/>
      <dgm:spPr/>
      <dgm:t>
        <a:bodyPr/>
        <a:lstStyle/>
        <a:p>
          <a:endParaRPr lang="es-ES"/>
        </a:p>
      </dgm:t>
    </dgm:pt>
    <dgm:pt modelId="{0E5FC1E2-B244-4099-8083-AF541511CD91}" type="sibTrans" cxnId="{6262C9A1-C5BC-40A5-AC15-6AAC93121440}">
      <dgm:prSet/>
      <dgm:spPr/>
      <dgm:t>
        <a:bodyPr/>
        <a:lstStyle/>
        <a:p>
          <a:endParaRPr lang="es-ES"/>
        </a:p>
      </dgm:t>
    </dgm:pt>
    <dgm:pt modelId="{0BE5797C-D2A5-4E85-AEAA-D81B334F9EB8}">
      <dgm:prSet/>
      <dgm:spPr/>
      <dgm:t>
        <a:bodyPr/>
        <a:lstStyle/>
        <a:p>
          <a:r>
            <a:rPr lang="es-ES" dirty="0" smtClean="0"/>
            <a:t>Líneas de </a:t>
          </a:r>
          <a:r>
            <a:rPr lang="es-ES" dirty="0" err="1" smtClean="0"/>
            <a:t>Invest</a:t>
          </a:r>
          <a:r>
            <a:rPr lang="es-ES" dirty="0" smtClean="0"/>
            <a:t>.</a:t>
          </a:r>
          <a:endParaRPr lang="es-ES" dirty="0"/>
        </a:p>
      </dgm:t>
    </dgm:pt>
    <dgm:pt modelId="{A6E38357-8E14-4242-A407-DAA216C3DDFD}" type="parTrans" cxnId="{3668DF75-0C29-4825-B1F7-F1F5E3A2E15B}">
      <dgm:prSet/>
      <dgm:spPr/>
      <dgm:t>
        <a:bodyPr/>
        <a:lstStyle/>
        <a:p>
          <a:endParaRPr lang="es-ES"/>
        </a:p>
      </dgm:t>
    </dgm:pt>
    <dgm:pt modelId="{3ED1932F-6562-48DC-9203-1E7638CAFF06}" type="sibTrans" cxnId="{3668DF75-0C29-4825-B1F7-F1F5E3A2E15B}">
      <dgm:prSet/>
      <dgm:spPr/>
      <dgm:t>
        <a:bodyPr/>
        <a:lstStyle/>
        <a:p>
          <a:endParaRPr lang="es-ES"/>
        </a:p>
      </dgm:t>
    </dgm:pt>
    <dgm:pt modelId="{1B843BD0-8458-4C67-A5B0-641B3050FE80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Eventos</a:t>
          </a:r>
          <a:endParaRPr lang="es-ES" dirty="0"/>
        </a:p>
      </dgm:t>
    </dgm:pt>
    <dgm:pt modelId="{423ABEDB-94CB-466B-8863-139A3EEB7225}" type="parTrans" cxnId="{077A2BE9-6C01-48D2-B00D-AC15E5D2C520}">
      <dgm:prSet/>
      <dgm:spPr/>
      <dgm:t>
        <a:bodyPr/>
        <a:lstStyle/>
        <a:p>
          <a:endParaRPr lang="es-ES"/>
        </a:p>
      </dgm:t>
    </dgm:pt>
    <dgm:pt modelId="{86B8AC3F-E4B1-4103-9D28-E80AE563275E}" type="sibTrans" cxnId="{077A2BE9-6C01-48D2-B00D-AC15E5D2C520}">
      <dgm:prSet/>
      <dgm:spPr/>
      <dgm:t>
        <a:bodyPr/>
        <a:lstStyle/>
        <a:p>
          <a:endParaRPr lang="es-ES"/>
        </a:p>
      </dgm:t>
    </dgm:pt>
    <dgm:pt modelId="{B899CBD5-D2A9-4AB7-9D9A-CC3ACCFD0838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Revistas científicas</a:t>
          </a:r>
          <a:endParaRPr lang="es-ES" dirty="0"/>
        </a:p>
      </dgm:t>
    </dgm:pt>
    <dgm:pt modelId="{705A3F57-F16B-400B-BA09-AC8F26B26C5F}" type="parTrans" cxnId="{31191969-FE41-4BBF-9996-DC4096A0F563}">
      <dgm:prSet/>
      <dgm:spPr/>
      <dgm:t>
        <a:bodyPr/>
        <a:lstStyle/>
        <a:p>
          <a:endParaRPr lang="es-ES"/>
        </a:p>
      </dgm:t>
    </dgm:pt>
    <dgm:pt modelId="{47894808-D234-499D-A0EB-5F55C8F80FC9}" type="sibTrans" cxnId="{31191969-FE41-4BBF-9996-DC4096A0F563}">
      <dgm:prSet/>
      <dgm:spPr/>
      <dgm:t>
        <a:bodyPr/>
        <a:lstStyle/>
        <a:p>
          <a:endParaRPr lang="es-ES"/>
        </a:p>
      </dgm:t>
    </dgm:pt>
    <dgm:pt modelId="{3329F642-B09A-4DB3-94D3-E2E5981CB15E}">
      <dgm:prSet/>
      <dgm:spPr>
        <a:solidFill>
          <a:schemeClr val="accent2"/>
        </a:solidFill>
      </dgm:spPr>
      <dgm:t>
        <a:bodyPr/>
        <a:lstStyle/>
        <a:p>
          <a:r>
            <a:rPr lang="es-ES" dirty="0" err="1" smtClean="0"/>
            <a:t>Serv</a:t>
          </a:r>
          <a:r>
            <a:rPr lang="es-ES" dirty="0" smtClean="0"/>
            <a:t>. </a:t>
          </a:r>
          <a:r>
            <a:rPr lang="es-ES" dirty="0" err="1" smtClean="0"/>
            <a:t>Científ.Tec</a:t>
          </a:r>
          <a:endParaRPr lang="es-ES" dirty="0"/>
        </a:p>
      </dgm:t>
    </dgm:pt>
    <dgm:pt modelId="{4CC992CD-988D-4D1C-B5A2-E4DFDE6AECF3}" type="parTrans" cxnId="{D16774AD-FE02-445A-8E74-2F9C34A4A2C1}">
      <dgm:prSet/>
      <dgm:spPr/>
      <dgm:t>
        <a:bodyPr/>
        <a:lstStyle/>
        <a:p>
          <a:endParaRPr lang="es-ES"/>
        </a:p>
      </dgm:t>
    </dgm:pt>
    <dgm:pt modelId="{D9B023F5-3EB1-4951-A6B0-00164A912E58}" type="sibTrans" cxnId="{D16774AD-FE02-445A-8E74-2F9C34A4A2C1}">
      <dgm:prSet/>
      <dgm:spPr/>
      <dgm:t>
        <a:bodyPr/>
        <a:lstStyle/>
        <a:p>
          <a:endParaRPr lang="es-ES"/>
        </a:p>
      </dgm:t>
    </dgm:pt>
    <dgm:pt modelId="{172AF694-0F7E-459F-912B-D543969ECA66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Intercambio Académico</a:t>
          </a:r>
        </a:p>
        <a:p>
          <a:r>
            <a:rPr lang="es-ES" dirty="0" smtClean="0"/>
            <a:t>Redes y organismos</a:t>
          </a:r>
        </a:p>
        <a:p>
          <a:endParaRPr lang="es-ES" dirty="0"/>
        </a:p>
      </dgm:t>
    </dgm:pt>
    <dgm:pt modelId="{D74EE6E0-A5E1-4DA3-8484-52B269FD51C6}" type="parTrans" cxnId="{46E85588-9C8D-4517-A8AD-D68940012E62}">
      <dgm:prSet/>
      <dgm:spPr/>
      <dgm:t>
        <a:bodyPr/>
        <a:lstStyle/>
        <a:p>
          <a:endParaRPr lang="es-ES"/>
        </a:p>
      </dgm:t>
    </dgm:pt>
    <dgm:pt modelId="{CE47EB7E-4DAF-4071-95EF-CC2665EE1212}" type="sibTrans" cxnId="{46E85588-9C8D-4517-A8AD-D68940012E62}">
      <dgm:prSet/>
      <dgm:spPr/>
      <dgm:t>
        <a:bodyPr/>
        <a:lstStyle/>
        <a:p>
          <a:endParaRPr lang="es-ES"/>
        </a:p>
      </dgm:t>
    </dgm:pt>
    <dgm:pt modelId="{25E04B8C-C0E3-47CA-8236-40C0E4B9992B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Oferta Educativa</a:t>
          </a:r>
          <a:endParaRPr lang="es-ES" dirty="0"/>
        </a:p>
      </dgm:t>
    </dgm:pt>
    <dgm:pt modelId="{F30751B9-EEE5-412A-BD81-7B2483A40767}" type="parTrans" cxnId="{4EC98B0E-4360-4DB7-8C31-0647FF8E2F7E}">
      <dgm:prSet/>
      <dgm:spPr/>
    </dgm:pt>
    <dgm:pt modelId="{CA45AC55-1720-430C-AA95-F6BB95ED05C8}" type="sibTrans" cxnId="{4EC98B0E-4360-4DB7-8C31-0647FF8E2F7E}">
      <dgm:prSet/>
      <dgm:spPr/>
    </dgm:pt>
    <dgm:pt modelId="{C1C50F2C-CAFF-4E33-8CE5-121B9ED3707F}" type="pres">
      <dgm:prSet presAssocID="{790A99A5-A1A4-4FA5-BD0B-AB8582BCD4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D5EFCDC-4B5E-48AE-BE6B-19528021EEFD}" type="pres">
      <dgm:prSet presAssocID="{B0FD8C73-7A72-4688-975B-611C63BEB3BF}" presName="vertOne" presStyleCnt="0"/>
      <dgm:spPr/>
    </dgm:pt>
    <dgm:pt modelId="{04E40B07-867A-4833-AE47-ADDFFF7D47E8}" type="pres">
      <dgm:prSet presAssocID="{B0FD8C73-7A72-4688-975B-611C63BEB3BF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47BD6E-D192-415D-8DCC-D055F60B0C32}" type="pres">
      <dgm:prSet presAssocID="{B0FD8C73-7A72-4688-975B-611C63BEB3BF}" presName="parTransOne" presStyleCnt="0"/>
      <dgm:spPr/>
    </dgm:pt>
    <dgm:pt modelId="{2565F4C5-E711-4F80-9322-40EA0B8AE70D}" type="pres">
      <dgm:prSet presAssocID="{B0FD8C73-7A72-4688-975B-611C63BEB3BF}" presName="horzOne" presStyleCnt="0"/>
      <dgm:spPr/>
    </dgm:pt>
    <dgm:pt modelId="{8CDC689A-4B6C-41B3-BE64-A7DB318A0260}" type="pres">
      <dgm:prSet presAssocID="{6B0EE4C7-71B7-4A5D-AB1D-80B808A76C0A}" presName="vertTwo" presStyleCnt="0"/>
      <dgm:spPr/>
    </dgm:pt>
    <dgm:pt modelId="{A34A665B-76C0-4E65-BCD5-9AE7D0CEB28E}" type="pres">
      <dgm:prSet presAssocID="{6B0EE4C7-71B7-4A5D-AB1D-80B808A76C0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B47B5BD-D1A4-41BA-AF69-B9F9ED6B25AE}" type="pres">
      <dgm:prSet presAssocID="{6B0EE4C7-71B7-4A5D-AB1D-80B808A76C0A}" presName="parTransTwo" presStyleCnt="0"/>
      <dgm:spPr/>
    </dgm:pt>
    <dgm:pt modelId="{67F18980-95C9-4624-A93B-1C1142958751}" type="pres">
      <dgm:prSet presAssocID="{6B0EE4C7-71B7-4A5D-AB1D-80B808A76C0A}" presName="horzTwo" presStyleCnt="0"/>
      <dgm:spPr/>
    </dgm:pt>
    <dgm:pt modelId="{90D0612B-7C5D-4A4D-98CF-42CAEF428C04}" type="pres">
      <dgm:prSet presAssocID="{1B843BD0-8458-4C67-A5B0-641B3050FE80}" presName="vertThree" presStyleCnt="0"/>
      <dgm:spPr/>
    </dgm:pt>
    <dgm:pt modelId="{5A38F1B2-817E-4830-BEBF-4855800633EF}" type="pres">
      <dgm:prSet presAssocID="{1B843BD0-8458-4C67-A5B0-641B3050FE80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F9C3BF-CB14-4E97-8493-00D487E8E3F1}" type="pres">
      <dgm:prSet presAssocID="{1B843BD0-8458-4C67-A5B0-641B3050FE80}" presName="horzThree" presStyleCnt="0"/>
      <dgm:spPr/>
    </dgm:pt>
    <dgm:pt modelId="{65180C05-9C74-4A0B-861B-6F311D0F5E8E}" type="pres">
      <dgm:prSet presAssocID="{455E3251-6F2A-4FCE-AB38-358A0A86A4DA}" presName="sibSpaceTwo" presStyleCnt="0"/>
      <dgm:spPr/>
    </dgm:pt>
    <dgm:pt modelId="{C9209D06-B8A4-4B22-89AD-D297F2A6034E}" type="pres">
      <dgm:prSet presAssocID="{2F22B76A-9BA4-4608-AB3C-829417F52C87}" presName="vertTwo" presStyleCnt="0"/>
      <dgm:spPr/>
    </dgm:pt>
    <dgm:pt modelId="{184056ED-4BD7-41A4-B911-1CCF409922BA}" type="pres">
      <dgm:prSet presAssocID="{2F22B76A-9BA4-4608-AB3C-829417F52C87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76846E-A7B8-4343-9E51-44ED6A54886A}" type="pres">
      <dgm:prSet presAssocID="{2F22B76A-9BA4-4608-AB3C-829417F52C87}" presName="parTransTwo" presStyleCnt="0"/>
      <dgm:spPr/>
    </dgm:pt>
    <dgm:pt modelId="{1CCFBB4E-76E4-4052-8E78-5057025731A1}" type="pres">
      <dgm:prSet presAssocID="{2F22B76A-9BA4-4608-AB3C-829417F52C87}" presName="horzTwo" presStyleCnt="0"/>
      <dgm:spPr/>
    </dgm:pt>
    <dgm:pt modelId="{114471A0-4BB1-4F16-9FD9-C061CEF7C4A8}" type="pres">
      <dgm:prSet presAssocID="{B899CBD5-D2A9-4AB7-9D9A-CC3ACCFD0838}" presName="vertThree" presStyleCnt="0"/>
      <dgm:spPr/>
    </dgm:pt>
    <dgm:pt modelId="{3F987456-BC42-4F59-943F-372B154ACC0A}" type="pres">
      <dgm:prSet presAssocID="{B899CBD5-D2A9-4AB7-9D9A-CC3ACCFD0838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0E97AA6-C5AA-4410-A673-6F592C4DE30C}" type="pres">
      <dgm:prSet presAssocID="{B899CBD5-D2A9-4AB7-9D9A-CC3ACCFD0838}" presName="horzThree" presStyleCnt="0"/>
      <dgm:spPr/>
    </dgm:pt>
    <dgm:pt modelId="{71052FC7-AE0E-48A9-9F15-8CCE74782784}" type="pres">
      <dgm:prSet presAssocID="{C51D0305-DB94-41E5-98E8-940CA41C159C}" presName="sibSpaceTwo" presStyleCnt="0"/>
      <dgm:spPr/>
    </dgm:pt>
    <dgm:pt modelId="{35D7A682-5A8F-4090-A86E-61D9CEC13F7B}" type="pres">
      <dgm:prSet presAssocID="{0BE5797C-D2A5-4E85-AEAA-D81B334F9EB8}" presName="vertTwo" presStyleCnt="0"/>
      <dgm:spPr/>
    </dgm:pt>
    <dgm:pt modelId="{19B5C042-C937-4D3A-B95A-0DB297E666B3}" type="pres">
      <dgm:prSet presAssocID="{0BE5797C-D2A5-4E85-AEAA-D81B334F9EB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0CBBD5-E4A4-4B04-BF45-ADF334CCDBD2}" type="pres">
      <dgm:prSet presAssocID="{0BE5797C-D2A5-4E85-AEAA-D81B334F9EB8}" presName="parTransTwo" presStyleCnt="0"/>
      <dgm:spPr/>
    </dgm:pt>
    <dgm:pt modelId="{7201E1A8-3916-4BD3-9091-ED09E30EA463}" type="pres">
      <dgm:prSet presAssocID="{0BE5797C-D2A5-4E85-AEAA-D81B334F9EB8}" presName="horzTwo" presStyleCnt="0"/>
      <dgm:spPr/>
    </dgm:pt>
    <dgm:pt modelId="{ED863828-885D-4092-98C7-69A78A126D6D}" type="pres">
      <dgm:prSet presAssocID="{3329F642-B09A-4DB3-94D3-E2E5981CB15E}" presName="vertThree" presStyleCnt="0"/>
      <dgm:spPr/>
    </dgm:pt>
    <dgm:pt modelId="{112EDDDF-663E-483B-A7BA-C5E79D3D340F}" type="pres">
      <dgm:prSet presAssocID="{3329F642-B09A-4DB3-94D3-E2E5981CB15E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72716C-B908-4B49-B982-AD0CADE5396A}" type="pres">
      <dgm:prSet presAssocID="{3329F642-B09A-4DB3-94D3-E2E5981CB15E}" presName="horzThree" presStyleCnt="0"/>
      <dgm:spPr/>
    </dgm:pt>
    <dgm:pt modelId="{D0CBBA42-62BE-4C25-B598-3A2C99169CA4}" type="pres">
      <dgm:prSet presAssocID="{8BB20613-E6CE-4D04-990F-F2DA989D1935}" presName="sibSpaceOne" presStyleCnt="0"/>
      <dgm:spPr/>
    </dgm:pt>
    <dgm:pt modelId="{D70F20DE-ACCD-4339-A8D9-67EE074B5689}" type="pres">
      <dgm:prSet presAssocID="{E998C156-19C5-49F1-98A2-4F9F33B7ECE3}" presName="vertOne" presStyleCnt="0"/>
      <dgm:spPr/>
    </dgm:pt>
    <dgm:pt modelId="{A36C6FF5-277F-454A-9A02-C20513471A24}" type="pres">
      <dgm:prSet presAssocID="{E998C156-19C5-49F1-98A2-4F9F33B7ECE3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698A85-D3E3-415A-A6EE-9A5643EAF7FA}" type="pres">
      <dgm:prSet presAssocID="{E998C156-19C5-49F1-98A2-4F9F33B7ECE3}" presName="parTransOne" presStyleCnt="0"/>
      <dgm:spPr/>
    </dgm:pt>
    <dgm:pt modelId="{6E832A65-FD5D-40A9-BF87-41421DCFE38E}" type="pres">
      <dgm:prSet presAssocID="{E998C156-19C5-49F1-98A2-4F9F33B7ECE3}" presName="horzOne" presStyleCnt="0"/>
      <dgm:spPr/>
    </dgm:pt>
    <dgm:pt modelId="{530C9253-DA66-4659-A97D-7556A9BB7CEF}" type="pres">
      <dgm:prSet presAssocID="{0094D4F7-34D4-42CB-8E00-9A7743521905}" presName="vertTwo" presStyleCnt="0"/>
      <dgm:spPr/>
    </dgm:pt>
    <dgm:pt modelId="{6475B52C-DEA3-4B11-B75B-95318E8B8A77}" type="pres">
      <dgm:prSet presAssocID="{0094D4F7-34D4-42CB-8E00-9A7743521905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E4AD31-6858-4CDC-A298-E86E2A868802}" type="pres">
      <dgm:prSet presAssocID="{0094D4F7-34D4-42CB-8E00-9A7743521905}" presName="parTransTwo" presStyleCnt="0"/>
      <dgm:spPr/>
    </dgm:pt>
    <dgm:pt modelId="{1841FB48-AE01-457A-8411-8669ACCE7589}" type="pres">
      <dgm:prSet presAssocID="{0094D4F7-34D4-42CB-8E00-9A7743521905}" presName="horzTwo" presStyleCnt="0"/>
      <dgm:spPr/>
    </dgm:pt>
    <dgm:pt modelId="{2FF8EAE2-5819-4226-800F-432633F376C7}" type="pres">
      <dgm:prSet presAssocID="{172AF694-0F7E-459F-912B-D543969ECA66}" presName="vertThree" presStyleCnt="0"/>
      <dgm:spPr/>
    </dgm:pt>
    <dgm:pt modelId="{23182269-B211-44C7-A234-84380E028095}" type="pres">
      <dgm:prSet presAssocID="{172AF694-0F7E-459F-912B-D543969ECA66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269766-395B-4231-8440-DB6F3AE5D1DE}" type="pres">
      <dgm:prSet presAssocID="{172AF694-0F7E-459F-912B-D543969ECA66}" presName="horzThree" presStyleCnt="0"/>
      <dgm:spPr/>
    </dgm:pt>
    <dgm:pt modelId="{0127A47C-BDB7-42D8-9D89-E727B7C2F1F9}" type="pres">
      <dgm:prSet presAssocID="{10781389-FB18-455E-AC2B-F62142242563}" presName="sibSpaceTwo" presStyleCnt="0"/>
      <dgm:spPr/>
    </dgm:pt>
    <dgm:pt modelId="{75087546-27B1-4AEC-BD31-9172D9022D22}" type="pres">
      <dgm:prSet presAssocID="{5EF4F6AB-CFEF-4704-9E36-00ED4BC2182B}" presName="vertTwo" presStyleCnt="0"/>
      <dgm:spPr/>
    </dgm:pt>
    <dgm:pt modelId="{20DB48C2-9AAE-4A47-9DD7-43AD55BC0207}" type="pres">
      <dgm:prSet presAssocID="{5EF4F6AB-CFEF-4704-9E36-00ED4BC2182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A2A16A6-538C-4880-9238-021E0C578757}" type="pres">
      <dgm:prSet presAssocID="{5EF4F6AB-CFEF-4704-9E36-00ED4BC2182B}" presName="parTransTwo" presStyleCnt="0"/>
      <dgm:spPr/>
    </dgm:pt>
    <dgm:pt modelId="{21322DDA-B9E8-4DFF-849E-577ED32C8A5C}" type="pres">
      <dgm:prSet presAssocID="{5EF4F6AB-CFEF-4704-9E36-00ED4BC2182B}" presName="horzTwo" presStyleCnt="0"/>
      <dgm:spPr/>
    </dgm:pt>
    <dgm:pt modelId="{F2632202-4FD4-4CE7-AEAC-1B34546E6AC1}" type="pres">
      <dgm:prSet presAssocID="{25E04B8C-C0E3-47CA-8236-40C0E4B9992B}" presName="vertThree" presStyleCnt="0"/>
      <dgm:spPr/>
    </dgm:pt>
    <dgm:pt modelId="{0BB4D874-0FF0-4E14-AB54-A59D04CA7660}" type="pres">
      <dgm:prSet presAssocID="{25E04B8C-C0E3-47CA-8236-40C0E4B9992B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B54883D-DE31-46A1-A58E-6AD614F62E72}" type="pres">
      <dgm:prSet presAssocID="{25E04B8C-C0E3-47CA-8236-40C0E4B9992B}" presName="horzThree" presStyleCnt="0"/>
      <dgm:spPr/>
    </dgm:pt>
  </dgm:ptLst>
  <dgm:cxnLst>
    <dgm:cxn modelId="{B8E61451-FBBA-4F3C-A970-DDB45DAF3473}" type="presOf" srcId="{E998C156-19C5-49F1-98A2-4F9F33B7ECE3}" destId="{A36C6FF5-277F-454A-9A02-C20513471A24}" srcOrd="0" destOrd="0" presId="urn:microsoft.com/office/officeart/2005/8/layout/hierarchy4"/>
    <dgm:cxn modelId="{B84B35E8-F339-4D24-A889-419412CAA5B9}" srcId="{E998C156-19C5-49F1-98A2-4F9F33B7ECE3}" destId="{0094D4F7-34D4-42CB-8E00-9A7743521905}" srcOrd="0" destOrd="0" parTransId="{75949CA9-91EB-4AD4-A676-89444955DD02}" sibTransId="{10781389-FB18-455E-AC2B-F62142242563}"/>
    <dgm:cxn modelId="{31191969-FE41-4BBF-9996-DC4096A0F563}" srcId="{2F22B76A-9BA4-4608-AB3C-829417F52C87}" destId="{B899CBD5-D2A9-4AB7-9D9A-CC3ACCFD0838}" srcOrd="0" destOrd="0" parTransId="{705A3F57-F16B-400B-BA09-AC8F26B26C5F}" sibTransId="{47894808-D234-499D-A0EB-5F55C8F80FC9}"/>
    <dgm:cxn modelId="{D16774AD-FE02-445A-8E74-2F9C34A4A2C1}" srcId="{0BE5797C-D2A5-4E85-AEAA-D81B334F9EB8}" destId="{3329F642-B09A-4DB3-94D3-E2E5981CB15E}" srcOrd="0" destOrd="0" parTransId="{4CC992CD-988D-4D1C-B5A2-E4DFDE6AECF3}" sibTransId="{D9B023F5-3EB1-4951-A6B0-00164A912E58}"/>
    <dgm:cxn modelId="{46E85588-9C8D-4517-A8AD-D68940012E62}" srcId="{0094D4F7-34D4-42CB-8E00-9A7743521905}" destId="{172AF694-0F7E-459F-912B-D543969ECA66}" srcOrd="0" destOrd="0" parTransId="{D74EE6E0-A5E1-4DA3-8484-52B269FD51C6}" sibTransId="{CE47EB7E-4DAF-4071-95EF-CC2665EE1212}"/>
    <dgm:cxn modelId="{077A2BE9-6C01-48D2-B00D-AC15E5D2C520}" srcId="{6B0EE4C7-71B7-4A5D-AB1D-80B808A76C0A}" destId="{1B843BD0-8458-4C67-A5B0-641B3050FE80}" srcOrd="0" destOrd="0" parTransId="{423ABEDB-94CB-466B-8863-139A3EEB7225}" sibTransId="{86B8AC3F-E4B1-4103-9D28-E80AE563275E}"/>
    <dgm:cxn modelId="{B314839F-DC13-405A-95E1-971D44B58CCC}" type="presOf" srcId="{5EF4F6AB-CFEF-4704-9E36-00ED4BC2182B}" destId="{20DB48C2-9AAE-4A47-9DD7-43AD55BC0207}" srcOrd="0" destOrd="0" presId="urn:microsoft.com/office/officeart/2005/8/layout/hierarchy4"/>
    <dgm:cxn modelId="{11D0F7EE-B9DB-4123-BE6A-10746E9B7868}" type="presOf" srcId="{B0FD8C73-7A72-4688-975B-611C63BEB3BF}" destId="{04E40B07-867A-4833-AE47-ADDFFF7D47E8}" srcOrd="0" destOrd="0" presId="urn:microsoft.com/office/officeart/2005/8/layout/hierarchy4"/>
    <dgm:cxn modelId="{3A5A1171-3600-4058-9E98-0D3E1CC18FC5}" type="presOf" srcId="{172AF694-0F7E-459F-912B-D543969ECA66}" destId="{23182269-B211-44C7-A234-84380E028095}" srcOrd="0" destOrd="0" presId="urn:microsoft.com/office/officeart/2005/8/layout/hierarchy4"/>
    <dgm:cxn modelId="{739A98A3-7C7A-4C97-8754-D620E6341EDF}" type="presOf" srcId="{25E04B8C-C0E3-47CA-8236-40C0E4B9992B}" destId="{0BB4D874-0FF0-4E14-AB54-A59D04CA7660}" srcOrd="0" destOrd="0" presId="urn:microsoft.com/office/officeart/2005/8/layout/hierarchy4"/>
    <dgm:cxn modelId="{6262C9A1-C5BC-40A5-AC15-6AAC93121440}" srcId="{E998C156-19C5-49F1-98A2-4F9F33B7ECE3}" destId="{5EF4F6AB-CFEF-4704-9E36-00ED4BC2182B}" srcOrd="1" destOrd="0" parTransId="{3C5CE1B8-8C92-4FA3-A910-1FD1072B4D17}" sibTransId="{0E5FC1E2-B244-4099-8083-AF541511CD91}"/>
    <dgm:cxn modelId="{3668DF75-0C29-4825-B1F7-F1F5E3A2E15B}" srcId="{B0FD8C73-7A72-4688-975B-611C63BEB3BF}" destId="{0BE5797C-D2A5-4E85-AEAA-D81B334F9EB8}" srcOrd="2" destOrd="0" parTransId="{A6E38357-8E14-4242-A407-DAA216C3DDFD}" sibTransId="{3ED1932F-6562-48DC-9203-1E7638CAFF06}"/>
    <dgm:cxn modelId="{F36D9B47-274F-40B9-993D-98735C85F7AD}" type="presOf" srcId="{B899CBD5-D2A9-4AB7-9D9A-CC3ACCFD0838}" destId="{3F987456-BC42-4F59-943F-372B154ACC0A}" srcOrd="0" destOrd="0" presId="urn:microsoft.com/office/officeart/2005/8/layout/hierarchy4"/>
    <dgm:cxn modelId="{4EC98B0E-4360-4DB7-8C31-0647FF8E2F7E}" srcId="{5EF4F6AB-CFEF-4704-9E36-00ED4BC2182B}" destId="{25E04B8C-C0E3-47CA-8236-40C0E4B9992B}" srcOrd="0" destOrd="0" parTransId="{F30751B9-EEE5-412A-BD81-7B2483A40767}" sibTransId="{CA45AC55-1720-430C-AA95-F6BB95ED05C8}"/>
    <dgm:cxn modelId="{9723C1AE-66F4-423D-AF45-AF84A1E98637}" srcId="{B0FD8C73-7A72-4688-975B-611C63BEB3BF}" destId="{2F22B76A-9BA4-4608-AB3C-829417F52C87}" srcOrd="1" destOrd="0" parTransId="{87DF79BB-7D3A-48E6-ACA9-C56A31B0CC4F}" sibTransId="{C51D0305-DB94-41E5-98E8-940CA41C159C}"/>
    <dgm:cxn modelId="{A9C0062D-9E13-4B16-93D3-F0843F07FBA9}" type="presOf" srcId="{3329F642-B09A-4DB3-94D3-E2E5981CB15E}" destId="{112EDDDF-663E-483B-A7BA-C5E79D3D340F}" srcOrd="0" destOrd="0" presId="urn:microsoft.com/office/officeart/2005/8/layout/hierarchy4"/>
    <dgm:cxn modelId="{9AC1F166-84CD-48A8-BA58-1E7495F306D0}" type="presOf" srcId="{0BE5797C-D2A5-4E85-AEAA-D81B334F9EB8}" destId="{19B5C042-C937-4D3A-B95A-0DB297E666B3}" srcOrd="0" destOrd="0" presId="urn:microsoft.com/office/officeart/2005/8/layout/hierarchy4"/>
    <dgm:cxn modelId="{38A8E14B-8216-4881-8363-3C9BD23D23DF}" srcId="{B0FD8C73-7A72-4688-975B-611C63BEB3BF}" destId="{6B0EE4C7-71B7-4A5D-AB1D-80B808A76C0A}" srcOrd="0" destOrd="0" parTransId="{783F818E-76FD-4413-A567-A341D6153746}" sibTransId="{455E3251-6F2A-4FCE-AB38-358A0A86A4DA}"/>
    <dgm:cxn modelId="{DB02E7DF-381B-4F85-93F9-697430969C62}" type="presOf" srcId="{1B843BD0-8458-4C67-A5B0-641B3050FE80}" destId="{5A38F1B2-817E-4830-BEBF-4855800633EF}" srcOrd="0" destOrd="0" presId="urn:microsoft.com/office/officeart/2005/8/layout/hierarchy4"/>
    <dgm:cxn modelId="{57831AEA-9976-47DB-BCFF-76DA2C24775C}" type="presOf" srcId="{6B0EE4C7-71B7-4A5D-AB1D-80B808A76C0A}" destId="{A34A665B-76C0-4E65-BCD5-9AE7D0CEB28E}" srcOrd="0" destOrd="0" presId="urn:microsoft.com/office/officeart/2005/8/layout/hierarchy4"/>
    <dgm:cxn modelId="{32D21B43-8868-437A-8B41-60033B2CEA58}" type="presOf" srcId="{2F22B76A-9BA4-4608-AB3C-829417F52C87}" destId="{184056ED-4BD7-41A4-B911-1CCF409922BA}" srcOrd="0" destOrd="0" presId="urn:microsoft.com/office/officeart/2005/8/layout/hierarchy4"/>
    <dgm:cxn modelId="{FD7494FA-FD23-4BA7-98E9-ED03454D6AF8}" type="presOf" srcId="{790A99A5-A1A4-4FA5-BD0B-AB8582BCD4CB}" destId="{C1C50F2C-CAFF-4E33-8CE5-121B9ED3707F}" srcOrd="0" destOrd="0" presId="urn:microsoft.com/office/officeart/2005/8/layout/hierarchy4"/>
    <dgm:cxn modelId="{2098A49C-B26F-45DE-9E68-E5D4F57698EE}" srcId="{790A99A5-A1A4-4FA5-BD0B-AB8582BCD4CB}" destId="{E998C156-19C5-49F1-98A2-4F9F33B7ECE3}" srcOrd="1" destOrd="0" parTransId="{1DA6A289-B5C4-4BB0-89A6-F25ABCF75EBE}" sibTransId="{BC532CCC-B8B6-4BEC-AD01-2E76D6D820A4}"/>
    <dgm:cxn modelId="{884A1CD5-B745-451D-B77A-603DCB40B703}" type="presOf" srcId="{0094D4F7-34D4-42CB-8E00-9A7743521905}" destId="{6475B52C-DEA3-4B11-B75B-95318E8B8A77}" srcOrd="0" destOrd="0" presId="urn:microsoft.com/office/officeart/2005/8/layout/hierarchy4"/>
    <dgm:cxn modelId="{EAE2BFC9-77A2-4D75-AF50-439E62FE4591}" srcId="{790A99A5-A1A4-4FA5-BD0B-AB8582BCD4CB}" destId="{B0FD8C73-7A72-4688-975B-611C63BEB3BF}" srcOrd="0" destOrd="0" parTransId="{F9CB21FD-B5F0-4477-9AD5-5E4865E24E0A}" sibTransId="{8BB20613-E6CE-4D04-990F-F2DA989D1935}"/>
    <dgm:cxn modelId="{B62F59DD-84B0-41D9-8E53-03500C3D7FF7}" type="presParOf" srcId="{C1C50F2C-CAFF-4E33-8CE5-121B9ED3707F}" destId="{8D5EFCDC-4B5E-48AE-BE6B-19528021EEFD}" srcOrd="0" destOrd="0" presId="urn:microsoft.com/office/officeart/2005/8/layout/hierarchy4"/>
    <dgm:cxn modelId="{AD3AB9F2-0BBF-47F5-92EF-01BFA1308D0E}" type="presParOf" srcId="{8D5EFCDC-4B5E-48AE-BE6B-19528021EEFD}" destId="{04E40B07-867A-4833-AE47-ADDFFF7D47E8}" srcOrd="0" destOrd="0" presId="urn:microsoft.com/office/officeart/2005/8/layout/hierarchy4"/>
    <dgm:cxn modelId="{57F2C0A4-B1A6-4B69-B6B4-D436602740C9}" type="presParOf" srcId="{8D5EFCDC-4B5E-48AE-BE6B-19528021EEFD}" destId="{9F47BD6E-D192-415D-8DCC-D055F60B0C32}" srcOrd="1" destOrd="0" presId="urn:microsoft.com/office/officeart/2005/8/layout/hierarchy4"/>
    <dgm:cxn modelId="{CA064B70-A781-4749-9826-0CA88630710A}" type="presParOf" srcId="{8D5EFCDC-4B5E-48AE-BE6B-19528021EEFD}" destId="{2565F4C5-E711-4F80-9322-40EA0B8AE70D}" srcOrd="2" destOrd="0" presId="urn:microsoft.com/office/officeart/2005/8/layout/hierarchy4"/>
    <dgm:cxn modelId="{087D83AF-6561-4C9C-BAA9-A8EFD04BCBB1}" type="presParOf" srcId="{2565F4C5-E711-4F80-9322-40EA0B8AE70D}" destId="{8CDC689A-4B6C-41B3-BE64-A7DB318A0260}" srcOrd="0" destOrd="0" presId="urn:microsoft.com/office/officeart/2005/8/layout/hierarchy4"/>
    <dgm:cxn modelId="{E5CA0492-A75D-4045-BBDC-75A0A675D8E7}" type="presParOf" srcId="{8CDC689A-4B6C-41B3-BE64-A7DB318A0260}" destId="{A34A665B-76C0-4E65-BCD5-9AE7D0CEB28E}" srcOrd="0" destOrd="0" presId="urn:microsoft.com/office/officeart/2005/8/layout/hierarchy4"/>
    <dgm:cxn modelId="{640EB6D7-5665-4167-A012-926D3493B37E}" type="presParOf" srcId="{8CDC689A-4B6C-41B3-BE64-A7DB318A0260}" destId="{7B47B5BD-D1A4-41BA-AF69-B9F9ED6B25AE}" srcOrd="1" destOrd="0" presId="urn:microsoft.com/office/officeart/2005/8/layout/hierarchy4"/>
    <dgm:cxn modelId="{8E39B5AE-9FD4-4F60-AD6C-2A529E0B4B6E}" type="presParOf" srcId="{8CDC689A-4B6C-41B3-BE64-A7DB318A0260}" destId="{67F18980-95C9-4624-A93B-1C1142958751}" srcOrd="2" destOrd="0" presId="urn:microsoft.com/office/officeart/2005/8/layout/hierarchy4"/>
    <dgm:cxn modelId="{D65322DD-119A-4590-880B-16F954A8C38C}" type="presParOf" srcId="{67F18980-95C9-4624-A93B-1C1142958751}" destId="{90D0612B-7C5D-4A4D-98CF-42CAEF428C04}" srcOrd="0" destOrd="0" presId="urn:microsoft.com/office/officeart/2005/8/layout/hierarchy4"/>
    <dgm:cxn modelId="{56F5CE55-1756-4133-A01F-BA59E412D3A7}" type="presParOf" srcId="{90D0612B-7C5D-4A4D-98CF-42CAEF428C04}" destId="{5A38F1B2-817E-4830-BEBF-4855800633EF}" srcOrd="0" destOrd="0" presId="urn:microsoft.com/office/officeart/2005/8/layout/hierarchy4"/>
    <dgm:cxn modelId="{14EC478A-1C33-4080-97A7-363BBD156DF3}" type="presParOf" srcId="{90D0612B-7C5D-4A4D-98CF-42CAEF428C04}" destId="{02F9C3BF-CB14-4E97-8493-00D487E8E3F1}" srcOrd="1" destOrd="0" presId="urn:microsoft.com/office/officeart/2005/8/layout/hierarchy4"/>
    <dgm:cxn modelId="{F1B58759-BA61-4921-B58D-1FC96D8752DE}" type="presParOf" srcId="{2565F4C5-E711-4F80-9322-40EA0B8AE70D}" destId="{65180C05-9C74-4A0B-861B-6F311D0F5E8E}" srcOrd="1" destOrd="0" presId="urn:microsoft.com/office/officeart/2005/8/layout/hierarchy4"/>
    <dgm:cxn modelId="{C5AFC8F8-E328-48C3-95D3-1D74E56E0472}" type="presParOf" srcId="{2565F4C5-E711-4F80-9322-40EA0B8AE70D}" destId="{C9209D06-B8A4-4B22-89AD-D297F2A6034E}" srcOrd="2" destOrd="0" presId="urn:microsoft.com/office/officeart/2005/8/layout/hierarchy4"/>
    <dgm:cxn modelId="{EC88981C-2B04-4801-B097-1CCA86BD22AA}" type="presParOf" srcId="{C9209D06-B8A4-4B22-89AD-D297F2A6034E}" destId="{184056ED-4BD7-41A4-B911-1CCF409922BA}" srcOrd="0" destOrd="0" presId="urn:microsoft.com/office/officeart/2005/8/layout/hierarchy4"/>
    <dgm:cxn modelId="{12E15C67-280A-474C-8592-1FDE2F9EC2E0}" type="presParOf" srcId="{C9209D06-B8A4-4B22-89AD-D297F2A6034E}" destId="{A476846E-A7B8-4343-9E51-44ED6A54886A}" srcOrd="1" destOrd="0" presId="urn:microsoft.com/office/officeart/2005/8/layout/hierarchy4"/>
    <dgm:cxn modelId="{998A6AFB-E9AA-4F71-B478-81AA6A576E37}" type="presParOf" srcId="{C9209D06-B8A4-4B22-89AD-D297F2A6034E}" destId="{1CCFBB4E-76E4-4052-8E78-5057025731A1}" srcOrd="2" destOrd="0" presId="urn:microsoft.com/office/officeart/2005/8/layout/hierarchy4"/>
    <dgm:cxn modelId="{E11E9C93-A2DF-4516-B154-CB52F47844E9}" type="presParOf" srcId="{1CCFBB4E-76E4-4052-8E78-5057025731A1}" destId="{114471A0-4BB1-4F16-9FD9-C061CEF7C4A8}" srcOrd="0" destOrd="0" presId="urn:microsoft.com/office/officeart/2005/8/layout/hierarchy4"/>
    <dgm:cxn modelId="{0AC97213-3184-4E1E-9E7B-F2DD5228E3BE}" type="presParOf" srcId="{114471A0-4BB1-4F16-9FD9-C061CEF7C4A8}" destId="{3F987456-BC42-4F59-943F-372B154ACC0A}" srcOrd="0" destOrd="0" presId="urn:microsoft.com/office/officeart/2005/8/layout/hierarchy4"/>
    <dgm:cxn modelId="{3E088B27-F56B-4A60-AEF0-1C5FFD5DACF4}" type="presParOf" srcId="{114471A0-4BB1-4F16-9FD9-C061CEF7C4A8}" destId="{A0E97AA6-C5AA-4410-A673-6F592C4DE30C}" srcOrd="1" destOrd="0" presId="urn:microsoft.com/office/officeart/2005/8/layout/hierarchy4"/>
    <dgm:cxn modelId="{9FED8328-7EE3-4030-8CCB-05D5FBA90E5E}" type="presParOf" srcId="{2565F4C5-E711-4F80-9322-40EA0B8AE70D}" destId="{71052FC7-AE0E-48A9-9F15-8CCE74782784}" srcOrd="3" destOrd="0" presId="urn:microsoft.com/office/officeart/2005/8/layout/hierarchy4"/>
    <dgm:cxn modelId="{5F07F246-3991-4EA4-A556-5825BE16EE48}" type="presParOf" srcId="{2565F4C5-E711-4F80-9322-40EA0B8AE70D}" destId="{35D7A682-5A8F-4090-A86E-61D9CEC13F7B}" srcOrd="4" destOrd="0" presId="urn:microsoft.com/office/officeart/2005/8/layout/hierarchy4"/>
    <dgm:cxn modelId="{D05FD0F0-7F94-452D-92FC-8C51D4FA018E}" type="presParOf" srcId="{35D7A682-5A8F-4090-A86E-61D9CEC13F7B}" destId="{19B5C042-C937-4D3A-B95A-0DB297E666B3}" srcOrd="0" destOrd="0" presId="urn:microsoft.com/office/officeart/2005/8/layout/hierarchy4"/>
    <dgm:cxn modelId="{C0734EBE-70D8-462B-871C-9379108D4FC6}" type="presParOf" srcId="{35D7A682-5A8F-4090-A86E-61D9CEC13F7B}" destId="{510CBBD5-E4A4-4B04-BF45-ADF334CCDBD2}" srcOrd="1" destOrd="0" presId="urn:microsoft.com/office/officeart/2005/8/layout/hierarchy4"/>
    <dgm:cxn modelId="{FF535C64-A133-4006-9AFE-91B0EA0680E6}" type="presParOf" srcId="{35D7A682-5A8F-4090-A86E-61D9CEC13F7B}" destId="{7201E1A8-3916-4BD3-9091-ED09E30EA463}" srcOrd="2" destOrd="0" presId="urn:microsoft.com/office/officeart/2005/8/layout/hierarchy4"/>
    <dgm:cxn modelId="{9D1C47C7-A3FE-48DC-81B6-FF4DD2529831}" type="presParOf" srcId="{7201E1A8-3916-4BD3-9091-ED09E30EA463}" destId="{ED863828-885D-4092-98C7-69A78A126D6D}" srcOrd="0" destOrd="0" presId="urn:microsoft.com/office/officeart/2005/8/layout/hierarchy4"/>
    <dgm:cxn modelId="{3C96098A-AEE8-4F67-BC70-CE40C90B9685}" type="presParOf" srcId="{ED863828-885D-4092-98C7-69A78A126D6D}" destId="{112EDDDF-663E-483B-A7BA-C5E79D3D340F}" srcOrd="0" destOrd="0" presId="urn:microsoft.com/office/officeart/2005/8/layout/hierarchy4"/>
    <dgm:cxn modelId="{4D64E95C-0D56-45A4-83F5-95B1C943778E}" type="presParOf" srcId="{ED863828-885D-4092-98C7-69A78A126D6D}" destId="{4F72716C-B908-4B49-B982-AD0CADE5396A}" srcOrd="1" destOrd="0" presId="urn:microsoft.com/office/officeart/2005/8/layout/hierarchy4"/>
    <dgm:cxn modelId="{D4ACD6EE-B170-4F95-9AF8-FBFBABA176C5}" type="presParOf" srcId="{C1C50F2C-CAFF-4E33-8CE5-121B9ED3707F}" destId="{D0CBBA42-62BE-4C25-B598-3A2C99169CA4}" srcOrd="1" destOrd="0" presId="urn:microsoft.com/office/officeart/2005/8/layout/hierarchy4"/>
    <dgm:cxn modelId="{27E6F86A-54CE-4F10-8225-EA78E4DCCCE3}" type="presParOf" srcId="{C1C50F2C-CAFF-4E33-8CE5-121B9ED3707F}" destId="{D70F20DE-ACCD-4339-A8D9-67EE074B5689}" srcOrd="2" destOrd="0" presId="urn:microsoft.com/office/officeart/2005/8/layout/hierarchy4"/>
    <dgm:cxn modelId="{DE8AE5AF-6AA0-4DC4-A042-C372282B328E}" type="presParOf" srcId="{D70F20DE-ACCD-4339-A8D9-67EE074B5689}" destId="{A36C6FF5-277F-454A-9A02-C20513471A24}" srcOrd="0" destOrd="0" presId="urn:microsoft.com/office/officeart/2005/8/layout/hierarchy4"/>
    <dgm:cxn modelId="{7C7866CA-0E9D-46D0-A3B3-BBDE5D8376D7}" type="presParOf" srcId="{D70F20DE-ACCD-4339-A8D9-67EE074B5689}" destId="{86698A85-D3E3-415A-A6EE-9A5643EAF7FA}" srcOrd="1" destOrd="0" presId="urn:microsoft.com/office/officeart/2005/8/layout/hierarchy4"/>
    <dgm:cxn modelId="{84ECCB70-44FA-48A4-9B42-DA6BCAFE01EF}" type="presParOf" srcId="{D70F20DE-ACCD-4339-A8D9-67EE074B5689}" destId="{6E832A65-FD5D-40A9-BF87-41421DCFE38E}" srcOrd="2" destOrd="0" presId="urn:microsoft.com/office/officeart/2005/8/layout/hierarchy4"/>
    <dgm:cxn modelId="{E501372F-54FA-4FB3-B956-82EC3AAA219D}" type="presParOf" srcId="{6E832A65-FD5D-40A9-BF87-41421DCFE38E}" destId="{530C9253-DA66-4659-A97D-7556A9BB7CEF}" srcOrd="0" destOrd="0" presId="urn:microsoft.com/office/officeart/2005/8/layout/hierarchy4"/>
    <dgm:cxn modelId="{DBBE59D6-A69A-4070-8898-3B947E5D60BC}" type="presParOf" srcId="{530C9253-DA66-4659-A97D-7556A9BB7CEF}" destId="{6475B52C-DEA3-4B11-B75B-95318E8B8A77}" srcOrd="0" destOrd="0" presId="urn:microsoft.com/office/officeart/2005/8/layout/hierarchy4"/>
    <dgm:cxn modelId="{F390380B-5E72-4AD9-A803-168E0D237028}" type="presParOf" srcId="{530C9253-DA66-4659-A97D-7556A9BB7CEF}" destId="{29E4AD31-6858-4CDC-A298-E86E2A868802}" srcOrd="1" destOrd="0" presId="urn:microsoft.com/office/officeart/2005/8/layout/hierarchy4"/>
    <dgm:cxn modelId="{91708F83-8932-45B9-9820-E5B24AED46FE}" type="presParOf" srcId="{530C9253-DA66-4659-A97D-7556A9BB7CEF}" destId="{1841FB48-AE01-457A-8411-8669ACCE7589}" srcOrd="2" destOrd="0" presId="urn:microsoft.com/office/officeart/2005/8/layout/hierarchy4"/>
    <dgm:cxn modelId="{CEAF396D-BD11-4E25-9241-6CA2E1076E42}" type="presParOf" srcId="{1841FB48-AE01-457A-8411-8669ACCE7589}" destId="{2FF8EAE2-5819-4226-800F-432633F376C7}" srcOrd="0" destOrd="0" presId="urn:microsoft.com/office/officeart/2005/8/layout/hierarchy4"/>
    <dgm:cxn modelId="{F5794BA1-8905-422D-92E6-789D52605950}" type="presParOf" srcId="{2FF8EAE2-5819-4226-800F-432633F376C7}" destId="{23182269-B211-44C7-A234-84380E028095}" srcOrd="0" destOrd="0" presId="urn:microsoft.com/office/officeart/2005/8/layout/hierarchy4"/>
    <dgm:cxn modelId="{3A823333-3028-4728-8369-9A18A2798BA6}" type="presParOf" srcId="{2FF8EAE2-5819-4226-800F-432633F376C7}" destId="{8D269766-395B-4231-8440-DB6F3AE5D1DE}" srcOrd="1" destOrd="0" presId="urn:microsoft.com/office/officeart/2005/8/layout/hierarchy4"/>
    <dgm:cxn modelId="{36844F7F-25A8-4ECC-8551-A5450558BACD}" type="presParOf" srcId="{6E832A65-FD5D-40A9-BF87-41421DCFE38E}" destId="{0127A47C-BDB7-42D8-9D89-E727B7C2F1F9}" srcOrd="1" destOrd="0" presId="urn:microsoft.com/office/officeart/2005/8/layout/hierarchy4"/>
    <dgm:cxn modelId="{9B7F023C-BFFA-4721-A1FE-ED28C6A81355}" type="presParOf" srcId="{6E832A65-FD5D-40A9-BF87-41421DCFE38E}" destId="{75087546-27B1-4AEC-BD31-9172D9022D22}" srcOrd="2" destOrd="0" presId="urn:microsoft.com/office/officeart/2005/8/layout/hierarchy4"/>
    <dgm:cxn modelId="{EFC1E5EB-44A8-4AD6-80D3-DF42E53FD141}" type="presParOf" srcId="{75087546-27B1-4AEC-BD31-9172D9022D22}" destId="{20DB48C2-9AAE-4A47-9DD7-43AD55BC0207}" srcOrd="0" destOrd="0" presId="urn:microsoft.com/office/officeart/2005/8/layout/hierarchy4"/>
    <dgm:cxn modelId="{7B413F11-3E8A-4280-B946-E2E8B50EFDF9}" type="presParOf" srcId="{75087546-27B1-4AEC-BD31-9172D9022D22}" destId="{1A2A16A6-538C-4880-9238-021E0C578757}" srcOrd="1" destOrd="0" presId="urn:microsoft.com/office/officeart/2005/8/layout/hierarchy4"/>
    <dgm:cxn modelId="{38979943-D91D-4292-9531-A83D306D4B1F}" type="presParOf" srcId="{75087546-27B1-4AEC-BD31-9172D9022D22}" destId="{21322DDA-B9E8-4DFF-849E-577ED32C8A5C}" srcOrd="2" destOrd="0" presId="urn:microsoft.com/office/officeart/2005/8/layout/hierarchy4"/>
    <dgm:cxn modelId="{0CA17F0D-8210-4859-95F5-FD5418847872}" type="presParOf" srcId="{21322DDA-B9E8-4DFF-849E-577ED32C8A5C}" destId="{F2632202-4FD4-4CE7-AEAC-1B34546E6AC1}" srcOrd="0" destOrd="0" presId="urn:microsoft.com/office/officeart/2005/8/layout/hierarchy4"/>
    <dgm:cxn modelId="{D70C07FD-2DA4-4DCF-A000-D9CB642730A9}" type="presParOf" srcId="{F2632202-4FD4-4CE7-AEAC-1B34546E6AC1}" destId="{0BB4D874-0FF0-4E14-AB54-A59D04CA7660}" srcOrd="0" destOrd="0" presId="urn:microsoft.com/office/officeart/2005/8/layout/hierarchy4"/>
    <dgm:cxn modelId="{F667376E-85D5-45CB-A30C-99A92DEF843C}" type="presParOf" srcId="{F2632202-4FD4-4CE7-AEAC-1B34546E6AC1}" destId="{3B54883D-DE31-46A1-A58E-6AD614F62E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A99A5-A1A4-4FA5-BD0B-AB8582BCD4C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0FD8C73-7A72-4688-975B-611C63BEB3BF}">
      <dgm:prSet phldrT="[Texto]"/>
      <dgm:spPr/>
      <dgm:t>
        <a:bodyPr/>
        <a:lstStyle/>
        <a:p>
          <a:r>
            <a:rPr lang="es-ES" dirty="0" smtClean="0"/>
            <a:t>Extensión</a:t>
          </a:r>
          <a:endParaRPr lang="es-ES" dirty="0"/>
        </a:p>
      </dgm:t>
    </dgm:pt>
    <dgm:pt modelId="{F9CB21FD-B5F0-4477-9AD5-5E4865E24E0A}" type="parTrans" cxnId="{EAE2BFC9-77A2-4D75-AF50-439E62FE4591}">
      <dgm:prSet/>
      <dgm:spPr/>
      <dgm:t>
        <a:bodyPr/>
        <a:lstStyle/>
        <a:p>
          <a:endParaRPr lang="es-ES"/>
        </a:p>
      </dgm:t>
    </dgm:pt>
    <dgm:pt modelId="{8BB20613-E6CE-4D04-990F-F2DA989D1935}" type="sibTrans" cxnId="{EAE2BFC9-77A2-4D75-AF50-439E62FE4591}">
      <dgm:prSet/>
      <dgm:spPr/>
      <dgm:t>
        <a:bodyPr/>
        <a:lstStyle/>
        <a:p>
          <a:endParaRPr lang="es-ES"/>
        </a:p>
      </dgm:t>
    </dgm:pt>
    <dgm:pt modelId="{E998C156-19C5-49F1-98A2-4F9F33B7ECE3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1DA6A289-B5C4-4BB0-89A6-F25ABCF75EBE}" type="parTrans" cxnId="{2098A49C-B26F-45DE-9E68-E5D4F57698EE}">
      <dgm:prSet/>
      <dgm:spPr/>
      <dgm:t>
        <a:bodyPr/>
        <a:lstStyle/>
        <a:p>
          <a:endParaRPr lang="es-ES"/>
        </a:p>
      </dgm:t>
    </dgm:pt>
    <dgm:pt modelId="{BC532CCC-B8B6-4BEC-AD01-2E76D6D820A4}" type="sibTrans" cxnId="{2098A49C-B26F-45DE-9E68-E5D4F57698EE}">
      <dgm:prSet/>
      <dgm:spPr/>
      <dgm:t>
        <a:bodyPr/>
        <a:lstStyle/>
        <a:p>
          <a:endParaRPr lang="es-ES"/>
        </a:p>
      </dgm:t>
    </dgm:pt>
    <dgm:pt modelId="{6B0EE4C7-71B7-4A5D-AB1D-80B808A76C0A}">
      <dgm:prSet phldrT="[Texto]"/>
      <dgm:spPr/>
      <dgm:t>
        <a:bodyPr/>
        <a:lstStyle/>
        <a:p>
          <a:r>
            <a:rPr lang="es-ES" dirty="0" smtClean="0"/>
            <a:t>Proyectos</a:t>
          </a:r>
          <a:endParaRPr lang="es-ES" dirty="0"/>
        </a:p>
      </dgm:t>
    </dgm:pt>
    <dgm:pt modelId="{783F818E-76FD-4413-A567-A341D6153746}" type="parTrans" cxnId="{38A8E14B-8216-4881-8363-3C9BD23D23DF}">
      <dgm:prSet/>
      <dgm:spPr/>
      <dgm:t>
        <a:bodyPr/>
        <a:lstStyle/>
        <a:p>
          <a:endParaRPr lang="es-ES"/>
        </a:p>
      </dgm:t>
    </dgm:pt>
    <dgm:pt modelId="{455E3251-6F2A-4FCE-AB38-358A0A86A4DA}" type="sibTrans" cxnId="{38A8E14B-8216-4881-8363-3C9BD23D23DF}">
      <dgm:prSet/>
      <dgm:spPr/>
      <dgm:t>
        <a:bodyPr/>
        <a:lstStyle/>
        <a:p>
          <a:endParaRPr lang="es-ES"/>
        </a:p>
      </dgm:t>
    </dgm:pt>
    <dgm:pt modelId="{2F22B76A-9BA4-4608-AB3C-829417F52C87}">
      <dgm:prSet phldrT="[Texto]"/>
      <dgm:spPr/>
      <dgm:t>
        <a:bodyPr/>
        <a:lstStyle/>
        <a:p>
          <a:r>
            <a:rPr lang="es-ES" dirty="0" smtClean="0"/>
            <a:t>Cultura</a:t>
          </a:r>
          <a:endParaRPr lang="es-ES" dirty="0"/>
        </a:p>
      </dgm:t>
    </dgm:pt>
    <dgm:pt modelId="{87DF79BB-7D3A-48E6-ACA9-C56A31B0CC4F}" type="parTrans" cxnId="{9723C1AE-66F4-423D-AF45-AF84A1E98637}">
      <dgm:prSet/>
      <dgm:spPr/>
      <dgm:t>
        <a:bodyPr/>
        <a:lstStyle/>
        <a:p>
          <a:endParaRPr lang="es-ES"/>
        </a:p>
      </dgm:t>
    </dgm:pt>
    <dgm:pt modelId="{C51D0305-DB94-41E5-98E8-940CA41C159C}" type="sibTrans" cxnId="{9723C1AE-66F4-423D-AF45-AF84A1E98637}">
      <dgm:prSet/>
      <dgm:spPr/>
      <dgm:t>
        <a:bodyPr/>
        <a:lstStyle/>
        <a:p>
          <a:endParaRPr lang="es-ES"/>
        </a:p>
      </dgm:t>
    </dgm:pt>
    <dgm:pt modelId="{0094D4F7-34D4-42CB-8E00-9A7743521905}">
      <dgm:prSet phldrT="[Texto]"/>
      <dgm:spPr/>
      <dgm:t>
        <a:bodyPr/>
        <a:lstStyle/>
        <a:p>
          <a:r>
            <a:rPr lang="es-ES" dirty="0" smtClean="0"/>
            <a:t>Biblioteca</a:t>
          </a:r>
          <a:endParaRPr lang="es-ES" dirty="0"/>
        </a:p>
      </dgm:t>
    </dgm:pt>
    <dgm:pt modelId="{75949CA9-91EB-4AD4-A676-89444955DD02}" type="parTrans" cxnId="{B84B35E8-F339-4D24-A889-419412CAA5B9}">
      <dgm:prSet/>
      <dgm:spPr/>
      <dgm:t>
        <a:bodyPr/>
        <a:lstStyle/>
        <a:p>
          <a:endParaRPr lang="es-ES"/>
        </a:p>
      </dgm:t>
    </dgm:pt>
    <dgm:pt modelId="{10781389-FB18-455E-AC2B-F62142242563}" type="sibTrans" cxnId="{B84B35E8-F339-4D24-A889-419412CAA5B9}">
      <dgm:prSet/>
      <dgm:spPr/>
      <dgm:t>
        <a:bodyPr/>
        <a:lstStyle/>
        <a:p>
          <a:endParaRPr lang="es-ES"/>
        </a:p>
      </dgm:t>
    </dgm:pt>
    <dgm:pt modelId="{5EF4F6AB-CFEF-4704-9E36-00ED4BC2182B}">
      <dgm:prSet phldrT="[Texto]"/>
      <dgm:spPr/>
      <dgm:t>
        <a:bodyPr/>
        <a:lstStyle/>
        <a:p>
          <a:r>
            <a:rPr lang="es-ES" dirty="0" smtClean="0"/>
            <a:t>Repositorio</a:t>
          </a:r>
          <a:endParaRPr lang="es-ES" dirty="0"/>
        </a:p>
      </dgm:t>
    </dgm:pt>
    <dgm:pt modelId="{3C5CE1B8-8C92-4FA3-A910-1FD1072B4D17}" type="parTrans" cxnId="{6262C9A1-C5BC-40A5-AC15-6AAC93121440}">
      <dgm:prSet/>
      <dgm:spPr/>
      <dgm:t>
        <a:bodyPr/>
        <a:lstStyle/>
        <a:p>
          <a:endParaRPr lang="es-ES"/>
        </a:p>
      </dgm:t>
    </dgm:pt>
    <dgm:pt modelId="{0E5FC1E2-B244-4099-8083-AF541511CD91}" type="sibTrans" cxnId="{6262C9A1-C5BC-40A5-AC15-6AAC93121440}">
      <dgm:prSet/>
      <dgm:spPr/>
      <dgm:t>
        <a:bodyPr/>
        <a:lstStyle/>
        <a:p>
          <a:endParaRPr lang="es-ES"/>
        </a:p>
      </dgm:t>
    </dgm:pt>
    <dgm:pt modelId="{67418694-095F-42E9-91B9-488C01F82B9D}">
      <dgm:prSet/>
      <dgm:spPr/>
      <dgm:t>
        <a:bodyPr/>
        <a:lstStyle/>
        <a:p>
          <a:r>
            <a:rPr lang="es-ES" dirty="0" smtClean="0"/>
            <a:t>Deporte</a:t>
          </a:r>
          <a:endParaRPr lang="es-ES" dirty="0"/>
        </a:p>
      </dgm:t>
    </dgm:pt>
    <dgm:pt modelId="{51DED30E-9675-4C82-9D1E-A9D86F63B37F}" type="parTrans" cxnId="{4ED3D3BC-8EEC-401F-BBD6-A5F2B275D21C}">
      <dgm:prSet/>
      <dgm:spPr/>
      <dgm:t>
        <a:bodyPr/>
        <a:lstStyle/>
        <a:p>
          <a:endParaRPr lang="es-ES"/>
        </a:p>
      </dgm:t>
    </dgm:pt>
    <dgm:pt modelId="{F5910F74-195F-4CFF-9110-12D971A7591C}" type="sibTrans" cxnId="{4ED3D3BC-8EEC-401F-BBD6-A5F2B275D21C}">
      <dgm:prSet/>
      <dgm:spPr/>
      <dgm:t>
        <a:bodyPr/>
        <a:lstStyle/>
        <a:p>
          <a:endParaRPr lang="es-ES"/>
        </a:p>
      </dgm:t>
    </dgm:pt>
    <dgm:pt modelId="{C2E8EB92-F053-4BA0-95EC-BD8193D9EFD8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Observatorio Científico</a:t>
          </a:r>
          <a:endParaRPr lang="es-ES" dirty="0"/>
        </a:p>
      </dgm:t>
    </dgm:pt>
    <dgm:pt modelId="{AA107996-6B00-4404-A2D7-96AC08A130B4}" type="parTrans" cxnId="{F76CB271-16A2-4ED0-9101-29BC4E21B08A}">
      <dgm:prSet/>
      <dgm:spPr/>
      <dgm:t>
        <a:bodyPr/>
        <a:lstStyle/>
        <a:p>
          <a:endParaRPr lang="es-ES"/>
        </a:p>
      </dgm:t>
    </dgm:pt>
    <dgm:pt modelId="{252601D7-B6C3-4E37-9080-42B470228A6A}" type="sibTrans" cxnId="{F76CB271-16A2-4ED0-9101-29BC4E21B08A}">
      <dgm:prSet/>
      <dgm:spPr/>
      <dgm:t>
        <a:bodyPr/>
        <a:lstStyle/>
        <a:p>
          <a:endParaRPr lang="es-ES"/>
        </a:p>
      </dgm:t>
    </dgm:pt>
    <dgm:pt modelId="{CD68FE72-79B8-41A8-9EAD-C5CBD3185EE5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Observatorio Tecnológico</a:t>
          </a:r>
          <a:endParaRPr lang="es-ES" dirty="0"/>
        </a:p>
      </dgm:t>
    </dgm:pt>
    <dgm:pt modelId="{F5F53ACB-63A6-4573-A56F-34554766A382}" type="parTrans" cxnId="{4CCDE33A-0153-40E2-B030-BD3C1CC1693C}">
      <dgm:prSet/>
      <dgm:spPr/>
      <dgm:t>
        <a:bodyPr/>
        <a:lstStyle/>
        <a:p>
          <a:endParaRPr lang="es-ES"/>
        </a:p>
      </dgm:t>
    </dgm:pt>
    <dgm:pt modelId="{6C0D6F75-D5F9-4380-85D2-DCDD7F3DC029}" type="sibTrans" cxnId="{4CCDE33A-0153-40E2-B030-BD3C1CC1693C}">
      <dgm:prSet/>
      <dgm:spPr/>
      <dgm:t>
        <a:bodyPr/>
        <a:lstStyle/>
        <a:p>
          <a:endParaRPr lang="es-ES"/>
        </a:p>
      </dgm:t>
    </dgm:pt>
    <dgm:pt modelId="{0A613881-1BFE-4E4E-BD87-A58EEB219260}">
      <dgm:prSet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Tocororo</a:t>
          </a:r>
          <a:endParaRPr lang="es-ES" dirty="0"/>
        </a:p>
      </dgm:t>
    </dgm:pt>
    <dgm:pt modelId="{09C5B6F3-6211-4408-882C-E1977BFB1971}" type="parTrans" cxnId="{9B42A1B7-DE82-4476-BF37-5CD112514797}">
      <dgm:prSet/>
      <dgm:spPr/>
      <dgm:t>
        <a:bodyPr/>
        <a:lstStyle/>
        <a:p>
          <a:endParaRPr lang="es-ES"/>
        </a:p>
      </dgm:t>
    </dgm:pt>
    <dgm:pt modelId="{587F3019-643F-418F-A587-7849A97ECD8E}" type="sibTrans" cxnId="{9B42A1B7-DE82-4476-BF37-5CD112514797}">
      <dgm:prSet/>
      <dgm:spPr/>
      <dgm:t>
        <a:bodyPr/>
        <a:lstStyle/>
        <a:p>
          <a:endParaRPr lang="es-ES"/>
        </a:p>
      </dgm:t>
    </dgm:pt>
    <dgm:pt modelId="{C1C50F2C-CAFF-4E33-8CE5-121B9ED3707F}" type="pres">
      <dgm:prSet presAssocID="{790A99A5-A1A4-4FA5-BD0B-AB8582BCD4C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D5EFCDC-4B5E-48AE-BE6B-19528021EEFD}" type="pres">
      <dgm:prSet presAssocID="{B0FD8C73-7A72-4688-975B-611C63BEB3BF}" presName="vertOne" presStyleCnt="0"/>
      <dgm:spPr/>
    </dgm:pt>
    <dgm:pt modelId="{04E40B07-867A-4833-AE47-ADDFFF7D47E8}" type="pres">
      <dgm:prSet presAssocID="{B0FD8C73-7A72-4688-975B-611C63BEB3BF}" presName="txOne" presStyleLbl="node0" presStyleIdx="0" presStyleCnt="2" custLinFactNeighborX="-47569" custLinFactNeighborY="-1870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47BD6E-D192-415D-8DCC-D055F60B0C32}" type="pres">
      <dgm:prSet presAssocID="{B0FD8C73-7A72-4688-975B-611C63BEB3BF}" presName="parTransOne" presStyleCnt="0"/>
      <dgm:spPr/>
    </dgm:pt>
    <dgm:pt modelId="{2565F4C5-E711-4F80-9322-40EA0B8AE70D}" type="pres">
      <dgm:prSet presAssocID="{B0FD8C73-7A72-4688-975B-611C63BEB3BF}" presName="horzOne" presStyleCnt="0"/>
      <dgm:spPr/>
    </dgm:pt>
    <dgm:pt modelId="{8CDC689A-4B6C-41B3-BE64-A7DB318A0260}" type="pres">
      <dgm:prSet presAssocID="{6B0EE4C7-71B7-4A5D-AB1D-80B808A76C0A}" presName="vertTwo" presStyleCnt="0"/>
      <dgm:spPr/>
    </dgm:pt>
    <dgm:pt modelId="{A34A665B-76C0-4E65-BCD5-9AE7D0CEB28E}" type="pres">
      <dgm:prSet presAssocID="{6B0EE4C7-71B7-4A5D-AB1D-80B808A76C0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F18980-95C9-4624-A93B-1C1142958751}" type="pres">
      <dgm:prSet presAssocID="{6B0EE4C7-71B7-4A5D-AB1D-80B808A76C0A}" presName="horzTwo" presStyleCnt="0"/>
      <dgm:spPr/>
    </dgm:pt>
    <dgm:pt modelId="{65180C05-9C74-4A0B-861B-6F311D0F5E8E}" type="pres">
      <dgm:prSet presAssocID="{455E3251-6F2A-4FCE-AB38-358A0A86A4DA}" presName="sibSpaceTwo" presStyleCnt="0"/>
      <dgm:spPr/>
    </dgm:pt>
    <dgm:pt modelId="{C9209D06-B8A4-4B22-89AD-D297F2A6034E}" type="pres">
      <dgm:prSet presAssocID="{2F22B76A-9BA4-4608-AB3C-829417F52C87}" presName="vertTwo" presStyleCnt="0"/>
      <dgm:spPr/>
    </dgm:pt>
    <dgm:pt modelId="{184056ED-4BD7-41A4-B911-1CCF409922BA}" type="pres">
      <dgm:prSet presAssocID="{2F22B76A-9BA4-4608-AB3C-829417F52C87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FBB4E-76E4-4052-8E78-5057025731A1}" type="pres">
      <dgm:prSet presAssocID="{2F22B76A-9BA4-4608-AB3C-829417F52C87}" presName="horzTwo" presStyleCnt="0"/>
      <dgm:spPr/>
    </dgm:pt>
    <dgm:pt modelId="{03808E4D-116E-4336-9A69-17249BD204B9}" type="pres">
      <dgm:prSet presAssocID="{C51D0305-DB94-41E5-98E8-940CA41C159C}" presName="sibSpaceTwo" presStyleCnt="0"/>
      <dgm:spPr/>
    </dgm:pt>
    <dgm:pt modelId="{1A7BAE1A-E541-4392-B435-287A75FF0D29}" type="pres">
      <dgm:prSet presAssocID="{67418694-095F-42E9-91B9-488C01F82B9D}" presName="vertTwo" presStyleCnt="0"/>
      <dgm:spPr/>
    </dgm:pt>
    <dgm:pt modelId="{236E73A8-8933-47B5-86C0-081830395A68}" type="pres">
      <dgm:prSet presAssocID="{67418694-095F-42E9-91B9-488C01F82B9D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F1F5C5-1121-4D8C-A69C-CFB98DD1F6ED}" type="pres">
      <dgm:prSet presAssocID="{67418694-095F-42E9-91B9-488C01F82B9D}" presName="horzTwo" presStyleCnt="0"/>
      <dgm:spPr/>
    </dgm:pt>
    <dgm:pt modelId="{D0CBBA42-62BE-4C25-B598-3A2C99169CA4}" type="pres">
      <dgm:prSet presAssocID="{8BB20613-E6CE-4D04-990F-F2DA989D1935}" presName="sibSpaceOne" presStyleCnt="0"/>
      <dgm:spPr/>
    </dgm:pt>
    <dgm:pt modelId="{D70F20DE-ACCD-4339-A8D9-67EE074B5689}" type="pres">
      <dgm:prSet presAssocID="{E998C156-19C5-49F1-98A2-4F9F33B7ECE3}" presName="vertOne" presStyleCnt="0"/>
      <dgm:spPr/>
    </dgm:pt>
    <dgm:pt modelId="{A36C6FF5-277F-454A-9A02-C20513471A24}" type="pres">
      <dgm:prSet presAssocID="{E998C156-19C5-49F1-98A2-4F9F33B7ECE3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698A85-D3E3-415A-A6EE-9A5643EAF7FA}" type="pres">
      <dgm:prSet presAssocID="{E998C156-19C5-49F1-98A2-4F9F33B7ECE3}" presName="parTransOne" presStyleCnt="0"/>
      <dgm:spPr/>
    </dgm:pt>
    <dgm:pt modelId="{6E832A65-FD5D-40A9-BF87-41421DCFE38E}" type="pres">
      <dgm:prSet presAssocID="{E998C156-19C5-49F1-98A2-4F9F33B7ECE3}" presName="horzOne" presStyleCnt="0"/>
      <dgm:spPr/>
    </dgm:pt>
    <dgm:pt modelId="{530C9253-DA66-4659-A97D-7556A9BB7CEF}" type="pres">
      <dgm:prSet presAssocID="{0094D4F7-34D4-42CB-8E00-9A7743521905}" presName="vertTwo" presStyleCnt="0"/>
      <dgm:spPr/>
    </dgm:pt>
    <dgm:pt modelId="{6475B52C-DEA3-4B11-B75B-95318E8B8A77}" type="pres">
      <dgm:prSet presAssocID="{0094D4F7-34D4-42CB-8E00-9A7743521905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4FBFC9-2D21-44C2-973A-F21AE432DF60}" type="pres">
      <dgm:prSet presAssocID="{0094D4F7-34D4-42CB-8E00-9A7743521905}" presName="parTransTwo" presStyleCnt="0"/>
      <dgm:spPr/>
    </dgm:pt>
    <dgm:pt modelId="{1841FB48-AE01-457A-8411-8669ACCE7589}" type="pres">
      <dgm:prSet presAssocID="{0094D4F7-34D4-42CB-8E00-9A7743521905}" presName="horzTwo" presStyleCnt="0"/>
      <dgm:spPr/>
    </dgm:pt>
    <dgm:pt modelId="{4C9A2ED0-188B-4037-9954-7CB5D421C699}" type="pres">
      <dgm:prSet presAssocID="{C2E8EB92-F053-4BA0-95EC-BD8193D9EFD8}" presName="vertThree" presStyleCnt="0"/>
      <dgm:spPr/>
    </dgm:pt>
    <dgm:pt modelId="{7C1E9888-B18F-4067-B66F-D2E035D4985F}" type="pres">
      <dgm:prSet presAssocID="{C2E8EB92-F053-4BA0-95EC-BD8193D9EFD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690990B-0A2F-40B5-9D17-7484E475DA1D}" type="pres">
      <dgm:prSet presAssocID="{C2E8EB92-F053-4BA0-95EC-BD8193D9EFD8}" presName="parTransThree" presStyleCnt="0"/>
      <dgm:spPr/>
    </dgm:pt>
    <dgm:pt modelId="{933B82E9-824B-44DB-A7C6-6CE850B5E38C}" type="pres">
      <dgm:prSet presAssocID="{C2E8EB92-F053-4BA0-95EC-BD8193D9EFD8}" presName="horzThree" presStyleCnt="0"/>
      <dgm:spPr/>
    </dgm:pt>
    <dgm:pt modelId="{8EE29117-5B60-4AA6-8A65-0DE8BDDCCC92}" type="pres">
      <dgm:prSet presAssocID="{0A613881-1BFE-4E4E-BD87-A58EEB219260}" presName="vertFour" presStyleCnt="0">
        <dgm:presLayoutVars>
          <dgm:chPref val="3"/>
        </dgm:presLayoutVars>
      </dgm:prSet>
      <dgm:spPr/>
    </dgm:pt>
    <dgm:pt modelId="{8643FDBA-7B61-48EB-B923-15E1E1F27BC7}" type="pres">
      <dgm:prSet presAssocID="{0A613881-1BFE-4E4E-BD87-A58EEB21926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2D5276-1DD3-4268-B6E3-EACDF58DF160}" type="pres">
      <dgm:prSet presAssocID="{0A613881-1BFE-4E4E-BD87-A58EEB219260}" presName="horzFour" presStyleCnt="0"/>
      <dgm:spPr/>
    </dgm:pt>
    <dgm:pt modelId="{0127A47C-BDB7-42D8-9D89-E727B7C2F1F9}" type="pres">
      <dgm:prSet presAssocID="{10781389-FB18-455E-AC2B-F62142242563}" presName="sibSpaceTwo" presStyleCnt="0"/>
      <dgm:spPr/>
    </dgm:pt>
    <dgm:pt modelId="{75087546-27B1-4AEC-BD31-9172D9022D22}" type="pres">
      <dgm:prSet presAssocID="{5EF4F6AB-CFEF-4704-9E36-00ED4BC2182B}" presName="vertTwo" presStyleCnt="0"/>
      <dgm:spPr/>
    </dgm:pt>
    <dgm:pt modelId="{20DB48C2-9AAE-4A47-9DD7-43AD55BC0207}" type="pres">
      <dgm:prSet presAssocID="{5EF4F6AB-CFEF-4704-9E36-00ED4BC2182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A6AF14C-B276-438C-8C09-EAE49F2C67BF}" type="pres">
      <dgm:prSet presAssocID="{5EF4F6AB-CFEF-4704-9E36-00ED4BC2182B}" presName="parTransTwo" presStyleCnt="0"/>
      <dgm:spPr/>
    </dgm:pt>
    <dgm:pt modelId="{21322DDA-B9E8-4DFF-849E-577ED32C8A5C}" type="pres">
      <dgm:prSet presAssocID="{5EF4F6AB-CFEF-4704-9E36-00ED4BC2182B}" presName="horzTwo" presStyleCnt="0"/>
      <dgm:spPr/>
    </dgm:pt>
    <dgm:pt modelId="{D10C9B14-89EF-4841-98F2-864582C7493B}" type="pres">
      <dgm:prSet presAssocID="{CD68FE72-79B8-41A8-9EAD-C5CBD3185EE5}" presName="vertThree" presStyleCnt="0"/>
      <dgm:spPr/>
    </dgm:pt>
    <dgm:pt modelId="{4694CBA2-330E-4E09-B70C-1C03C529CFF8}" type="pres">
      <dgm:prSet presAssocID="{CD68FE72-79B8-41A8-9EAD-C5CBD3185EE5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2DBF1C7-5B44-4F06-A590-FAF4748B8268}" type="pres">
      <dgm:prSet presAssocID="{CD68FE72-79B8-41A8-9EAD-C5CBD3185EE5}" presName="horzThree" presStyleCnt="0"/>
      <dgm:spPr/>
    </dgm:pt>
  </dgm:ptLst>
  <dgm:cxnLst>
    <dgm:cxn modelId="{32D21B43-8868-437A-8B41-60033B2CEA58}" type="presOf" srcId="{2F22B76A-9BA4-4608-AB3C-829417F52C87}" destId="{184056ED-4BD7-41A4-B911-1CCF409922BA}" srcOrd="0" destOrd="0" presId="urn:microsoft.com/office/officeart/2005/8/layout/hierarchy4"/>
    <dgm:cxn modelId="{9F6E5310-57A4-463C-9C64-E0B5BD8C2CF0}" type="presOf" srcId="{0A613881-1BFE-4E4E-BD87-A58EEB219260}" destId="{8643FDBA-7B61-48EB-B923-15E1E1F27BC7}" srcOrd="0" destOrd="0" presId="urn:microsoft.com/office/officeart/2005/8/layout/hierarchy4"/>
    <dgm:cxn modelId="{4CCDE33A-0153-40E2-B030-BD3C1CC1693C}" srcId="{5EF4F6AB-CFEF-4704-9E36-00ED4BC2182B}" destId="{CD68FE72-79B8-41A8-9EAD-C5CBD3185EE5}" srcOrd="0" destOrd="0" parTransId="{F5F53ACB-63A6-4573-A56F-34554766A382}" sibTransId="{6C0D6F75-D5F9-4380-85D2-DCDD7F3DC029}"/>
    <dgm:cxn modelId="{4ED3D3BC-8EEC-401F-BBD6-A5F2B275D21C}" srcId="{B0FD8C73-7A72-4688-975B-611C63BEB3BF}" destId="{67418694-095F-42E9-91B9-488C01F82B9D}" srcOrd="2" destOrd="0" parTransId="{51DED30E-9675-4C82-9D1E-A9D86F63B37F}" sibTransId="{F5910F74-195F-4CFF-9110-12D971A7591C}"/>
    <dgm:cxn modelId="{2098A49C-B26F-45DE-9E68-E5D4F57698EE}" srcId="{790A99A5-A1A4-4FA5-BD0B-AB8582BCD4CB}" destId="{E998C156-19C5-49F1-98A2-4F9F33B7ECE3}" srcOrd="1" destOrd="0" parTransId="{1DA6A289-B5C4-4BB0-89A6-F25ABCF75EBE}" sibTransId="{BC532CCC-B8B6-4BEC-AD01-2E76D6D820A4}"/>
    <dgm:cxn modelId="{9723C1AE-66F4-423D-AF45-AF84A1E98637}" srcId="{B0FD8C73-7A72-4688-975B-611C63BEB3BF}" destId="{2F22B76A-9BA4-4608-AB3C-829417F52C87}" srcOrd="1" destOrd="0" parTransId="{87DF79BB-7D3A-48E6-ACA9-C56A31B0CC4F}" sibTransId="{C51D0305-DB94-41E5-98E8-940CA41C159C}"/>
    <dgm:cxn modelId="{38A8E14B-8216-4881-8363-3C9BD23D23DF}" srcId="{B0FD8C73-7A72-4688-975B-611C63BEB3BF}" destId="{6B0EE4C7-71B7-4A5D-AB1D-80B808A76C0A}" srcOrd="0" destOrd="0" parTransId="{783F818E-76FD-4413-A567-A341D6153746}" sibTransId="{455E3251-6F2A-4FCE-AB38-358A0A86A4DA}"/>
    <dgm:cxn modelId="{884A1CD5-B745-451D-B77A-603DCB40B703}" type="presOf" srcId="{0094D4F7-34D4-42CB-8E00-9A7743521905}" destId="{6475B52C-DEA3-4B11-B75B-95318E8B8A77}" srcOrd="0" destOrd="0" presId="urn:microsoft.com/office/officeart/2005/8/layout/hierarchy4"/>
    <dgm:cxn modelId="{6262C9A1-C5BC-40A5-AC15-6AAC93121440}" srcId="{E998C156-19C5-49F1-98A2-4F9F33B7ECE3}" destId="{5EF4F6AB-CFEF-4704-9E36-00ED4BC2182B}" srcOrd="1" destOrd="0" parTransId="{3C5CE1B8-8C92-4FA3-A910-1FD1072B4D17}" sibTransId="{0E5FC1E2-B244-4099-8083-AF541511CD91}"/>
    <dgm:cxn modelId="{EAE2BFC9-77A2-4D75-AF50-439E62FE4591}" srcId="{790A99A5-A1A4-4FA5-BD0B-AB8582BCD4CB}" destId="{B0FD8C73-7A72-4688-975B-611C63BEB3BF}" srcOrd="0" destOrd="0" parTransId="{F9CB21FD-B5F0-4477-9AD5-5E4865E24E0A}" sibTransId="{8BB20613-E6CE-4D04-990F-F2DA989D1935}"/>
    <dgm:cxn modelId="{B8E61451-FBBA-4F3C-A970-DDB45DAF3473}" type="presOf" srcId="{E998C156-19C5-49F1-98A2-4F9F33B7ECE3}" destId="{A36C6FF5-277F-454A-9A02-C20513471A24}" srcOrd="0" destOrd="0" presId="urn:microsoft.com/office/officeart/2005/8/layout/hierarchy4"/>
    <dgm:cxn modelId="{4E95BEEA-9728-49C1-8A26-46B56681A8E3}" type="presOf" srcId="{67418694-095F-42E9-91B9-488C01F82B9D}" destId="{236E73A8-8933-47B5-86C0-081830395A68}" srcOrd="0" destOrd="0" presId="urn:microsoft.com/office/officeart/2005/8/layout/hierarchy4"/>
    <dgm:cxn modelId="{9B42A1B7-DE82-4476-BF37-5CD112514797}" srcId="{C2E8EB92-F053-4BA0-95EC-BD8193D9EFD8}" destId="{0A613881-1BFE-4E4E-BD87-A58EEB219260}" srcOrd="0" destOrd="0" parTransId="{09C5B6F3-6211-4408-882C-E1977BFB1971}" sibTransId="{587F3019-643F-418F-A587-7849A97ECD8E}"/>
    <dgm:cxn modelId="{1C898D69-B379-4148-9709-6A0443D33B87}" type="presOf" srcId="{C2E8EB92-F053-4BA0-95EC-BD8193D9EFD8}" destId="{7C1E9888-B18F-4067-B66F-D2E035D4985F}" srcOrd="0" destOrd="0" presId="urn:microsoft.com/office/officeart/2005/8/layout/hierarchy4"/>
    <dgm:cxn modelId="{BE394173-DEAD-419D-B54C-7284A914DB98}" type="presOf" srcId="{CD68FE72-79B8-41A8-9EAD-C5CBD3185EE5}" destId="{4694CBA2-330E-4E09-B70C-1C03C529CFF8}" srcOrd="0" destOrd="0" presId="urn:microsoft.com/office/officeart/2005/8/layout/hierarchy4"/>
    <dgm:cxn modelId="{11D0F7EE-B9DB-4123-BE6A-10746E9B7868}" type="presOf" srcId="{B0FD8C73-7A72-4688-975B-611C63BEB3BF}" destId="{04E40B07-867A-4833-AE47-ADDFFF7D47E8}" srcOrd="0" destOrd="0" presId="urn:microsoft.com/office/officeart/2005/8/layout/hierarchy4"/>
    <dgm:cxn modelId="{B314839F-DC13-405A-95E1-971D44B58CCC}" type="presOf" srcId="{5EF4F6AB-CFEF-4704-9E36-00ED4BC2182B}" destId="{20DB48C2-9AAE-4A47-9DD7-43AD55BC0207}" srcOrd="0" destOrd="0" presId="urn:microsoft.com/office/officeart/2005/8/layout/hierarchy4"/>
    <dgm:cxn modelId="{57831AEA-9976-47DB-BCFF-76DA2C24775C}" type="presOf" srcId="{6B0EE4C7-71B7-4A5D-AB1D-80B808A76C0A}" destId="{A34A665B-76C0-4E65-BCD5-9AE7D0CEB28E}" srcOrd="0" destOrd="0" presId="urn:microsoft.com/office/officeart/2005/8/layout/hierarchy4"/>
    <dgm:cxn modelId="{F76CB271-16A2-4ED0-9101-29BC4E21B08A}" srcId="{0094D4F7-34D4-42CB-8E00-9A7743521905}" destId="{C2E8EB92-F053-4BA0-95EC-BD8193D9EFD8}" srcOrd="0" destOrd="0" parTransId="{AA107996-6B00-4404-A2D7-96AC08A130B4}" sibTransId="{252601D7-B6C3-4E37-9080-42B470228A6A}"/>
    <dgm:cxn modelId="{FD7494FA-FD23-4BA7-98E9-ED03454D6AF8}" type="presOf" srcId="{790A99A5-A1A4-4FA5-BD0B-AB8582BCD4CB}" destId="{C1C50F2C-CAFF-4E33-8CE5-121B9ED3707F}" srcOrd="0" destOrd="0" presId="urn:microsoft.com/office/officeart/2005/8/layout/hierarchy4"/>
    <dgm:cxn modelId="{B84B35E8-F339-4D24-A889-419412CAA5B9}" srcId="{E998C156-19C5-49F1-98A2-4F9F33B7ECE3}" destId="{0094D4F7-34D4-42CB-8E00-9A7743521905}" srcOrd="0" destOrd="0" parTransId="{75949CA9-91EB-4AD4-A676-89444955DD02}" sibTransId="{10781389-FB18-455E-AC2B-F62142242563}"/>
    <dgm:cxn modelId="{B62F59DD-84B0-41D9-8E53-03500C3D7FF7}" type="presParOf" srcId="{C1C50F2C-CAFF-4E33-8CE5-121B9ED3707F}" destId="{8D5EFCDC-4B5E-48AE-BE6B-19528021EEFD}" srcOrd="0" destOrd="0" presId="urn:microsoft.com/office/officeart/2005/8/layout/hierarchy4"/>
    <dgm:cxn modelId="{AD3AB9F2-0BBF-47F5-92EF-01BFA1308D0E}" type="presParOf" srcId="{8D5EFCDC-4B5E-48AE-BE6B-19528021EEFD}" destId="{04E40B07-867A-4833-AE47-ADDFFF7D47E8}" srcOrd="0" destOrd="0" presId="urn:microsoft.com/office/officeart/2005/8/layout/hierarchy4"/>
    <dgm:cxn modelId="{57F2C0A4-B1A6-4B69-B6B4-D436602740C9}" type="presParOf" srcId="{8D5EFCDC-4B5E-48AE-BE6B-19528021EEFD}" destId="{9F47BD6E-D192-415D-8DCC-D055F60B0C32}" srcOrd="1" destOrd="0" presId="urn:microsoft.com/office/officeart/2005/8/layout/hierarchy4"/>
    <dgm:cxn modelId="{CA064B70-A781-4749-9826-0CA88630710A}" type="presParOf" srcId="{8D5EFCDC-4B5E-48AE-BE6B-19528021EEFD}" destId="{2565F4C5-E711-4F80-9322-40EA0B8AE70D}" srcOrd="2" destOrd="0" presId="urn:microsoft.com/office/officeart/2005/8/layout/hierarchy4"/>
    <dgm:cxn modelId="{087D83AF-6561-4C9C-BAA9-A8EFD04BCBB1}" type="presParOf" srcId="{2565F4C5-E711-4F80-9322-40EA0B8AE70D}" destId="{8CDC689A-4B6C-41B3-BE64-A7DB318A0260}" srcOrd="0" destOrd="0" presId="urn:microsoft.com/office/officeart/2005/8/layout/hierarchy4"/>
    <dgm:cxn modelId="{E5CA0492-A75D-4045-BBDC-75A0A675D8E7}" type="presParOf" srcId="{8CDC689A-4B6C-41B3-BE64-A7DB318A0260}" destId="{A34A665B-76C0-4E65-BCD5-9AE7D0CEB28E}" srcOrd="0" destOrd="0" presId="urn:microsoft.com/office/officeart/2005/8/layout/hierarchy4"/>
    <dgm:cxn modelId="{8E39B5AE-9FD4-4F60-AD6C-2A529E0B4B6E}" type="presParOf" srcId="{8CDC689A-4B6C-41B3-BE64-A7DB318A0260}" destId="{67F18980-95C9-4624-A93B-1C1142958751}" srcOrd="1" destOrd="0" presId="urn:microsoft.com/office/officeart/2005/8/layout/hierarchy4"/>
    <dgm:cxn modelId="{F1B58759-BA61-4921-B58D-1FC96D8752DE}" type="presParOf" srcId="{2565F4C5-E711-4F80-9322-40EA0B8AE70D}" destId="{65180C05-9C74-4A0B-861B-6F311D0F5E8E}" srcOrd="1" destOrd="0" presId="urn:microsoft.com/office/officeart/2005/8/layout/hierarchy4"/>
    <dgm:cxn modelId="{C5AFC8F8-E328-48C3-95D3-1D74E56E0472}" type="presParOf" srcId="{2565F4C5-E711-4F80-9322-40EA0B8AE70D}" destId="{C9209D06-B8A4-4B22-89AD-D297F2A6034E}" srcOrd="2" destOrd="0" presId="urn:microsoft.com/office/officeart/2005/8/layout/hierarchy4"/>
    <dgm:cxn modelId="{EC88981C-2B04-4801-B097-1CCA86BD22AA}" type="presParOf" srcId="{C9209D06-B8A4-4B22-89AD-D297F2A6034E}" destId="{184056ED-4BD7-41A4-B911-1CCF409922BA}" srcOrd="0" destOrd="0" presId="urn:microsoft.com/office/officeart/2005/8/layout/hierarchy4"/>
    <dgm:cxn modelId="{998A6AFB-E9AA-4F71-B478-81AA6A576E37}" type="presParOf" srcId="{C9209D06-B8A4-4B22-89AD-D297F2A6034E}" destId="{1CCFBB4E-76E4-4052-8E78-5057025731A1}" srcOrd="1" destOrd="0" presId="urn:microsoft.com/office/officeart/2005/8/layout/hierarchy4"/>
    <dgm:cxn modelId="{66446416-20AD-43A9-9BD9-C679576FB00C}" type="presParOf" srcId="{2565F4C5-E711-4F80-9322-40EA0B8AE70D}" destId="{03808E4D-116E-4336-9A69-17249BD204B9}" srcOrd="3" destOrd="0" presId="urn:microsoft.com/office/officeart/2005/8/layout/hierarchy4"/>
    <dgm:cxn modelId="{026D0A7D-3B55-4FD0-B13E-15F75D3AEB7C}" type="presParOf" srcId="{2565F4C5-E711-4F80-9322-40EA0B8AE70D}" destId="{1A7BAE1A-E541-4392-B435-287A75FF0D29}" srcOrd="4" destOrd="0" presId="urn:microsoft.com/office/officeart/2005/8/layout/hierarchy4"/>
    <dgm:cxn modelId="{E9B3BF42-6544-4640-943B-7736AFFEF4FC}" type="presParOf" srcId="{1A7BAE1A-E541-4392-B435-287A75FF0D29}" destId="{236E73A8-8933-47B5-86C0-081830395A68}" srcOrd="0" destOrd="0" presId="urn:microsoft.com/office/officeart/2005/8/layout/hierarchy4"/>
    <dgm:cxn modelId="{6F599229-5B2A-4618-BD8A-5FFAE422404E}" type="presParOf" srcId="{1A7BAE1A-E541-4392-B435-287A75FF0D29}" destId="{6EF1F5C5-1121-4D8C-A69C-CFB98DD1F6ED}" srcOrd="1" destOrd="0" presId="urn:microsoft.com/office/officeart/2005/8/layout/hierarchy4"/>
    <dgm:cxn modelId="{D4ACD6EE-B170-4F95-9AF8-FBFBABA176C5}" type="presParOf" srcId="{C1C50F2C-CAFF-4E33-8CE5-121B9ED3707F}" destId="{D0CBBA42-62BE-4C25-B598-3A2C99169CA4}" srcOrd="1" destOrd="0" presId="urn:microsoft.com/office/officeart/2005/8/layout/hierarchy4"/>
    <dgm:cxn modelId="{27E6F86A-54CE-4F10-8225-EA78E4DCCCE3}" type="presParOf" srcId="{C1C50F2C-CAFF-4E33-8CE5-121B9ED3707F}" destId="{D70F20DE-ACCD-4339-A8D9-67EE074B5689}" srcOrd="2" destOrd="0" presId="urn:microsoft.com/office/officeart/2005/8/layout/hierarchy4"/>
    <dgm:cxn modelId="{DE8AE5AF-6AA0-4DC4-A042-C372282B328E}" type="presParOf" srcId="{D70F20DE-ACCD-4339-A8D9-67EE074B5689}" destId="{A36C6FF5-277F-454A-9A02-C20513471A24}" srcOrd="0" destOrd="0" presId="urn:microsoft.com/office/officeart/2005/8/layout/hierarchy4"/>
    <dgm:cxn modelId="{7C7866CA-0E9D-46D0-A3B3-BBDE5D8376D7}" type="presParOf" srcId="{D70F20DE-ACCD-4339-A8D9-67EE074B5689}" destId="{86698A85-D3E3-415A-A6EE-9A5643EAF7FA}" srcOrd="1" destOrd="0" presId="urn:microsoft.com/office/officeart/2005/8/layout/hierarchy4"/>
    <dgm:cxn modelId="{84ECCB70-44FA-48A4-9B42-DA6BCAFE01EF}" type="presParOf" srcId="{D70F20DE-ACCD-4339-A8D9-67EE074B5689}" destId="{6E832A65-FD5D-40A9-BF87-41421DCFE38E}" srcOrd="2" destOrd="0" presId="urn:microsoft.com/office/officeart/2005/8/layout/hierarchy4"/>
    <dgm:cxn modelId="{E501372F-54FA-4FB3-B956-82EC3AAA219D}" type="presParOf" srcId="{6E832A65-FD5D-40A9-BF87-41421DCFE38E}" destId="{530C9253-DA66-4659-A97D-7556A9BB7CEF}" srcOrd="0" destOrd="0" presId="urn:microsoft.com/office/officeart/2005/8/layout/hierarchy4"/>
    <dgm:cxn modelId="{DBBE59D6-A69A-4070-8898-3B947E5D60BC}" type="presParOf" srcId="{530C9253-DA66-4659-A97D-7556A9BB7CEF}" destId="{6475B52C-DEA3-4B11-B75B-95318E8B8A77}" srcOrd="0" destOrd="0" presId="urn:microsoft.com/office/officeart/2005/8/layout/hierarchy4"/>
    <dgm:cxn modelId="{3D879134-6B41-471D-9825-B01240939352}" type="presParOf" srcId="{530C9253-DA66-4659-A97D-7556A9BB7CEF}" destId="{904FBFC9-2D21-44C2-973A-F21AE432DF60}" srcOrd="1" destOrd="0" presId="urn:microsoft.com/office/officeart/2005/8/layout/hierarchy4"/>
    <dgm:cxn modelId="{91708F83-8932-45B9-9820-E5B24AED46FE}" type="presParOf" srcId="{530C9253-DA66-4659-A97D-7556A9BB7CEF}" destId="{1841FB48-AE01-457A-8411-8669ACCE7589}" srcOrd="2" destOrd="0" presId="urn:microsoft.com/office/officeart/2005/8/layout/hierarchy4"/>
    <dgm:cxn modelId="{E7719914-4426-4BD6-89A3-83F12C49BA19}" type="presParOf" srcId="{1841FB48-AE01-457A-8411-8669ACCE7589}" destId="{4C9A2ED0-188B-4037-9954-7CB5D421C699}" srcOrd="0" destOrd="0" presId="urn:microsoft.com/office/officeart/2005/8/layout/hierarchy4"/>
    <dgm:cxn modelId="{DD664926-7A2D-4773-9322-85EF719BF1F6}" type="presParOf" srcId="{4C9A2ED0-188B-4037-9954-7CB5D421C699}" destId="{7C1E9888-B18F-4067-B66F-D2E035D4985F}" srcOrd="0" destOrd="0" presId="urn:microsoft.com/office/officeart/2005/8/layout/hierarchy4"/>
    <dgm:cxn modelId="{C4B6C172-17BB-409B-9BA3-5B2C00CE47C7}" type="presParOf" srcId="{4C9A2ED0-188B-4037-9954-7CB5D421C699}" destId="{B690990B-0A2F-40B5-9D17-7484E475DA1D}" srcOrd="1" destOrd="0" presId="urn:microsoft.com/office/officeart/2005/8/layout/hierarchy4"/>
    <dgm:cxn modelId="{9497DF2B-C62A-4292-8777-C9CEEE99D67D}" type="presParOf" srcId="{4C9A2ED0-188B-4037-9954-7CB5D421C699}" destId="{933B82E9-824B-44DB-A7C6-6CE850B5E38C}" srcOrd="2" destOrd="0" presId="urn:microsoft.com/office/officeart/2005/8/layout/hierarchy4"/>
    <dgm:cxn modelId="{13E3CAF1-2F32-44CB-BBE9-A5D90007F99D}" type="presParOf" srcId="{933B82E9-824B-44DB-A7C6-6CE850B5E38C}" destId="{8EE29117-5B60-4AA6-8A65-0DE8BDDCCC92}" srcOrd="0" destOrd="0" presId="urn:microsoft.com/office/officeart/2005/8/layout/hierarchy4"/>
    <dgm:cxn modelId="{E8E255D3-C72B-413B-A19C-A5C533E119F0}" type="presParOf" srcId="{8EE29117-5B60-4AA6-8A65-0DE8BDDCCC92}" destId="{8643FDBA-7B61-48EB-B923-15E1E1F27BC7}" srcOrd="0" destOrd="0" presId="urn:microsoft.com/office/officeart/2005/8/layout/hierarchy4"/>
    <dgm:cxn modelId="{9CE02E0A-C0C4-452B-80F5-0FD068A67260}" type="presParOf" srcId="{8EE29117-5B60-4AA6-8A65-0DE8BDDCCC92}" destId="{592D5276-1DD3-4268-B6E3-EACDF58DF160}" srcOrd="1" destOrd="0" presId="urn:microsoft.com/office/officeart/2005/8/layout/hierarchy4"/>
    <dgm:cxn modelId="{36844F7F-25A8-4ECC-8551-A5450558BACD}" type="presParOf" srcId="{6E832A65-FD5D-40A9-BF87-41421DCFE38E}" destId="{0127A47C-BDB7-42D8-9D89-E727B7C2F1F9}" srcOrd="1" destOrd="0" presId="urn:microsoft.com/office/officeart/2005/8/layout/hierarchy4"/>
    <dgm:cxn modelId="{9B7F023C-BFFA-4721-A1FE-ED28C6A81355}" type="presParOf" srcId="{6E832A65-FD5D-40A9-BF87-41421DCFE38E}" destId="{75087546-27B1-4AEC-BD31-9172D9022D22}" srcOrd="2" destOrd="0" presId="urn:microsoft.com/office/officeart/2005/8/layout/hierarchy4"/>
    <dgm:cxn modelId="{EFC1E5EB-44A8-4AD6-80D3-DF42E53FD141}" type="presParOf" srcId="{75087546-27B1-4AEC-BD31-9172D9022D22}" destId="{20DB48C2-9AAE-4A47-9DD7-43AD55BC0207}" srcOrd="0" destOrd="0" presId="urn:microsoft.com/office/officeart/2005/8/layout/hierarchy4"/>
    <dgm:cxn modelId="{E344E720-7C90-41D0-AF02-440E758A4E13}" type="presParOf" srcId="{75087546-27B1-4AEC-BD31-9172D9022D22}" destId="{4A6AF14C-B276-438C-8C09-EAE49F2C67BF}" srcOrd="1" destOrd="0" presId="urn:microsoft.com/office/officeart/2005/8/layout/hierarchy4"/>
    <dgm:cxn modelId="{38979943-D91D-4292-9531-A83D306D4B1F}" type="presParOf" srcId="{75087546-27B1-4AEC-BD31-9172D9022D22}" destId="{21322DDA-B9E8-4DFF-849E-577ED32C8A5C}" srcOrd="2" destOrd="0" presId="urn:microsoft.com/office/officeart/2005/8/layout/hierarchy4"/>
    <dgm:cxn modelId="{B572D036-672F-4BFE-B6CF-193DDBB31F25}" type="presParOf" srcId="{21322DDA-B9E8-4DFF-849E-577ED32C8A5C}" destId="{D10C9B14-89EF-4841-98F2-864582C7493B}" srcOrd="0" destOrd="0" presId="urn:microsoft.com/office/officeart/2005/8/layout/hierarchy4"/>
    <dgm:cxn modelId="{6605DCFF-05B7-4189-A64B-174859B584F5}" type="presParOf" srcId="{D10C9B14-89EF-4841-98F2-864582C7493B}" destId="{4694CBA2-330E-4E09-B70C-1C03C529CFF8}" srcOrd="0" destOrd="0" presId="urn:microsoft.com/office/officeart/2005/8/layout/hierarchy4"/>
    <dgm:cxn modelId="{47198053-DFFD-49DD-986E-0A9FCD8C75D9}" type="presParOf" srcId="{D10C9B14-89EF-4841-98F2-864582C7493B}" destId="{82DBF1C7-5B44-4F06-A590-FAF4748B82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93433-C3DB-46E3-B8BC-FA03F0609256}">
      <dsp:nvSpPr>
        <dsp:cNvPr id="0" name=""/>
        <dsp:cNvSpPr/>
      </dsp:nvSpPr>
      <dsp:spPr>
        <a:xfrm>
          <a:off x="5772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Inicio</a:t>
          </a:r>
          <a:endParaRPr lang="es-ES" sz="1400" kern="1200" dirty="0"/>
        </a:p>
      </dsp:txBody>
      <dsp:txXfrm>
        <a:off x="29493" y="23721"/>
        <a:ext cx="1460544" cy="762453"/>
      </dsp:txXfrm>
    </dsp:sp>
    <dsp:sp modelId="{1589D05E-2EF9-4D48-BE62-DB6858024912}">
      <dsp:nvSpPr>
        <dsp:cNvPr id="0" name=""/>
        <dsp:cNvSpPr/>
      </dsp:nvSpPr>
      <dsp:spPr>
        <a:xfrm>
          <a:off x="1767099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UNIVERSIDAD</a:t>
          </a:r>
          <a:endParaRPr lang="es-ES" sz="1400" kern="1200" dirty="0"/>
        </a:p>
      </dsp:txBody>
      <dsp:txXfrm>
        <a:off x="1790820" y="23721"/>
        <a:ext cx="1460544" cy="762453"/>
      </dsp:txXfrm>
    </dsp:sp>
    <dsp:sp modelId="{A8B4D6FC-1542-473D-B213-026ACB283186}">
      <dsp:nvSpPr>
        <dsp:cNvPr id="0" name=""/>
        <dsp:cNvSpPr/>
      </dsp:nvSpPr>
      <dsp:spPr>
        <a:xfrm>
          <a:off x="3528427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DOCENCIA</a:t>
          </a:r>
          <a:endParaRPr lang="es-ES" sz="1400" kern="1200" dirty="0"/>
        </a:p>
      </dsp:txBody>
      <dsp:txXfrm>
        <a:off x="3552148" y="23721"/>
        <a:ext cx="1460544" cy="762453"/>
      </dsp:txXfrm>
    </dsp:sp>
    <dsp:sp modelId="{580A2C57-C299-40C9-A2F9-785ECCDA6950}">
      <dsp:nvSpPr>
        <dsp:cNvPr id="0" name=""/>
        <dsp:cNvSpPr/>
      </dsp:nvSpPr>
      <dsp:spPr>
        <a:xfrm>
          <a:off x="5289755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INVESTIGACIÓN</a:t>
          </a:r>
          <a:endParaRPr lang="es-ES" sz="1400" kern="1200" dirty="0"/>
        </a:p>
      </dsp:txBody>
      <dsp:txXfrm>
        <a:off x="5313476" y="23721"/>
        <a:ext cx="1460544" cy="762453"/>
      </dsp:txXfrm>
    </dsp:sp>
    <dsp:sp modelId="{693574DB-06E9-443D-9E92-042F88C1F261}">
      <dsp:nvSpPr>
        <dsp:cNvPr id="0" name=""/>
        <dsp:cNvSpPr/>
      </dsp:nvSpPr>
      <dsp:spPr>
        <a:xfrm>
          <a:off x="7051083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Internacionalizac</a:t>
          </a:r>
          <a:r>
            <a:rPr lang="es-ES" sz="1400" kern="1200" dirty="0" smtClean="0"/>
            <a:t>.</a:t>
          </a:r>
          <a:endParaRPr lang="es-ES" sz="1400" kern="1200" dirty="0"/>
        </a:p>
      </dsp:txBody>
      <dsp:txXfrm>
        <a:off x="7074804" y="23721"/>
        <a:ext cx="1460544" cy="762453"/>
      </dsp:txXfrm>
    </dsp:sp>
    <dsp:sp modelId="{E2DC578B-4203-4A58-88E0-C275B5EC38EC}">
      <dsp:nvSpPr>
        <dsp:cNvPr id="0" name=""/>
        <dsp:cNvSpPr/>
      </dsp:nvSpPr>
      <dsp:spPr>
        <a:xfrm>
          <a:off x="8812410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EXTENSIÓN</a:t>
          </a:r>
          <a:endParaRPr lang="es-ES" sz="1400" kern="1200" dirty="0"/>
        </a:p>
      </dsp:txBody>
      <dsp:txXfrm>
        <a:off x="8836131" y="23721"/>
        <a:ext cx="1460544" cy="762453"/>
      </dsp:txXfrm>
    </dsp:sp>
    <dsp:sp modelId="{1AEA3F37-19A3-4037-99A8-81D4D5E503FF}">
      <dsp:nvSpPr>
        <dsp:cNvPr id="0" name=""/>
        <dsp:cNvSpPr/>
      </dsp:nvSpPr>
      <dsp:spPr>
        <a:xfrm>
          <a:off x="10573738" y="0"/>
          <a:ext cx="1507986" cy="80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SERVICIOS</a:t>
          </a:r>
          <a:endParaRPr lang="es-ES" sz="1400" kern="1200" dirty="0"/>
        </a:p>
      </dsp:txBody>
      <dsp:txXfrm>
        <a:off x="10597459" y="23721"/>
        <a:ext cx="1460544" cy="76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0B07-867A-4833-AE47-ADDFFF7D47E8}">
      <dsp:nvSpPr>
        <dsp:cNvPr id="0" name=""/>
        <dsp:cNvSpPr/>
      </dsp:nvSpPr>
      <dsp:spPr>
        <a:xfrm>
          <a:off x="4140" y="961"/>
          <a:ext cx="5784673" cy="1627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Universidad</a:t>
          </a:r>
          <a:endParaRPr lang="es-ES" sz="6500" kern="1200" dirty="0"/>
        </a:p>
      </dsp:txBody>
      <dsp:txXfrm>
        <a:off x="51809" y="48630"/>
        <a:ext cx="5689335" cy="1532215"/>
      </dsp:txXfrm>
    </dsp:sp>
    <dsp:sp modelId="{A34A665B-76C0-4E65-BCD5-9AE7D0CEB28E}">
      <dsp:nvSpPr>
        <dsp:cNvPr id="0" name=""/>
        <dsp:cNvSpPr/>
      </dsp:nvSpPr>
      <dsp:spPr>
        <a:xfrm>
          <a:off x="4140" y="1936435"/>
          <a:ext cx="2775755" cy="1627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Misión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Visión</a:t>
          </a:r>
          <a:endParaRPr lang="es-ES" sz="1800" kern="1200" dirty="0"/>
        </a:p>
      </dsp:txBody>
      <dsp:txXfrm>
        <a:off x="51809" y="1984104"/>
        <a:ext cx="2680417" cy="1532215"/>
      </dsp:txXfrm>
    </dsp:sp>
    <dsp:sp modelId="{184056ED-4BD7-41A4-B911-1CCF409922BA}">
      <dsp:nvSpPr>
        <dsp:cNvPr id="0" name=""/>
        <dsp:cNvSpPr/>
      </dsp:nvSpPr>
      <dsp:spPr>
        <a:xfrm>
          <a:off x="3013058" y="1936435"/>
          <a:ext cx="2775755" cy="1627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Cons</a:t>
          </a:r>
          <a:r>
            <a:rPr lang="es-ES" sz="1800" kern="1200" dirty="0" smtClean="0"/>
            <a:t>. Dir.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Historia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Valores Compartidos</a:t>
          </a:r>
          <a:endParaRPr lang="es-ES" sz="1800" kern="1200" dirty="0"/>
        </a:p>
      </dsp:txBody>
      <dsp:txXfrm>
        <a:off x="3060727" y="1984104"/>
        <a:ext cx="2680417" cy="1532215"/>
      </dsp:txXfrm>
    </dsp:sp>
    <dsp:sp modelId="{A36C6FF5-277F-454A-9A02-C20513471A24}">
      <dsp:nvSpPr>
        <dsp:cNvPr id="0" name=""/>
        <dsp:cNvSpPr/>
      </dsp:nvSpPr>
      <dsp:spPr>
        <a:xfrm>
          <a:off x="6255140" y="961"/>
          <a:ext cx="5784673" cy="1627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Docencia</a:t>
          </a:r>
          <a:endParaRPr lang="es-ES" sz="6500" kern="1200" dirty="0"/>
        </a:p>
      </dsp:txBody>
      <dsp:txXfrm>
        <a:off x="6302809" y="48630"/>
        <a:ext cx="5689335" cy="1532215"/>
      </dsp:txXfrm>
    </dsp:sp>
    <dsp:sp modelId="{6475B52C-DEA3-4B11-B75B-95318E8B8A77}">
      <dsp:nvSpPr>
        <dsp:cNvPr id="0" name=""/>
        <dsp:cNvSpPr/>
      </dsp:nvSpPr>
      <dsp:spPr>
        <a:xfrm>
          <a:off x="6255140" y="1936435"/>
          <a:ext cx="2775755" cy="1627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PREGRADO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Facultades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Carreras</a:t>
          </a:r>
          <a:endParaRPr lang="es-ES" sz="1800" kern="1200" dirty="0"/>
        </a:p>
      </dsp:txBody>
      <dsp:txXfrm>
        <a:off x="6302809" y="1984104"/>
        <a:ext cx="2680417" cy="1532215"/>
      </dsp:txXfrm>
    </dsp:sp>
    <dsp:sp modelId="{D9B1B984-F1A4-49FF-A1F4-4AC4257E6BF4}">
      <dsp:nvSpPr>
        <dsp:cNvPr id="0" name=""/>
        <dsp:cNvSpPr/>
      </dsp:nvSpPr>
      <dsp:spPr>
        <a:xfrm>
          <a:off x="9264058" y="1936435"/>
          <a:ext cx="2775755" cy="1627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POSGRADO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Centros de Estudio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MSc</a:t>
          </a:r>
          <a:r>
            <a:rPr lang="es-ES" sz="1800" kern="1200" dirty="0" smtClean="0"/>
            <a:t>, </a:t>
          </a:r>
          <a:r>
            <a:rPr lang="es-ES" sz="1800" kern="1200" dirty="0" err="1" smtClean="0"/>
            <a:t>Doc</a:t>
          </a:r>
          <a:r>
            <a:rPr lang="es-ES" sz="1800" kern="1200" dirty="0" smtClean="0"/>
            <a:t>, </a:t>
          </a:r>
          <a:r>
            <a:rPr lang="es-ES" sz="1800" kern="1200" dirty="0" err="1" smtClean="0"/>
            <a:t>Espec</a:t>
          </a:r>
          <a:r>
            <a:rPr lang="es-ES" sz="1800" kern="1200" dirty="0" smtClean="0"/>
            <a:t>, Pasantías, Cursos cortos, etc. </a:t>
          </a:r>
          <a:endParaRPr lang="es-ES" sz="1800" kern="1200" dirty="0"/>
        </a:p>
      </dsp:txBody>
      <dsp:txXfrm>
        <a:off x="9311727" y="1984104"/>
        <a:ext cx="2680417" cy="1532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0B07-867A-4833-AE47-ADDFFF7D47E8}">
      <dsp:nvSpPr>
        <dsp:cNvPr id="0" name=""/>
        <dsp:cNvSpPr/>
      </dsp:nvSpPr>
      <dsp:spPr>
        <a:xfrm>
          <a:off x="5733" y="608"/>
          <a:ext cx="7033010" cy="10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INVESTIGACIÓN</a:t>
          </a:r>
          <a:endParaRPr lang="es-ES" sz="3300" kern="1200" dirty="0"/>
        </a:p>
      </dsp:txBody>
      <dsp:txXfrm>
        <a:off x="36629" y="31504"/>
        <a:ext cx="6971218" cy="993071"/>
      </dsp:txXfrm>
    </dsp:sp>
    <dsp:sp modelId="{A34A665B-76C0-4E65-BCD5-9AE7D0CEB28E}">
      <dsp:nvSpPr>
        <dsp:cNvPr id="0" name=""/>
        <dsp:cNvSpPr/>
      </dsp:nvSpPr>
      <dsp:spPr>
        <a:xfrm>
          <a:off x="5733" y="1255043"/>
          <a:ext cx="2220015" cy="10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Consejo Científico</a:t>
          </a:r>
          <a:endParaRPr lang="es-ES" sz="1500" kern="1200" dirty="0"/>
        </a:p>
      </dsp:txBody>
      <dsp:txXfrm>
        <a:off x="36629" y="1285939"/>
        <a:ext cx="2158223" cy="993071"/>
      </dsp:txXfrm>
    </dsp:sp>
    <dsp:sp modelId="{5A38F1B2-817E-4830-BEBF-4855800633EF}">
      <dsp:nvSpPr>
        <dsp:cNvPr id="0" name=""/>
        <dsp:cNvSpPr/>
      </dsp:nvSpPr>
      <dsp:spPr>
        <a:xfrm>
          <a:off x="5733" y="2509479"/>
          <a:ext cx="2220015" cy="10548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Eventos</a:t>
          </a:r>
          <a:endParaRPr lang="es-ES" sz="1500" kern="1200" dirty="0"/>
        </a:p>
      </dsp:txBody>
      <dsp:txXfrm>
        <a:off x="36629" y="2540375"/>
        <a:ext cx="2158223" cy="993071"/>
      </dsp:txXfrm>
    </dsp:sp>
    <dsp:sp modelId="{184056ED-4BD7-41A4-B911-1CCF409922BA}">
      <dsp:nvSpPr>
        <dsp:cNvPr id="0" name=""/>
        <dsp:cNvSpPr/>
      </dsp:nvSpPr>
      <dsp:spPr>
        <a:xfrm>
          <a:off x="2412231" y="1255043"/>
          <a:ext cx="2220015" cy="10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Proyectos</a:t>
          </a:r>
          <a:endParaRPr lang="es-ES" sz="1500" kern="1200" dirty="0"/>
        </a:p>
      </dsp:txBody>
      <dsp:txXfrm>
        <a:off x="2443127" y="1285939"/>
        <a:ext cx="2158223" cy="993071"/>
      </dsp:txXfrm>
    </dsp:sp>
    <dsp:sp modelId="{3F987456-BC42-4F59-943F-372B154ACC0A}">
      <dsp:nvSpPr>
        <dsp:cNvPr id="0" name=""/>
        <dsp:cNvSpPr/>
      </dsp:nvSpPr>
      <dsp:spPr>
        <a:xfrm>
          <a:off x="2412231" y="2509479"/>
          <a:ext cx="2220015" cy="10548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Revistas científicas</a:t>
          </a:r>
          <a:endParaRPr lang="es-ES" sz="1500" kern="1200" dirty="0"/>
        </a:p>
      </dsp:txBody>
      <dsp:txXfrm>
        <a:off x="2443127" y="2540375"/>
        <a:ext cx="2158223" cy="993071"/>
      </dsp:txXfrm>
    </dsp:sp>
    <dsp:sp modelId="{19B5C042-C937-4D3A-B95A-0DB297E666B3}">
      <dsp:nvSpPr>
        <dsp:cNvPr id="0" name=""/>
        <dsp:cNvSpPr/>
      </dsp:nvSpPr>
      <dsp:spPr>
        <a:xfrm>
          <a:off x="4818728" y="1255043"/>
          <a:ext cx="2220015" cy="10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Líneas de </a:t>
          </a:r>
          <a:r>
            <a:rPr lang="es-ES" sz="1500" kern="1200" dirty="0" err="1" smtClean="0"/>
            <a:t>Invest</a:t>
          </a:r>
          <a:r>
            <a:rPr lang="es-ES" sz="1500" kern="1200" dirty="0" smtClean="0"/>
            <a:t>.</a:t>
          </a:r>
          <a:endParaRPr lang="es-ES" sz="1500" kern="1200" dirty="0"/>
        </a:p>
      </dsp:txBody>
      <dsp:txXfrm>
        <a:off x="4849624" y="1285939"/>
        <a:ext cx="2158223" cy="993071"/>
      </dsp:txXfrm>
    </dsp:sp>
    <dsp:sp modelId="{112EDDDF-663E-483B-A7BA-C5E79D3D340F}">
      <dsp:nvSpPr>
        <dsp:cNvPr id="0" name=""/>
        <dsp:cNvSpPr/>
      </dsp:nvSpPr>
      <dsp:spPr>
        <a:xfrm>
          <a:off x="4818728" y="2509479"/>
          <a:ext cx="2220015" cy="10548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Serv</a:t>
          </a:r>
          <a:r>
            <a:rPr lang="es-ES" sz="1500" kern="1200" dirty="0" smtClean="0"/>
            <a:t>. </a:t>
          </a:r>
          <a:r>
            <a:rPr lang="es-ES" sz="1500" kern="1200" dirty="0" err="1" smtClean="0"/>
            <a:t>Científ.Tec</a:t>
          </a:r>
          <a:endParaRPr lang="es-ES" sz="1500" kern="1200" dirty="0"/>
        </a:p>
      </dsp:txBody>
      <dsp:txXfrm>
        <a:off x="4849624" y="2540375"/>
        <a:ext cx="2158223" cy="993071"/>
      </dsp:txXfrm>
    </dsp:sp>
    <dsp:sp modelId="{A36C6FF5-277F-454A-9A02-C20513471A24}">
      <dsp:nvSpPr>
        <dsp:cNvPr id="0" name=""/>
        <dsp:cNvSpPr/>
      </dsp:nvSpPr>
      <dsp:spPr>
        <a:xfrm>
          <a:off x="7411706" y="608"/>
          <a:ext cx="4626513" cy="10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INTERNACIONALIZACIÓN</a:t>
          </a:r>
          <a:endParaRPr lang="es-ES" sz="3300" kern="1200" dirty="0"/>
        </a:p>
      </dsp:txBody>
      <dsp:txXfrm>
        <a:off x="7442602" y="31504"/>
        <a:ext cx="4564721" cy="993071"/>
      </dsp:txXfrm>
    </dsp:sp>
    <dsp:sp modelId="{6475B52C-DEA3-4B11-B75B-95318E8B8A77}">
      <dsp:nvSpPr>
        <dsp:cNvPr id="0" name=""/>
        <dsp:cNvSpPr/>
      </dsp:nvSpPr>
      <dsp:spPr>
        <a:xfrm>
          <a:off x="7411706" y="1255043"/>
          <a:ext cx="2220015" cy="10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CI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Miembros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Contactos</a:t>
          </a:r>
          <a:endParaRPr lang="es-ES" sz="1500" kern="1200" dirty="0"/>
        </a:p>
      </dsp:txBody>
      <dsp:txXfrm>
        <a:off x="7442602" y="1285939"/>
        <a:ext cx="2158223" cy="993071"/>
      </dsp:txXfrm>
    </dsp:sp>
    <dsp:sp modelId="{23182269-B211-44C7-A234-84380E028095}">
      <dsp:nvSpPr>
        <dsp:cNvPr id="0" name=""/>
        <dsp:cNvSpPr/>
      </dsp:nvSpPr>
      <dsp:spPr>
        <a:xfrm>
          <a:off x="7411706" y="2509479"/>
          <a:ext cx="2220015" cy="10548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Intercambio Académico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Redes y organismos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>
        <a:off x="7442602" y="2540375"/>
        <a:ext cx="2158223" cy="993071"/>
      </dsp:txXfrm>
    </dsp:sp>
    <dsp:sp modelId="{20DB48C2-9AAE-4A47-9DD7-43AD55BC0207}">
      <dsp:nvSpPr>
        <dsp:cNvPr id="0" name=""/>
        <dsp:cNvSpPr/>
      </dsp:nvSpPr>
      <dsp:spPr>
        <a:xfrm>
          <a:off x="9818204" y="1255043"/>
          <a:ext cx="2220015" cy="10548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Proyectos Internacionales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>
        <a:off x="9849100" y="1285939"/>
        <a:ext cx="2158223" cy="993071"/>
      </dsp:txXfrm>
    </dsp:sp>
    <dsp:sp modelId="{0BB4D874-0FF0-4E14-AB54-A59D04CA7660}">
      <dsp:nvSpPr>
        <dsp:cNvPr id="0" name=""/>
        <dsp:cNvSpPr/>
      </dsp:nvSpPr>
      <dsp:spPr>
        <a:xfrm>
          <a:off x="9818204" y="2509479"/>
          <a:ext cx="2220015" cy="10548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Oferta Educativa</a:t>
          </a:r>
          <a:endParaRPr lang="es-ES" sz="1500" kern="1200" dirty="0"/>
        </a:p>
      </dsp:txBody>
      <dsp:txXfrm>
        <a:off x="9849100" y="2540375"/>
        <a:ext cx="2158223" cy="993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0B07-867A-4833-AE47-ADDFFF7D47E8}">
      <dsp:nvSpPr>
        <dsp:cNvPr id="0" name=""/>
        <dsp:cNvSpPr/>
      </dsp:nvSpPr>
      <dsp:spPr>
        <a:xfrm>
          <a:off x="0" y="0"/>
          <a:ext cx="7033010" cy="780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Extensión</a:t>
          </a:r>
          <a:endParaRPr lang="es-ES" sz="3400" kern="1200" dirty="0"/>
        </a:p>
      </dsp:txBody>
      <dsp:txXfrm>
        <a:off x="22857" y="22857"/>
        <a:ext cx="6987296" cy="734685"/>
      </dsp:txXfrm>
    </dsp:sp>
    <dsp:sp modelId="{A34A665B-76C0-4E65-BCD5-9AE7D0CEB28E}">
      <dsp:nvSpPr>
        <dsp:cNvPr id="0" name=""/>
        <dsp:cNvSpPr/>
      </dsp:nvSpPr>
      <dsp:spPr>
        <a:xfrm>
          <a:off x="5733" y="928253"/>
          <a:ext cx="2220015" cy="780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Proyectos</a:t>
          </a:r>
          <a:endParaRPr lang="es-ES" sz="3100" kern="1200" dirty="0"/>
        </a:p>
      </dsp:txBody>
      <dsp:txXfrm>
        <a:off x="28590" y="951110"/>
        <a:ext cx="2174301" cy="734685"/>
      </dsp:txXfrm>
    </dsp:sp>
    <dsp:sp modelId="{184056ED-4BD7-41A4-B911-1CCF409922BA}">
      <dsp:nvSpPr>
        <dsp:cNvPr id="0" name=""/>
        <dsp:cNvSpPr/>
      </dsp:nvSpPr>
      <dsp:spPr>
        <a:xfrm>
          <a:off x="2412231" y="928253"/>
          <a:ext cx="2220015" cy="780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Cultura</a:t>
          </a:r>
          <a:endParaRPr lang="es-ES" sz="3100" kern="1200" dirty="0"/>
        </a:p>
      </dsp:txBody>
      <dsp:txXfrm>
        <a:off x="2435088" y="951110"/>
        <a:ext cx="2174301" cy="734685"/>
      </dsp:txXfrm>
    </dsp:sp>
    <dsp:sp modelId="{236E73A8-8933-47B5-86C0-081830395A68}">
      <dsp:nvSpPr>
        <dsp:cNvPr id="0" name=""/>
        <dsp:cNvSpPr/>
      </dsp:nvSpPr>
      <dsp:spPr>
        <a:xfrm>
          <a:off x="4818728" y="928253"/>
          <a:ext cx="2220015" cy="780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Deporte</a:t>
          </a:r>
          <a:endParaRPr lang="es-ES" sz="3100" kern="1200" dirty="0"/>
        </a:p>
      </dsp:txBody>
      <dsp:txXfrm>
        <a:off x="4841585" y="951110"/>
        <a:ext cx="2174301" cy="734685"/>
      </dsp:txXfrm>
    </dsp:sp>
    <dsp:sp modelId="{A36C6FF5-277F-454A-9A02-C20513471A24}">
      <dsp:nvSpPr>
        <dsp:cNvPr id="0" name=""/>
        <dsp:cNvSpPr/>
      </dsp:nvSpPr>
      <dsp:spPr>
        <a:xfrm>
          <a:off x="7411706" y="209"/>
          <a:ext cx="4626513" cy="780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Servicios</a:t>
          </a:r>
          <a:endParaRPr lang="es-ES" sz="3400" kern="1200" dirty="0"/>
        </a:p>
      </dsp:txBody>
      <dsp:txXfrm>
        <a:off x="7434563" y="23066"/>
        <a:ext cx="4580799" cy="734685"/>
      </dsp:txXfrm>
    </dsp:sp>
    <dsp:sp modelId="{6475B52C-DEA3-4B11-B75B-95318E8B8A77}">
      <dsp:nvSpPr>
        <dsp:cNvPr id="0" name=""/>
        <dsp:cNvSpPr/>
      </dsp:nvSpPr>
      <dsp:spPr>
        <a:xfrm>
          <a:off x="7411706" y="928253"/>
          <a:ext cx="2220015" cy="780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Biblioteca</a:t>
          </a:r>
          <a:endParaRPr lang="es-ES" sz="3100" kern="1200" dirty="0"/>
        </a:p>
      </dsp:txBody>
      <dsp:txXfrm>
        <a:off x="7434563" y="951110"/>
        <a:ext cx="2174301" cy="734685"/>
      </dsp:txXfrm>
    </dsp:sp>
    <dsp:sp modelId="{7C1E9888-B18F-4067-B66F-D2E035D4985F}">
      <dsp:nvSpPr>
        <dsp:cNvPr id="0" name=""/>
        <dsp:cNvSpPr/>
      </dsp:nvSpPr>
      <dsp:spPr>
        <a:xfrm>
          <a:off x="7411706" y="1856298"/>
          <a:ext cx="2220015" cy="78039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Observatorio Científico</a:t>
          </a:r>
          <a:endParaRPr lang="es-ES" sz="2000" kern="1200" dirty="0"/>
        </a:p>
      </dsp:txBody>
      <dsp:txXfrm>
        <a:off x="7434563" y="1879155"/>
        <a:ext cx="2174301" cy="734685"/>
      </dsp:txXfrm>
    </dsp:sp>
    <dsp:sp modelId="{8643FDBA-7B61-48EB-B923-15E1E1F27BC7}">
      <dsp:nvSpPr>
        <dsp:cNvPr id="0" name=""/>
        <dsp:cNvSpPr/>
      </dsp:nvSpPr>
      <dsp:spPr>
        <a:xfrm>
          <a:off x="7411706" y="2784342"/>
          <a:ext cx="2220015" cy="78039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Tocororo</a:t>
          </a:r>
          <a:endParaRPr lang="es-ES" sz="2000" kern="1200" dirty="0"/>
        </a:p>
      </dsp:txBody>
      <dsp:txXfrm>
        <a:off x="7434563" y="2807199"/>
        <a:ext cx="2174301" cy="734685"/>
      </dsp:txXfrm>
    </dsp:sp>
    <dsp:sp modelId="{20DB48C2-9AAE-4A47-9DD7-43AD55BC0207}">
      <dsp:nvSpPr>
        <dsp:cNvPr id="0" name=""/>
        <dsp:cNvSpPr/>
      </dsp:nvSpPr>
      <dsp:spPr>
        <a:xfrm>
          <a:off x="9818204" y="928253"/>
          <a:ext cx="2220015" cy="780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Repositorio</a:t>
          </a:r>
          <a:endParaRPr lang="es-ES" sz="3100" kern="1200" dirty="0"/>
        </a:p>
      </dsp:txBody>
      <dsp:txXfrm>
        <a:off x="9841061" y="951110"/>
        <a:ext cx="2174301" cy="734685"/>
      </dsp:txXfrm>
    </dsp:sp>
    <dsp:sp modelId="{4694CBA2-330E-4E09-B70C-1C03C529CFF8}">
      <dsp:nvSpPr>
        <dsp:cNvPr id="0" name=""/>
        <dsp:cNvSpPr/>
      </dsp:nvSpPr>
      <dsp:spPr>
        <a:xfrm>
          <a:off x="9818204" y="1856298"/>
          <a:ext cx="2220015" cy="78039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Observatorio Tecnológico</a:t>
          </a:r>
          <a:endParaRPr lang="es-ES" sz="2000" kern="1200" dirty="0"/>
        </a:p>
      </dsp:txBody>
      <dsp:txXfrm>
        <a:off x="9841061" y="1879155"/>
        <a:ext cx="2174301" cy="73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066-747A-4985-802D-4B1A748543C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FAD1-2DE4-4EF6-A99F-002CAA6D2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01768880"/>
              </p:ext>
            </p:extLst>
          </p:nvPr>
        </p:nvGraphicFramePr>
        <p:xfrm>
          <a:off x="52251" y="2873829"/>
          <a:ext cx="12087497" cy="809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35626" y="722671"/>
            <a:ext cx="1039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Menú principal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041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12537500"/>
              </p:ext>
            </p:extLst>
          </p:nvPr>
        </p:nvGraphicFramePr>
        <p:xfrm>
          <a:off x="0" y="1673255"/>
          <a:ext cx="12043954" cy="35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135626" y="545690"/>
            <a:ext cx="1004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Secciones. Contenidos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5512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01511792"/>
              </p:ext>
            </p:extLst>
          </p:nvPr>
        </p:nvGraphicFramePr>
        <p:xfrm>
          <a:off x="0" y="1673255"/>
          <a:ext cx="12043954" cy="35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35626" y="545690"/>
            <a:ext cx="10043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Otras Secciones. Contenidos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766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61855023"/>
              </p:ext>
            </p:extLst>
          </p:nvPr>
        </p:nvGraphicFramePr>
        <p:xfrm>
          <a:off x="26126" y="1673255"/>
          <a:ext cx="12043954" cy="35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1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21</cp:revision>
  <dcterms:created xsi:type="dcterms:W3CDTF">2017-12-14T03:29:28Z</dcterms:created>
  <dcterms:modified xsi:type="dcterms:W3CDTF">2019-07-15T16:51:17Z</dcterms:modified>
</cp:coreProperties>
</file>