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63" r:id="rId9"/>
    <p:sldId id="264" r:id="rId10"/>
    <p:sldId id="265" r:id="rId11"/>
    <p:sldId id="266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3" autoAdjust="0"/>
    <p:restoredTop sz="94680"/>
  </p:normalViewPr>
  <p:slideViewPr>
    <p:cSldViewPr snapToGrid="0">
      <p:cViewPr varScale="1">
        <p:scale>
          <a:sx n="143" d="100"/>
          <a:sy n="143" d="100"/>
        </p:scale>
        <p:origin x="24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0D10E0-ED02-44C4-92B6-CD6427621C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9A3AF5-78C3-486A-A610-81054B669F29}">
      <dgm:prSet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To preprocess and analyze tweets for emotion detection.</a:t>
          </a:r>
          <a:endParaRPr lang="en-US" dirty="0"/>
        </a:p>
      </dgm:t>
    </dgm:pt>
    <dgm:pt modelId="{87369DF2-4B06-4FE9-867A-2BFBFFE5D30D}" type="parTrans" cxnId="{15E1CE29-92BA-4E65-A5BD-E02596409344}">
      <dgm:prSet/>
      <dgm:spPr/>
      <dgm:t>
        <a:bodyPr/>
        <a:lstStyle/>
        <a:p>
          <a:endParaRPr lang="en-US"/>
        </a:p>
      </dgm:t>
    </dgm:pt>
    <dgm:pt modelId="{66D9F8DB-689D-4FC8-ABA7-90B1AF683B8C}" type="sibTrans" cxnId="{15E1CE29-92BA-4E65-A5BD-E02596409344}">
      <dgm:prSet/>
      <dgm:spPr/>
      <dgm:t>
        <a:bodyPr/>
        <a:lstStyle/>
        <a:p>
          <a:endParaRPr lang="en-US"/>
        </a:p>
      </dgm:t>
    </dgm:pt>
    <dgm:pt modelId="{5C31D497-331D-4AEA-B192-A76B12EC7353}">
      <dgm:prSet custT="1"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700" b="0" i="0" kern="1200" baseline="0" dirty="0"/>
            <a:t>To compare </a:t>
          </a:r>
          <a:r>
            <a:rPr lang="en-US" sz="1700" b="0" i="0" kern="1200" baseline="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Rockwell" panose="02060603020205020403"/>
              <a:ea typeface="+mn-ea"/>
              <a:cs typeface="+mn-cs"/>
            </a:rPr>
            <a:t>the</a:t>
          </a:r>
          <a:r>
            <a:rPr lang="en-US" sz="1700" b="0" i="0" kern="1200" baseline="0" dirty="0"/>
            <a:t> performance of LSTM (Deep Learning) with LLM’s(BERT , </a:t>
          </a:r>
          <a:r>
            <a:rPr lang="en-US" sz="1700" b="0" i="0" kern="1200" baseline="0" dirty="0" err="1"/>
            <a:t>roBERTa</a:t>
          </a:r>
          <a:r>
            <a:rPr lang="en-US" sz="1700" b="0" i="0" kern="1200" baseline="0" dirty="0"/>
            <a:t> , </a:t>
          </a:r>
          <a:r>
            <a:rPr lang="en-US" sz="1700" b="0" i="0" kern="1200" baseline="0" dirty="0" err="1"/>
            <a:t>DistilBERT</a:t>
          </a:r>
          <a:r>
            <a:rPr lang="en-US" sz="1700" b="0" i="0" kern="1200" baseline="0" dirty="0"/>
            <a:t>).</a:t>
          </a:r>
          <a:endParaRPr lang="en-US" sz="1700" kern="1200" dirty="0"/>
        </a:p>
      </dgm:t>
    </dgm:pt>
    <dgm:pt modelId="{38CA90F5-A812-432A-B0B9-85D6C1C3CADB}" type="parTrans" cxnId="{042BB181-4D88-4547-BBD7-F4861B6C8C96}">
      <dgm:prSet/>
      <dgm:spPr/>
      <dgm:t>
        <a:bodyPr/>
        <a:lstStyle/>
        <a:p>
          <a:endParaRPr lang="en-US"/>
        </a:p>
      </dgm:t>
    </dgm:pt>
    <dgm:pt modelId="{5302E179-DBD0-4EF0-8B34-3E64DE63A616}" type="sibTrans" cxnId="{042BB181-4D88-4547-BBD7-F4861B6C8C96}">
      <dgm:prSet/>
      <dgm:spPr/>
      <dgm:t>
        <a:bodyPr/>
        <a:lstStyle/>
        <a:p>
          <a:endParaRPr lang="en-US"/>
        </a:p>
      </dgm:t>
    </dgm:pt>
    <dgm:pt modelId="{426ECBE0-DCE5-422F-AA74-DD20B37B6E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Evaluate results using metrics like accuracy and F1 score. </a:t>
          </a:r>
          <a:endParaRPr lang="en-US" dirty="0"/>
        </a:p>
      </dgm:t>
    </dgm:pt>
    <dgm:pt modelId="{EBCB490D-620E-4D7E-92EB-87872AB0D549}" type="parTrans" cxnId="{217E2C29-D3B4-41EE-9B02-CCF5102DF923}">
      <dgm:prSet/>
      <dgm:spPr/>
      <dgm:t>
        <a:bodyPr/>
        <a:lstStyle/>
        <a:p>
          <a:endParaRPr lang="en-US"/>
        </a:p>
      </dgm:t>
    </dgm:pt>
    <dgm:pt modelId="{E2202880-B698-443F-AD39-1A60A892C8DD}" type="sibTrans" cxnId="{217E2C29-D3B4-41EE-9B02-CCF5102DF923}">
      <dgm:prSet/>
      <dgm:spPr/>
      <dgm:t>
        <a:bodyPr/>
        <a:lstStyle/>
        <a:p>
          <a:endParaRPr lang="en-US"/>
        </a:p>
      </dgm:t>
    </dgm:pt>
    <dgm:pt modelId="{61B792F2-68AD-4EE3-B470-0BE8E7A401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Objective: </a:t>
          </a:r>
          <a:endParaRPr lang="en-US"/>
        </a:p>
      </dgm:t>
    </dgm:pt>
    <dgm:pt modelId="{27768038-2FAE-441E-B962-96CA44323C6E}" type="parTrans" cxnId="{199A7411-D84E-4440-B971-6E4AA5C4DCDF}">
      <dgm:prSet/>
      <dgm:spPr/>
      <dgm:t>
        <a:bodyPr/>
        <a:lstStyle/>
        <a:p>
          <a:endParaRPr lang="en-US"/>
        </a:p>
      </dgm:t>
    </dgm:pt>
    <dgm:pt modelId="{36F5D56E-1BEC-4E1C-80B0-156E11D9EDAC}" type="sibTrans" cxnId="{199A7411-D84E-4440-B971-6E4AA5C4DCDF}">
      <dgm:prSet/>
      <dgm:spPr/>
      <dgm:t>
        <a:bodyPr/>
        <a:lstStyle/>
        <a:p>
          <a:endParaRPr lang="en-US"/>
        </a:p>
      </dgm:t>
    </dgm:pt>
    <dgm:pt modelId="{DED846F2-E7B3-4DDA-853F-6972DCC3F5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Classify emotions in tweets into predefined categories.</a:t>
          </a:r>
          <a:endParaRPr lang="en-US"/>
        </a:p>
      </dgm:t>
    </dgm:pt>
    <dgm:pt modelId="{9CB0B6D1-914F-45A4-9980-8483C09B95C9}" type="parTrans" cxnId="{AF3B49C7-0208-4CA0-9FCC-6E0A31023194}">
      <dgm:prSet/>
      <dgm:spPr/>
      <dgm:t>
        <a:bodyPr/>
        <a:lstStyle/>
        <a:p>
          <a:endParaRPr lang="en-US"/>
        </a:p>
      </dgm:t>
    </dgm:pt>
    <dgm:pt modelId="{4DD0472F-9C7F-4FAD-9870-E07DE9AA7752}" type="sibTrans" cxnId="{AF3B49C7-0208-4CA0-9FCC-6E0A31023194}">
      <dgm:prSet/>
      <dgm:spPr/>
      <dgm:t>
        <a:bodyPr/>
        <a:lstStyle/>
        <a:p>
          <a:endParaRPr lang="en-US"/>
        </a:p>
      </dgm:t>
    </dgm:pt>
    <dgm:pt modelId="{947C292D-C209-4300-B0BC-CD9378BE09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Challenges:</a:t>
          </a:r>
          <a:endParaRPr lang="en-US"/>
        </a:p>
      </dgm:t>
    </dgm:pt>
    <dgm:pt modelId="{14E8FDD0-A4C8-4191-90BE-F2650FB27EBE}" type="parTrans" cxnId="{1289E61B-F488-404A-A129-4185404A8A0C}">
      <dgm:prSet/>
      <dgm:spPr/>
      <dgm:t>
        <a:bodyPr/>
        <a:lstStyle/>
        <a:p>
          <a:endParaRPr lang="en-US"/>
        </a:p>
      </dgm:t>
    </dgm:pt>
    <dgm:pt modelId="{CDA02EEB-4936-49D8-97E1-0FB15B1BFC20}" type="sibTrans" cxnId="{1289E61B-F488-404A-A129-4185404A8A0C}">
      <dgm:prSet/>
      <dgm:spPr/>
      <dgm:t>
        <a:bodyPr/>
        <a:lstStyle/>
        <a:p>
          <a:endParaRPr lang="en-US"/>
        </a:p>
      </dgm:t>
    </dgm:pt>
    <dgm:pt modelId="{6B68A30F-B55A-4EAF-A374-B1683DCDC4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Preprocessing noisy text data.</a:t>
          </a:r>
          <a:endParaRPr lang="en-US"/>
        </a:p>
      </dgm:t>
    </dgm:pt>
    <dgm:pt modelId="{9D49E8C4-B742-4152-8A71-9DBD49CDB48A}" type="parTrans" cxnId="{77AD0777-A71F-4322-982A-7A9BFB085C42}">
      <dgm:prSet/>
      <dgm:spPr/>
      <dgm:t>
        <a:bodyPr/>
        <a:lstStyle/>
        <a:p>
          <a:endParaRPr lang="en-US"/>
        </a:p>
      </dgm:t>
    </dgm:pt>
    <dgm:pt modelId="{BE4EFEC8-0EFF-4631-8EB0-32BF5BCFB856}" type="sibTrans" cxnId="{77AD0777-A71F-4322-982A-7A9BFB085C42}">
      <dgm:prSet/>
      <dgm:spPr/>
      <dgm:t>
        <a:bodyPr/>
        <a:lstStyle/>
        <a:p>
          <a:endParaRPr lang="en-US"/>
        </a:p>
      </dgm:t>
    </dgm:pt>
    <dgm:pt modelId="{75656D11-CE26-44DD-ACE7-465F34A88E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Handling class imbalances.</a:t>
          </a:r>
          <a:endParaRPr lang="en-US"/>
        </a:p>
      </dgm:t>
    </dgm:pt>
    <dgm:pt modelId="{D899C526-7D97-4216-BCE8-95DFB412C8D1}" type="parTrans" cxnId="{DAE4CCFA-B9A6-4C91-8339-CA6083FB1B18}">
      <dgm:prSet/>
      <dgm:spPr/>
      <dgm:t>
        <a:bodyPr/>
        <a:lstStyle/>
        <a:p>
          <a:endParaRPr lang="en-US"/>
        </a:p>
      </dgm:t>
    </dgm:pt>
    <dgm:pt modelId="{AB1B0970-DA38-48F5-9AFA-9B31433063B3}" type="sibTrans" cxnId="{DAE4CCFA-B9A6-4C91-8339-CA6083FB1B18}">
      <dgm:prSet/>
      <dgm:spPr/>
      <dgm:t>
        <a:bodyPr/>
        <a:lstStyle/>
        <a:p>
          <a:endParaRPr lang="en-US"/>
        </a:p>
      </dgm:t>
    </dgm:pt>
    <dgm:pt modelId="{A647C1FB-9E53-41DA-A46B-23D78BF01F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Comparing traditional ML with </a:t>
          </a:r>
          <a:r>
            <a:rPr lang="en-US"/>
            <a:t>LLM’s(BERT , roBERTa , DistilBERT</a:t>
          </a:r>
          <a:r>
            <a:rPr lang="en-US" b="0" i="0" baseline="0"/>
            <a:t>.</a:t>
          </a:r>
          <a:endParaRPr lang="en-US"/>
        </a:p>
      </dgm:t>
    </dgm:pt>
    <dgm:pt modelId="{B9ACD507-EA42-4419-A504-314DE540A3F7}" type="parTrans" cxnId="{9E90D90F-5E3E-4723-9AB5-5A778FBB5FA9}">
      <dgm:prSet/>
      <dgm:spPr/>
      <dgm:t>
        <a:bodyPr/>
        <a:lstStyle/>
        <a:p>
          <a:endParaRPr lang="en-US"/>
        </a:p>
      </dgm:t>
    </dgm:pt>
    <dgm:pt modelId="{DE15D96A-0F39-4454-BFC6-CE29EF40279F}" type="sibTrans" cxnId="{9E90D90F-5E3E-4723-9AB5-5A778FBB5FA9}">
      <dgm:prSet/>
      <dgm:spPr/>
      <dgm:t>
        <a:bodyPr/>
        <a:lstStyle/>
        <a:p>
          <a:endParaRPr lang="en-US"/>
        </a:p>
      </dgm:t>
    </dgm:pt>
    <dgm:pt modelId="{A9B89CFF-3A13-471C-9018-E4FBA5E4236F}" type="pres">
      <dgm:prSet presAssocID="{830D10E0-ED02-44C4-92B6-CD6427621C81}" presName="root" presStyleCnt="0">
        <dgm:presLayoutVars>
          <dgm:dir/>
          <dgm:resizeHandles val="exact"/>
        </dgm:presLayoutVars>
      </dgm:prSet>
      <dgm:spPr/>
    </dgm:pt>
    <dgm:pt modelId="{321D92CA-CA8B-4B7B-800D-E04D4CB23023}" type="pres">
      <dgm:prSet presAssocID="{049A3AF5-78C3-486A-A610-81054B669F29}" presName="compNode" presStyleCnt="0"/>
      <dgm:spPr/>
    </dgm:pt>
    <dgm:pt modelId="{B7C2E4CE-AA0B-4221-A72B-4F5FA385123F}" type="pres">
      <dgm:prSet presAssocID="{049A3AF5-78C3-486A-A610-81054B669F29}" presName="bgRect" presStyleLbl="bgShp" presStyleIdx="0" presStyleCnt="5"/>
      <dgm:spPr>
        <a:solidFill>
          <a:schemeClr val="accent2"/>
        </a:solidFill>
      </dgm:spPr>
    </dgm:pt>
    <dgm:pt modelId="{5E6DED9A-BF90-4866-8C93-52AEEFA7E121}" type="pres">
      <dgm:prSet presAssocID="{049A3AF5-78C3-486A-A610-81054B669F2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240595A3-641E-4838-ABD0-4FFE8DAC7F28}" type="pres">
      <dgm:prSet presAssocID="{049A3AF5-78C3-486A-A610-81054B669F29}" presName="spaceRect" presStyleCnt="0"/>
      <dgm:spPr/>
    </dgm:pt>
    <dgm:pt modelId="{8F3BB95C-620D-47D8-9341-B42C69C13DB4}" type="pres">
      <dgm:prSet presAssocID="{049A3AF5-78C3-486A-A610-81054B669F29}" presName="parTx" presStyleLbl="revTx" presStyleIdx="0" presStyleCnt="7">
        <dgm:presLayoutVars>
          <dgm:chMax val="0"/>
          <dgm:chPref val="0"/>
        </dgm:presLayoutVars>
      </dgm:prSet>
      <dgm:spPr/>
    </dgm:pt>
    <dgm:pt modelId="{EF6E0B52-FE46-4A26-B5E7-32CB8B4CE1E2}" type="pres">
      <dgm:prSet presAssocID="{66D9F8DB-689D-4FC8-ABA7-90B1AF683B8C}" presName="sibTrans" presStyleCnt="0"/>
      <dgm:spPr/>
    </dgm:pt>
    <dgm:pt modelId="{E4001640-EC30-4925-9A24-AA1315C93128}" type="pres">
      <dgm:prSet presAssocID="{5C31D497-331D-4AEA-B192-A76B12EC7353}" presName="compNode" presStyleCnt="0"/>
      <dgm:spPr/>
    </dgm:pt>
    <dgm:pt modelId="{EDB79662-9378-4790-ABE7-4AC5102F290C}" type="pres">
      <dgm:prSet presAssocID="{5C31D497-331D-4AEA-B192-A76B12EC7353}" presName="bgRect" presStyleLbl="bgShp" presStyleIdx="1" presStyleCnt="5" custLinFactNeighborX="-253" custLinFactNeighborY="-1718"/>
      <dgm:spPr>
        <a:solidFill>
          <a:schemeClr val="accent2"/>
        </a:solidFill>
      </dgm:spPr>
    </dgm:pt>
    <dgm:pt modelId="{BDC3D95F-4C88-471B-A86D-0D1787BF9A53}" type="pres">
      <dgm:prSet presAssocID="{5C31D497-331D-4AEA-B192-A76B12EC735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8A3A560-6D7A-4247-880D-C7399EB9204F}" type="pres">
      <dgm:prSet presAssocID="{5C31D497-331D-4AEA-B192-A76B12EC7353}" presName="spaceRect" presStyleCnt="0"/>
      <dgm:spPr/>
    </dgm:pt>
    <dgm:pt modelId="{714AD266-7020-4E68-BF0E-A71C1FB9AEA0}" type="pres">
      <dgm:prSet presAssocID="{5C31D497-331D-4AEA-B192-A76B12EC7353}" presName="parTx" presStyleLbl="revTx" presStyleIdx="1" presStyleCnt="7">
        <dgm:presLayoutVars>
          <dgm:chMax val="0"/>
          <dgm:chPref val="0"/>
        </dgm:presLayoutVars>
      </dgm:prSet>
      <dgm:spPr/>
    </dgm:pt>
    <dgm:pt modelId="{A13B6711-9A58-418C-BC15-300ED0577445}" type="pres">
      <dgm:prSet presAssocID="{5302E179-DBD0-4EF0-8B34-3E64DE63A616}" presName="sibTrans" presStyleCnt="0"/>
      <dgm:spPr/>
    </dgm:pt>
    <dgm:pt modelId="{84896D02-1964-4B32-9D91-A6C9D45AABC0}" type="pres">
      <dgm:prSet presAssocID="{426ECBE0-DCE5-422F-AA74-DD20B37B6E68}" presName="compNode" presStyleCnt="0"/>
      <dgm:spPr/>
    </dgm:pt>
    <dgm:pt modelId="{195A09CC-5949-4538-AF18-A82D63F4DCF6}" type="pres">
      <dgm:prSet presAssocID="{426ECBE0-DCE5-422F-AA74-DD20B37B6E68}" presName="bgRect" presStyleLbl="bgShp" presStyleIdx="2" presStyleCnt="5"/>
      <dgm:spPr>
        <a:solidFill>
          <a:schemeClr val="accent2"/>
        </a:solidFill>
      </dgm:spPr>
    </dgm:pt>
    <dgm:pt modelId="{F258217C-0D40-4F1D-A80A-F2F398651F9A}" type="pres">
      <dgm:prSet presAssocID="{426ECBE0-DCE5-422F-AA74-DD20B37B6E6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EA99C09-5CC1-4CA8-B7F0-289CF4993D96}" type="pres">
      <dgm:prSet presAssocID="{426ECBE0-DCE5-422F-AA74-DD20B37B6E68}" presName="spaceRect" presStyleCnt="0"/>
      <dgm:spPr/>
    </dgm:pt>
    <dgm:pt modelId="{F25B881B-A9FF-47AA-89B3-A2378CE7485F}" type="pres">
      <dgm:prSet presAssocID="{426ECBE0-DCE5-422F-AA74-DD20B37B6E68}" presName="parTx" presStyleLbl="revTx" presStyleIdx="2" presStyleCnt="7">
        <dgm:presLayoutVars>
          <dgm:chMax val="0"/>
          <dgm:chPref val="0"/>
        </dgm:presLayoutVars>
      </dgm:prSet>
      <dgm:spPr/>
    </dgm:pt>
    <dgm:pt modelId="{83B49E0F-901D-4326-B929-CD42F907FA6F}" type="pres">
      <dgm:prSet presAssocID="{E2202880-B698-443F-AD39-1A60A892C8DD}" presName="sibTrans" presStyleCnt="0"/>
      <dgm:spPr/>
    </dgm:pt>
    <dgm:pt modelId="{C346ECF6-5421-440B-BF60-3077CAC93700}" type="pres">
      <dgm:prSet presAssocID="{61B792F2-68AD-4EE3-B470-0BE8E7A401A4}" presName="compNode" presStyleCnt="0"/>
      <dgm:spPr/>
    </dgm:pt>
    <dgm:pt modelId="{797985A7-4108-4E3B-A42F-633968B0FA4B}" type="pres">
      <dgm:prSet presAssocID="{61B792F2-68AD-4EE3-B470-0BE8E7A401A4}" presName="bgRect" presStyleLbl="bgShp" presStyleIdx="3" presStyleCnt="5"/>
      <dgm:spPr>
        <a:solidFill>
          <a:schemeClr val="accent2"/>
        </a:solidFill>
      </dgm:spPr>
    </dgm:pt>
    <dgm:pt modelId="{CC26DC5E-2557-4FBB-883F-316F8ABAA984}" type="pres">
      <dgm:prSet presAssocID="{61B792F2-68AD-4EE3-B470-0BE8E7A401A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A68B2D9-28CC-4B54-ACEC-D9B6D30AFF0C}" type="pres">
      <dgm:prSet presAssocID="{61B792F2-68AD-4EE3-B470-0BE8E7A401A4}" presName="spaceRect" presStyleCnt="0"/>
      <dgm:spPr/>
    </dgm:pt>
    <dgm:pt modelId="{26CB6ECB-F456-469C-9CD7-4EEC0BC893FC}" type="pres">
      <dgm:prSet presAssocID="{61B792F2-68AD-4EE3-B470-0BE8E7A401A4}" presName="parTx" presStyleLbl="revTx" presStyleIdx="3" presStyleCnt="7">
        <dgm:presLayoutVars>
          <dgm:chMax val="0"/>
          <dgm:chPref val="0"/>
        </dgm:presLayoutVars>
      </dgm:prSet>
      <dgm:spPr/>
    </dgm:pt>
    <dgm:pt modelId="{14189223-B232-4B31-B5FE-51ED4FB4A78C}" type="pres">
      <dgm:prSet presAssocID="{61B792F2-68AD-4EE3-B470-0BE8E7A401A4}" presName="desTx" presStyleLbl="revTx" presStyleIdx="4" presStyleCnt="7">
        <dgm:presLayoutVars/>
      </dgm:prSet>
      <dgm:spPr/>
    </dgm:pt>
    <dgm:pt modelId="{DA063E85-726C-4EB8-895A-A8B4BE27AAA7}" type="pres">
      <dgm:prSet presAssocID="{36F5D56E-1BEC-4E1C-80B0-156E11D9EDAC}" presName="sibTrans" presStyleCnt="0"/>
      <dgm:spPr/>
    </dgm:pt>
    <dgm:pt modelId="{BCE6757C-F596-4C71-A6AB-2CACD043AC2C}" type="pres">
      <dgm:prSet presAssocID="{947C292D-C209-4300-B0BC-CD9378BE094A}" presName="compNode" presStyleCnt="0"/>
      <dgm:spPr/>
    </dgm:pt>
    <dgm:pt modelId="{A9AA5FFE-99E0-4B0B-9C73-2B86B6CA8A53}" type="pres">
      <dgm:prSet presAssocID="{947C292D-C209-4300-B0BC-CD9378BE094A}" presName="bgRect" presStyleLbl="bgShp" presStyleIdx="4" presStyleCnt="5"/>
      <dgm:spPr>
        <a:solidFill>
          <a:schemeClr val="accent2"/>
        </a:solidFill>
      </dgm:spPr>
    </dgm:pt>
    <dgm:pt modelId="{226BBAF2-344C-4D57-B847-4E2928E77B8F}" type="pres">
      <dgm:prSet presAssocID="{947C292D-C209-4300-B0BC-CD9378BE094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ck"/>
        </a:ext>
      </dgm:extLst>
    </dgm:pt>
    <dgm:pt modelId="{8D4CAA21-EEC5-4009-B3D9-B51AAFE01110}" type="pres">
      <dgm:prSet presAssocID="{947C292D-C209-4300-B0BC-CD9378BE094A}" presName="spaceRect" presStyleCnt="0"/>
      <dgm:spPr/>
    </dgm:pt>
    <dgm:pt modelId="{C6C224C1-9051-4A7B-8C99-185D196E9FB4}" type="pres">
      <dgm:prSet presAssocID="{947C292D-C209-4300-B0BC-CD9378BE094A}" presName="parTx" presStyleLbl="revTx" presStyleIdx="5" presStyleCnt="7">
        <dgm:presLayoutVars>
          <dgm:chMax val="0"/>
          <dgm:chPref val="0"/>
        </dgm:presLayoutVars>
      </dgm:prSet>
      <dgm:spPr/>
    </dgm:pt>
    <dgm:pt modelId="{F6AB6D2A-16A8-4D73-9CA3-4C148442E9AC}" type="pres">
      <dgm:prSet presAssocID="{947C292D-C209-4300-B0BC-CD9378BE094A}" presName="desTx" presStyleLbl="revTx" presStyleIdx="6" presStyleCnt="7">
        <dgm:presLayoutVars/>
      </dgm:prSet>
      <dgm:spPr/>
    </dgm:pt>
  </dgm:ptLst>
  <dgm:cxnLst>
    <dgm:cxn modelId="{9E90D90F-5E3E-4723-9AB5-5A778FBB5FA9}" srcId="{947C292D-C209-4300-B0BC-CD9378BE094A}" destId="{A647C1FB-9E53-41DA-A46B-23D78BF01F16}" srcOrd="2" destOrd="0" parTransId="{B9ACD507-EA42-4419-A504-314DE540A3F7}" sibTransId="{DE15D96A-0F39-4454-BFC6-CE29EF40279F}"/>
    <dgm:cxn modelId="{199A7411-D84E-4440-B971-6E4AA5C4DCDF}" srcId="{830D10E0-ED02-44C4-92B6-CD6427621C81}" destId="{61B792F2-68AD-4EE3-B470-0BE8E7A401A4}" srcOrd="3" destOrd="0" parTransId="{27768038-2FAE-441E-B962-96CA44323C6E}" sibTransId="{36F5D56E-1BEC-4E1C-80B0-156E11D9EDAC}"/>
    <dgm:cxn modelId="{0119A513-4EB6-4BC9-9BD7-0F1D8D093CF8}" type="presOf" srcId="{A647C1FB-9E53-41DA-A46B-23D78BF01F16}" destId="{F6AB6D2A-16A8-4D73-9CA3-4C148442E9AC}" srcOrd="0" destOrd="2" presId="urn:microsoft.com/office/officeart/2018/2/layout/IconVerticalSolidList"/>
    <dgm:cxn modelId="{1289E61B-F488-404A-A129-4185404A8A0C}" srcId="{830D10E0-ED02-44C4-92B6-CD6427621C81}" destId="{947C292D-C209-4300-B0BC-CD9378BE094A}" srcOrd="4" destOrd="0" parTransId="{14E8FDD0-A4C8-4191-90BE-F2650FB27EBE}" sibTransId="{CDA02EEB-4936-49D8-97E1-0FB15B1BFC20}"/>
    <dgm:cxn modelId="{217E2C29-D3B4-41EE-9B02-CCF5102DF923}" srcId="{830D10E0-ED02-44C4-92B6-CD6427621C81}" destId="{426ECBE0-DCE5-422F-AA74-DD20B37B6E68}" srcOrd="2" destOrd="0" parTransId="{EBCB490D-620E-4D7E-92EB-87872AB0D549}" sibTransId="{E2202880-B698-443F-AD39-1A60A892C8DD}"/>
    <dgm:cxn modelId="{15E1CE29-92BA-4E65-A5BD-E02596409344}" srcId="{830D10E0-ED02-44C4-92B6-CD6427621C81}" destId="{049A3AF5-78C3-486A-A610-81054B669F29}" srcOrd="0" destOrd="0" parTransId="{87369DF2-4B06-4FE9-867A-2BFBFFE5D30D}" sibTransId="{66D9F8DB-689D-4FC8-ABA7-90B1AF683B8C}"/>
    <dgm:cxn modelId="{45FA7248-B16B-47E2-9D7D-6714DC581BBC}" type="presOf" srcId="{6B68A30F-B55A-4EAF-A374-B1683DCDC437}" destId="{F6AB6D2A-16A8-4D73-9CA3-4C148442E9AC}" srcOrd="0" destOrd="0" presId="urn:microsoft.com/office/officeart/2018/2/layout/IconVerticalSolidList"/>
    <dgm:cxn modelId="{23D81F50-8815-4091-8321-C366E42B1D98}" type="presOf" srcId="{5C31D497-331D-4AEA-B192-A76B12EC7353}" destId="{714AD266-7020-4E68-BF0E-A71C1FB9AEA0}" srcOrd="0" destOrd="0" presId="urn:microsoft.com/office/officeart/2018/2/layout/IconVerticalSolidList"/>
    <dgm:cxn modelId="{1FB97D69-20F1-4863-AF1D-369B9AA4C306}" type="presOf" srcId="{426ECBE0-DCE5-422F-AA74-DD20B37B6E68}" destId="{F25B881B-A9FF-47AA-89B3-A2378CE7485F}" srcOrd="0" destOrd="0" presId="urn:microsoft.com/office/officeart/2018/2/layout/IconVerticalSolidList"/>
    <dgm:cxn modelId="{77AD0777-A71F-4322-982A-7A9BFB085C42}" srcId="{947C292D-C209-4300-B0BC-CD9378BE094A}" destId="{6B68A30F-B55A-4EAF-A374-B1683DCDC437}" srcOrd="0" destOrd="0" parTransId="{9D49E8C4-B742-4152-8A71-9DBD49CDB48A}" sibTransId="{BE4EFEC8-0EFF-4631-8EB0-32BF5BCFB856}"/>
    <dgm:cxn modelId="{C8B82D78-0A5E-4215-B78A-AE2B64D2BD11}" type="presOf" srcId="{049A3AF5-78C3-486A-A610-81054B669F29}" destId="{8F3BB95C-620D-47D8-9341-B42C69C13DB4}" srcOrd="0" destOrd="0" presId="urn:microsoft.com/office/officeart/2018/2/layout/IconVerticalSolidList"/>
    <dgm:cxn modelId="{1F9F227B-8136-4609-A915-D7B2B82650F3}" type="presOf" srcId="{61B792F2-68AD-4EE3-B470-0BE8E7A401A4}" destId="{26CB6ECB-F456-469C-9CD7-4EEC0BC893FC}" srcOrd="0" destOrd="0" presId="urn:microsoft.com/office/officeart/2018/2/layout/IconVerticalSolidList"/>
    <dgm:cxn modelId="{042BB181-4D88-4547-BBD7-F4861B6C8C96}" srcId="{830D10E0-ED02-44C4-92B6-CD6427621C81}" destId="{5C31D497-331D-4AEA-B192-A76B12EC7353}" srcOrd="1" destOrd="0" parTransId="{38CA90F5-A812-432A-B0B9-85D6C1C3CADB}" sibTransId="{5302E179-DBD0-4EF0-8B34-3E64DE63A616}"/>
    <dgm:cxn modelId="{DC1A87AB-600C-4BDB-ACFF-2F8D0D5F056C}" type="presOf" srcId="{947C292D-C209-4300-B0BC-CD9378BE094A}" destId="{C6C224C1-9051-4A7B-8C99-185D196E9FB4}" srcOrd="0" destOrd="0" presId="urn:microsoft.com/office/officeart/2018/2/layout/IconVerticalSolidList"/>
    <dgm:cxn modelId="{AF3B49C7-0208-4CA0-9FCC-6E0A31023194}" srcId="{61B792F2-68AD-4EE3-B470-0BE8E7A401A4}" destId="{DED846F2-E7B3-4DDA-853F-6972DCC3F56A}" srcOrd="0" destOrd="0" parTransId="{9CB0B6D1-914F-45A4-9980-8483C09B95C9}" sibTransId="{4DD0472F-9C7F-4FAD-9870-E07DE9AA7752}"/>
    <dgm:cxn modelId="{4C4CD9CF-A398-45F2-B357-FC4948AA3B9A}" type="presOf" srcId="{75656D11-CE26-44DD-ACE7-465F34A88EC0}" destId="{F6AB6D2A-16A8-4D73-9CA3-4C148442E9AC}" srcOrd="0" destOrd="1" presId="urn:microsoft.com/office/officeart/2018/2/layout/IconVerticalSolidList"/>
    <dgm:cxn modelId="{03F42CEE-7BF8-4FBB-9CAB-C5EF498D5ABE}" type="presOf" srcId="{830D10E0-ED02-44C4-92B6-CD6427621C81}" destId="{A9B89CFF-3A13-471C-9018-E4FBA5E4236F}" srcOrd="0" destOrd="0" presId="urn:microsoft.com/office/officeart/2018/2/layout/IconVerticalSolidList"/>
    <dgm:cxn modelId="{246AD7F3-3F3E-4794-8564-9F9D308FD72B}" type="presOf" srcId="{DED846F2-E7B3-4DDA-853F-6972DCC3F56A}" destId="{14189223-B232-4B31-B5FE-51ED4FB4A78C}" srcOrd="0" destOrd="0" presId="urn:microsoft.com/office/officeart/2018/2/layout/IconVerticalSolidList"/>
    <dgm:cxn modelId="{DAE4CCFA-B9A6-4C91-8339-CA6083FB1B18}" srcId="{947C292D-C209-4300-B0BC-CD9378BE094A}" destId="{75656D11-CE26-44DD-ACE7-465F34A88EC0}" srcOrd="1" destOrd="0" parTransId="{D899C526-7D97-4216-BCE8-95DFB412C8D1}" sibTransId="{AB1B0970-DA38-48F5-9AFA-9B31433063B3}"/>
    <dgm:cxn modelId="{A76C3FAB-A49A-4E8B-BC89-FCB314F20F8A}" type="presParOf" srcId="{A9B89CFF-3A13-471C-9018-E4FBA5E4236F}" destId="{321D92CA-CA8B-4B7B-800D-E04D4CB23023}" srcOrd="0" destOrd="0" presId="urn:microsoft.com/office/officeart/2018/2/layout/IconVerticalSolidList"/>
    <dgm:cxn modelId="{188CB161-2951-4293-9BE2-032E70EA3DFC}" type="presParOf" srcId="{321D92CA-CA8B-4B7B-800D-E04D4CB23023}" destId="{B7C2E4CE-AA0B-4221-A72B-4F5FA385123F}" srcOrd="0" destOrd="0" presId="urn:microsoft.com/office/officeart/2018/2/layout/IconVerticalSolidList"/>
    <dgm:cxn modelId="{C0E8334D-F290-441B-B43A-62C9AB1868B5}" type="presParOf" srcId="{321D92CA-CA8B-4B7B-800D-E04D4CB23023}" destId="{5E6DED9A-BF90-4866-8C93-52AEEFA7E121}" srcOrd="1" destOrd="0" presId="urn:microsoft.com/office/officeart/2018/2/layout/IconVerticalSolidList"/>
    <dgm:cxn modelId="{85C2A19C-F06D-4823-9026-1C5EFC35D357}" type="presParOf" srcId="{321D92CA-CA8B-4B7B-800D-E04D4CB23023}" destId="{240595A3-641E-4838-ABD0-4FFE8DAC7F28}" srcOrd="2" destOrd="0" presId="urn:microsoft.com/office/officeart/2018/2/layout/IconVerticalSolidList"/>
    <dgm:cxn modelId="{1360B9B1-6317-489B-9A3B-101349DEBD83}" type="presParOf" srcId="{321D92CA-CA8B-4B7B-800D-E04D4CB23023}" destId="{8F3BB95C-620D-47D8-9341-B42C69C13DB4}" srcOrd="3" destOrd="0" presId="urn:microsoft.com/office/officeart/2018/2/layout/IconVerticalSolidList"/>
    <dgm:cxn modelId="{53FEBA51-E382-49B1-B79B-6D674A94E41F}" type="presParOf" srcId="{A9B89CFF-3A13-471C-9018-E4FBA5E4236F}" destId="{EF6E0B52-FE46-4A26-B5E7-32CB8B4CE1E2}" srcOrd="1" destOrd="0" presId="urn:microsoft.com/office/officeart/2018/2/layout/IconVerticalSolidList"/>
    <dgm:cxn modelId="{D7CB09DF-CCA9-405C-8A15-1A5F460FCA32}" type="presParOf" srcId="{A9B89CFF-3A13-471C-9018-E4FBA5E4236F}" destId="{E4001640-EC30-4925-9A24-AA1315C93128}" srcOrd="2" destOrd="0" presId="urn:microsoft.com/office/officeart/2018/2/layout/IconVerticalSolidList"/>
    <dgm:cxn modelId="{3A3324C8-B8BD-45E2-90AE-DAB553788A76}" type="presParOf" srcId="{E4001640-EC30-4925-9A24-AA1315C93128}" destId="{EDB79662-9378-4790-ABE7-4AC5102F290C}" srcOrd="0" destOrd="0" presId="urn:microsoft.com/office/officeart/2018/2/layout/IconVerticalSolidList"/>
    <dgm:cxn modelId="{510781B8-3D76-4FF2-8A2F-32AE58A0A435}" type="presParOf" srcId="{E4001640-EC30-4925-9A24-AA1315C93128}" destId="{BDC3D95F-4C88-471B-A86D-0D1787BF9A53}" srcOrd="1" destOrd="0" presId="urn:microsoft.com/office/officeart/2018/2/layout/IconVerticalSolidList"/>
    <dgm:cxn modelId="{E907FA5C-D27E-4B44-9F73-E3127AC818EA}" type="presParOf" srcId="{E4001640-EC30-4925-9A24-AA1315C93128}" destId="{88A3A560-6D7A-4247-880D-C7399EB9204F}" srcOrd="2" destOrd="0" presId="urn:microsoft.com/office/officeart/2018/2/layout/IconVerticalSolidList"/>
    <dgm:cxn modelId="{9D65688B-BB83-42DC-B616-6596EF865B1F}" type="presParOf" srcId="{E4001640-EC30-4925-9A24-AA1315C93128}" destId="{714AD266-7020-4E68-BF0E-A71C1FB9AEA0}" srcOrd="3" destOrd="0" presId="urn:microsoft.com/office/officeart/2018/2/layout/IconVerticalSolidList"/>
    <dgm:cxn modelId="{51996A9E-72B2-4E1B-B2D1-1D3D8A792969}" type="presParOf" srcId="{A9B89CFF-3A13-471C-9018-E4FBA5E4236F}" destId="{A13B6711-9A58-418C-BC15-300ED0577445}" srcOrd="3" destOrd="0" presId="urn:microsoft.com/office/officeart/2018/2/layout/IconVerticalSolidList"/>
    <dgm:cxn modelId="{FA06AC8D-69B9-405B-A908-0D71253623F1}" type="presParOf" srcId="{A9B89CFF-3A13-471C-9018-E4FBA5E4236F}" destId="{84896D02-1964-4B32-9D91-A6C9D45AABC0}" srcOrd="4" destOrd="0" presId="urn:microsoft.com/office/officeart/2018/2/layout/IconVerticalSolidList"/>
    <dgm:cxn modelId="{2E14B87B-120F-4EF7-B747-C49A6657FE12}" type="presParOf" srcId="{84896D02-1964-4B32-9D91-A6C9D45AABC0}" destId="{195A09CC-5949-4538-AF18-A82D63F4DCF6}" srcOrd="0" destOrd="0" presId="urn:microsoft.com/office/officeart/2018/2/layout/IconVerticalSolidList"/>
    <dgm:cxn modelId="{8D44BE54-DB80-4BEF-8AEF-561C4F1EF1BE}" type="presParOf" srcId="{84896D02-1964-4B32-9D91-A6C9D45AABC0}" destId="{F258217C-0D40-4F1D-A80A-F2F398651F9A}" srcOrd="1" destOrd="0" presId="urn:microsoft.com/office/officeart/2018/2/layout/IconVerticalSolidList"/>
    <dgm:cxn modelId="{9681075E-450B-4D35-9F92-2E5698394741}" type="presParOf" srcId="{84896D02-1964-4B32-9D91-A6C9D45AABC0}" destId="{0EA99C09-5CC1-4CA8-B7F0-289CF4993D96}" srcOrd="2" destOrd="0" presId="urn:microsoft.com/office/officeart/2018/2/layout/IconVerticalSolidList"/>
    <dgm:cxn modelId="{F8B9FE0F-8DC1-4FD0-9970-965353E19FC9}" type="presParOf" srcId="{84896D02-1964-4B32-9D91-A6C9D45AABC0}" destId="{F25B881B-A9FF-47AA-89B3-A2378CE7485F}" srcOrd="3" destOrd="0" presId="urn:microsoft.com/office/officeart/2018/2/layout/IconVerticalSolidList"/>
    <dgm:cxn modelId="{F0ED0C91-0751-49E7-AA38-A41A0AECE76C}" type="presParOf" srcId="{A9B89CFF-3A13-471C-9018-E4FBA5E4236F}" destId="{83B49E0F-901D-4326-B929-CD42F907FA6F}" srcOrd="5" destOrd="0" presId="urn:microsoft.com/office/officeart/2018/2/layout/IconVerticalSolidList"/>
    <dgm:cxn modelId="{3E991B78-45CE-4400-8C62-5F6C0F9F777B}" type="presParOf" srcId="{A9B89CFF-3A13-471C-9018-E4FBA5E4236F}" destId="{C346ECF6-5421-440B-BF60-3077CAC93700}" srcOrd="6" destOrd="0" presId="urn:microsoft.com/office/officeart/2018/2/layout/IconVerticalSolidList"/>
    <dgm:cxn modelId="{C0A6BAD0-BC92-4500-8640-661575CB4D62}" type="presParOf" srcId="{C346ECF6-5421-440B-BF60-3077CAC93700}" destId="{797985A7-4108-4E3B-A42F-633968B0FA4B}" srcOrd="0" destOrd="0" presId="urn:microsoft.com/office/officeart/2018/2/layout/IconVerticalSolidList"/>
    <dgm:cxn modelId="{D7BB5B8D-5379-41D3-B0B9-6F3444563BB6}" type="presParOf" srcId="{C346ECF6-5421-440B-BF60-3077CAC93700}" destId="{CC26DC5E-2557-4FBB-883F-316F8ABAA984}" srcOrd="1" destOrd="0" presId="urn:microsoft.com/office/officeart/2018/2/layout/IconVerticalSolidList"/>
    <dgm:cxn modelId="{66532B5A-CAB4-423F-8FEE-B24C19C14D21}" type="presParOf" srcId="{C346ECF6-5421-440B-BF60-3077CAC93700}" destId="{EA68B2D9-28CC-4B54-ACEC-D9B6D30AFF0C}" srcOrd="2" destOrd="0" presId="urn:microsoft.com/office/officeart/2018/2/layout/IconVerticalSolidList"/>
    <dgm:cxn modelId="{3DD9849B-7BE1-4117-A8BC-B3AA00B9B5CF}" type="presParOf" srcId="{C346ECF6-5421-440B-BF60-3077CAC93700}" destId="{26CB6ECB-F456-469C-9CD7-4EEC0BC893FC}" srcOrd="3" destOrd="0" presId="urn:microsoft.com/office/officeart/2018/2/layout/IconVerticalSolidList"/>
    <dgm:cxn modelId="{206C21AD-96EF-4F9D-A379-FFC2E0EF798B}" type="presParOf" srcId="{C346ECF6-5421-440B-BF60-3077CAC93700}" destId="{14189223-B232-4B31-B5FE-51ED4FB4A78C}" srcOrd="4" destOrd="0" presId="urn:microsoft.com/office/officeart/2018/2/layout/IconVerticalSolidList"/>
    <dgm:cxn modelId="{D85D2E8C-B3DA-408C-A7DC-FB7AB727B179}" type="presParOf" srcId="{A9B89CFF-3A13-471C-9018-E4FBA5E4236F}" destId="{DA063E85-726C-4EB8-895A-A8B4BE27AAA7}" srcOrd="7" destOrd="0" presId="urn:microsoft.com/office/officeart/2018/2/layout/IconVerticalSolidList"/>
    <dgm:cxn modelId="{01B62D27-963A-4D5F-9BA3-18F995C6AF06}" type="presParOf" srcId="{A9B89CFF-3A13-471C-9018-E4FBA5E4236F}" destId="{BCE6757C-F596-4C71-A6AB-2CACD043AC2C}" srcOrd="8" destOrd="0" presId="urn:microsoft.com/office/officeart/2018/2/layout/IconVerticalSolidList"/>
    <dgm:cxn modelId="{772B0619-5276-4175-B10B-BC735CF919C8}" type="presParOf" srcId="{BCE6757C-F596-4C71-A6AB-2CACD043AC2C}" destId="{A9AA5FFE-99E0-4B0B-9C73-2B86B6CA8A53}" srcOrd="0" destOrd="0" presId="urn:microsoft.com/office/officeart/2018/2/layout/IconVerticalSolidList"/>
    <dgm:cxn modelId="{0D1D5301-2F6B-4FB5-9865-71C1B81E6B16}" type="presParOf" srcId="{BCE6757C-F596-4C71-A6AB-2CACD043AC2C}" destId="{226BBAF2-344C-4D57-B847-4E2928E77B8F}" srcOrd="1" destOrd="0" presId="urn:microsoft.com/office/officeart/2018/2/layout/IconVerticalSolidList"/>
    <dgm:cxn modelId="{801FE14E-9072-41A7-9F15-E9FE13F7D717}" type="presParOf" srcId="{BCE6757C-F596-4C71-A6AB-2CACD043AC2C}" destId="{8D4CAA21-EEC5-4009-B3D9-B51AAFE01110}" srcOrd="2" destOrd="0" presId="urn:microsoft.com/office/officeart/2018/2/layout/IconVerticalSolidList"/>
    <dgm:cxn modelId="{F77584E7-9C77-4AED-8525-F59948239EE5}" type="presParOf" srcId="{BCE6757C-F596-4C71-A6AB-2CACD043AC2C}" destId="{C6C224C1-9051-4A7B-8C99-185D196E9FB4}" srcOrd="3" destOrd="0" presId="urn:microsoft.com/office/officeart/2018/2/layout/IconVerticalSolidList"/>
    <dgm:cxn modelId="{FE528450-C4AE-4AF6-A2FB-A68D3D460976}" type="presParOf" srcId="{BCE6757C-F596-4C71-A6AB-2CACD043AC2C}" destId="{F6AB6D2A-16A8-4D73-9CA3-4C148442E9A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5759FD-8940-4792-B223-C183844FC930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8F87DB-2D22-499A-A83A-73768EF4A94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 baseline="0"/>
            <a:t>Content:</a:t>
          </a:r>
          <a:endParaRPr lang="en-US"/>
        </a:p>
      </dgm:t>
    </dgm:pt>
    <dgm:pt modelId="{1DA538D8-7221-41EB-8413-AEE2521CFE6D}" type="parTrans" cxnId="{06E2D6CB-41E2-4473-BA8A-3C7638F57CB7}">
      <dgm:prSet/>
      <dgm:spPr/>
      <dgm:t>
        <a:bodyPr/>
        <a:lstStyle/>
        <a:p>
          <a:endParaRPr lang="en-US"/>
        </a:p>
      </dgm:t>
    </dgm:pt>
    <dgm:pt modelId="{77F5EBC1-5A64-47DA-A27D-7F9D27B6A945}" type="sibTrans" cxnId="{06E2D6CB-41E2-4473-BA8A-3C7638F57CB7}">
      <dgm:prSet/>
      <dgm:spPr/>
      <dgm:t>
        <a:bodyPr/>
        <a:lstStyle/>
        <a:p>
          <a:endParaRPr lang="en-US"/>
        </a:p>
      </dgm:t>
    </dgm:pt>
    <dgm:pt modelId="{B185E315-650F-4FBD-8156-94F1BAA733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Word Cloud: Frequently occurring words in the tweets.</a:t>
          </a:r>
          <a:endParaRPr lang="en-US"/>
        </a:p>
      </dgm:t>
    </dgm:pt>
    <dgm:pt modelId="{99A60CA2-AE7A-4DCE-BACC-80F4B4E19467}" type="parTrans" cxnId="{C9EE35BB-BAFC-477A-8372-53234F3E3041}">
      <dgm:prSet/>
      <dgm:spPr/>
      <dgm:t>
        <a:bodyPr/>
        <a:lstStyle/>
        <a:p>
          <a:endParaRPr lang="en-US"/>
        </a:p>
      </dgm:t>
    </dgm:pt>
    <dgm:pt modelId="{99EC6DEF-B257-4153-800D-FBDB240CD562}" type="sibTrans" cxnId="{C9EE35BB-BAFC-477A-8372-53234F3E3041}">
      <dgm:prSet/>
      <dgm:spPr/>
      <dgm:t>
        <a:bodyPr/>
        <a:lstStyle/>
        <a:p>
          <a:endParaRPr lang="en-US"/>
        </a:p>
      </dgm:t>
    </dgm:pt>
    <dgm:pt modelId="{6E4470FC-B116-4C0F-B3FA-8E60E7A475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Distribution of Text Lengths: Histogram visualization.</a:t>
          </a:r>
          <a:endParaRPr lang="en-US"/>
        </a:p>
      </dgm:t>
    </dgm:pt>
    <dgm:pt modelId="{CA3F0865-EB90-49FB-97C2-9E6B1D60416B}" type="parTrans" cxnId="{3CC18DAE-3248-44B1-B94A-2FE77A221967}">
      <dgm:prSet/>
      <dgm:spPr/>
      <dgm:t>
        <a:bodyPr/>
        <a:lstStyle/>
        <a:p>
          <a:endParaRPr lang="en-US"/>
        </a:p>
      </dgm:t>
    </dgm:pt>
    <dgm:pt modelId="{DA0BE717-7AAC-42C9-A224-6260C6EDF1B7}" type="sibTrans" cxnId="{3CC18DAE-3248-44B1-B94A-2FE77A221967}">
      <dgm:prSet/>
      <dgm:spPr/>
      <dgm:t>
        <a:bodyPr/>
        <a:lstStyle/>
        <a:p>
          <a:endParaRPr lang="en-US"/>
        </a:p>
      </dgm:t>
    </dgm:pt>
    <dgm:pt modelId="{73575152-2EDE-425D-9F66-09FC1C5DFA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 baseline="0"/>
            <a:t>Key Findings:</a:t>
          </a:r>
          <a:endParaRPr lang="en-US"/>
        </a:p>
      </dgm:t>
    </dgm:pt>
    <dgm:pt modelId="{8E9F1E20-7C35-429F-BDD1-58D4A8CB31C2}" type="parTrans" cxnId="{D2C6638A-E152-4502-B655-61142D662AFC}">
      <dgm:prSet/>
      <dgm:spPr/>
      <dgm:t>
        <a:bodyPr/>
        <a:lstStyle/>
        <a:p>
          <a:endParaRPr lang="en-US"/>
        </a:p>
      </dgm:t>
    </dgm:pt>
    <dgm:pt modelId="{755753FF-B63C-4EF9-AFAA-FDD12D87CEBD}" type="sibTrans" cxnId="{D2C6638A-E152-4502-B655-61142D662AFC}">
      <dgm:prSet/>
      <dgm:spPr/>
      <dgm:t>
        <a:bodyPr/>
        <a:lstStyle/>
        <a:p>
          <a:endParaRPr lang="en-US"/>
        </a:p>
      </dgm:t>
    </dgm:pt>
    <dgm:pt modelId="{6E7A8834-517F-4E60-9081-9C6BBA5816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Stop words distribution.</a:t>
          </a:r>
          <a:endParaRPr lang="en-US"/>
        </a:p>
      </dgm:t>
    </dgm:pt>
    <dgm:pt modelId="{61EB71A4-A34C-4877-B876-2B9A391CB114}" type="parTrans" cxnId="{8B4EC3CD-9B24-4E3C-ACDE-9B7058E6B072}">
      <dgm:prSet/>
      <dgm:spPr/>
      <dgm:t>
        <a:bodyPr/>
        <a:lstStyle/>
        <a:p>
          <a:endParaRPr lang="en-US"/>
        </a:p>
      </dgm:t>
    </dgm:pt>
    <dgm:pt modelId="{D5E68B5E-0BC8-4735-8DCD-FF6BC6CCBA2F}" type="sibTrans" cxnId="{8B4EC3CD-9B24-4E3C-ACDE-9B7058E6B072}">
      <dgm:prSet/>
      <dgm:spPr/>
      <dgm:t>
        <a:bodyPr/>
        <a:lstStyle/>
        <a:p>
          <a:endParaRPr lang="en-US"/>
        </a:p>
      </dgm:t>
    </dgm:pt>
    <dgm:pt modelId="{D592F802-4F5B-4417-9E48-453AF47900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Text length analysis informstokenization and padding.</a:t>
          </a:r>
          <a:endParaRPr lang="en-US"/>
        </a:p>
      </dgm:t>
    </dgm:pt>
    <dgm:pt modelId="{8755DA7E-E6DA-4779-8BB3-C23E1AD7F336}" type="parTrans" cxnId="{2FCE3DBA-62C0-4AB6-8737-AF57F5B4F655}">
      <dgm:prSet/>
      <dgm:spPr/>
      <dgm:t>
        <a:bodyPr/>
        <a:lstStyle/>
        <a:p>
          <a:endParaRPr lang="en-US"/>
        </a:p>
      </dgm:t>
    </dgm:pt>
    <dgm:pt modelId="{E84B167D-3391-465B-8506-63BC99D241DD}" type="sibTrans" cxnId="{2FCE3DBA-62C0-4AB6-8737-AF57F5B4F655}">
      <dgm:prSet/>
      <dgm:spPr/>
      <dgm:t>
        <a:bodyPr/>
        <a:lstStyle/>
        <a:p>
          <a:endParaRPr lang="en-US"/>
        </a:p>
      </dgm:t>
    </dgm:pt>
    <dgm:pt modelId="{7A215B1C-E832-1947-95A0-C247C56D8916}" type="pres">
      <dgm:prSet presAssocID="{AB5759FD-8940-4792-B223-C183844FC930}" presName="Name0" presStyleCnt="0">
        <dgm:presLayoutVars>
          <dgm:dir/>
          <dgm:animLvl val="lvl"/>
          <dgm:resizeHandles val="exact"/>
        </dgm:presLayoutVars>
      </dgm:prSet>
      <dgm:spPr/>
    </dgm:pt>
    <dgm:pt modelId="{5217CB78-F55F-5E4C-9B1A-71CED7497EB6}" type="pres">
      <dgm:prSet presAssocID="{EE8F87DB-2D22-499A-A83A-73768EF4A94F}" presName="linNode" presStyleCnt="0"/>
      <dgm:spPr/>
    </dgm:pt>
    <dgm:pt modelId="{A9BEC8A6-B210-4743-8669-275598C4C463}" type="pres">
      <dgm:prSet presAssocID="{EE8F87DB-2D22-499A-A83A-73768EF4A94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FE15907F-B3C3-8F44-84B0-BE606FDBE785}" type="pres">
      <dgm:prSet presAssocID="{EE8F87DB-2D22-499A-A83A-73768EF4A94F}" presName="descendantText" presStyleLbl="alignAccFollowNode1" presStyleIdx="0" presStyleCnt="2">
        <dgm:presLayoutVars>
          <dgm:bulletEnabled val="1"/>
        </dgm:presLayoutVars>
      </dgm:prSet>
      <dgm:spPr/>
    </dgm:pt>
    <dgm:pt modelId="{EAD16913-1AF7-3347-9E94-E06E3D56AA26}" type="pres">
      <dgm:prSet presAssocID="{77F5EBC1-5A64-47DA-A27D-7F9D27B6A945}" presName="sp" presStyleCnt="0"/>
      <dgm:spPr/>
    </dgm:pt>
    <dgm:pt modelId="{4A3933DE-E1F6-0A45-9004-632DFC04286E}" type="pres">
      <dgm:prSet presAssocID="{73575152-2EDE-425D-9F66-09FC1C5DFABA}" presName="linNode" presStyleCnt="0"/>
      <dgm:spPr/>
    </dgm:pt>
    <dgm:pt modelId="{9D221889-B980-3340-AE7A-D5392E9F7B59}" type="pres">
      <dgm:prSet presAssocID="{73575152-2EDE-425D-9F66-09FC1C5DFAB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6FF13765-D50C-4B48-97EA-3EEBCCBB3BCD}" type="pres">
      <dgm:prSet presAssocID="{73575152-2EDE-425D-9F66-09FC1C5DFAB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AA09704-1B05-5B41-89CB-F93BD73900A4}" type="presOf" srcId="{6E7A8834-517F-4E60-9081-9C6BBA5816C1}" destId="{6FF13765-D50C-4B48-97EA-3EEBCCBB3BCD}" srcOrd="0" destOrd="0" presId="urn:microsoft.com/office/officeart/2005/8/layout/vList5"/>
    <dgm:cxn modelId="{4314DD25-654D-A447-BE0B-74F0163F4A25}" type="presOf" srcId="{6E4470FC-B116-4C0F-B3FA-8E60E7A47501}" destId="{FE15907F-B3C3-8F44-84B0-BE606FDBE785}" srcOrd="0" destOrd="1" presId="urn:microsoft.com/office/officeart/2005/8/layout/vList5"/>
    <dgm:cxn modelId="{D2C6638A-E152-4502-B655-61142D662AFC}" srcId="{AB5759FD-8940-4792-B223-C183844FC930}" destId="{73575152-2EDE-425D-9F66-09FC1C5DFABA}" srcOrd="1" destOrd="0" parTransId="{8E9F1E20-7C35-429F-BDD1-58D4A8CB31C2}" sibTransId="{755753FF-B63C-4EF9-AFAA-FDD12D87CEBD}"/>
    <dgm:cxn modelId="{BA4D5893-E2E2-F646-97CE-F5BEBE94AD3F}" type="presOf" srcId="{D592F802-4F5B-4417-9E48-453AF47900AE}" destId="{6FF13765-D50C-4B48-97EA-3EEBCCBB3BCD}" srcOrd="0" destOrd="1" presId="urn:microsoft.com/office/officeart/2005/8/layout/vList5"/>
    <dgm:cxn modelId="{9390219F-795D-824F-9880-89A0C01D77F5}" type="presOf" srcId="{B185E315-650F-4FBD-8156-94F1BAA7338F}" destId="{FE15907F-B3C3-8F44-84B0-BE606FDBE785}" srcOrd="0" destOrd="0" presId="urn:microsoft.com/office/officeart/2005/8/layout/vList5"/>
    <dgm:cxn modelId="{5B2654AE-E73A-9944-A639-FF643C9C184D}" type="presOf" srcId="{73575152-2EDE-425D-9F66-09FC1C5DFABA}" destId="{9D221889-B980-3340-AE7A-D5392E9F7B59}" srcOrd="0" destOrd="0" presId="urn:microsoft.com/office/officeart/2005/8/layout/vList5"/>
    <dgm:cxn modelId="{3CC18DAE-3248-44B1-B94A-2FE77A221967}" srcId="{EE8F87DB-2D22-499A-A83A-73768EF4A94F}" destId="{6E4470FC-B116-4C0F-B3FA-8E60E7A47501}" srcOrd="1" destOrd="0" parTransId="{CA3F0865-EB90-49FB-97C2-9E6B1D60416B}" sibTransId="{DA0BE717-7AAC-42C9-A224-6260C6EDF1B7}"/>
    <dgm:cxn modelId="{2FCE3DBA-62C0-4AB6-8737-AF57F5B4F655}" srcId="{73575152-2EDE-425D-9F66-09FC1C5DFABA}" destId="{D592F802-4F5B-4417-9E48-453AF47900AE}" srcOrd="1" destOrd="0" parTransId="{8755DA7E-E6DA-4779-8BB3-C23E1AD7F336}" sibTransId="{E84B167D-3391-465B-8506-63BC99D241DD}"/>
    <dgm:cxn modelId="{C9EE35BB-BAFC-477A-8372-53234F3E3041}" srcId="{EE8F87DB-2D22-499A-A83A-73768EF4A94F}" destId="{B185E315-650F-4FBD-8156-94F1BAA7338F}" srcOrd="0" destOrd="0" parTransId="{99A60CA2-AE7A-4DCE-BACC-80F4B4E19467}" sibTransId="{99EC6DEF-B257-4153-800D-FBDB240CD562}"/>
    <dgm:cxn modelId="{35CCD9C4-6C01-0541-B033-F6269364AF08}" type="presOf" srcId="{AB5759FD-8940-4792-B223-C183844FC930}" destId="{7A215B1C-E832-1947-95A0-C247C56D8916}" srcOrd="0" destOrd="0" presId="urn:microsoft.com/office/officeart/2005/8/layout/vList5"/>
    <dgm:cxn modelId="{06E2D6CB-41E2-4473-BA8A-3C7638F57CB7}" srcId="{AB5759FD-8940-4792-B223-C183844FC930}" destId="{EE8F87DB-2D22-499A-A83A-73768EF4A94F}" srcOrd="0" destOrd="0" parTransId="{1DA538D8-7221-41EB-8413-AEE2521CFE6D}" sibTransId="{77F5EBC1-5A64-47DA-A27D-7F9D27B6A945}"/>
    <dgm:cxn modelId="{8B4EC3CD-9B24-4E3C-ACDE-9B7058E6B072}" srcId="{73575152-2EDE-425D-9F66-09FC1C5DFABA}" destId="{6E7A8834-517F-4E60-9081-9C6BBA5816C1}" srcOrd="0" destOrd="0" parTransId="{61EB71A4-A34C-4877-B876-2B9A391CB114}" sibTransId="{D5E68B5E-0BC8-4735-8DCD-FF6BC6CCBA2F}"/>
    <dgm:cxn modelId="{C58BECCE-4C18-214E-BF80-28F848F38B7C}" type="presOf" srcId="{EE8F87DB-2D22-499A-A83A-73768EF4A94F}" destId="{A9BEC8A6-B210-4743-8669-275598C4C463}" srcOrd="0" destOrd="0" presId="urn:microsoft.com/office/officeart/2005/8/layout/vList5"/>
    <dgm:cxn modelId="{D4A94A25-2506-5849-B28C-3B47221C15A5}" type="presParOf" srcId="{7A215B1C-E832-1947-95A0-C247C56D8916}" destId="{5217CB78-F55F-5E4C-9B1A-71CED7497EB6}" srcOrd="0" destOrd="0" presId="urn:microsoft.com/office/officeart/2005/8/layout/vList5"/>
    <dgm:cxn modelId="{FA459A8F-B49E-FA45-B47B-456BDC5FC392}" type="presParOf" srcId="{5217CB78-F55F-5E4C-9B1A-71CED7497EB6}" destId="{A9BEC8A6-B210-4743-8669-275598C4C463}" srcOrd="0" destOrd="0" presId="urn:microsoft.com/office/officeart/2005/8/layout/vList5"/>
    <dgm:cxn modelId="{4417402D-5678-1345-A200-3D586121CFC5}" type="presParOf" srcId="{5217CB78-F55F-5E4C-9B1A-71CED7497EB6}" destId="{FE15907F-B3C3-8F44-84B0-BE606FDBE785}" srcOrd="1" destOrd="0" presId="urn:microsoft.com/office/officeart/2005/8/layout/vList5"/>
    <dgm:cxn modelId="{7A281E09-6650-7641-9E35-3CAC4510C823}" type="presParOf" srcId="{7A215B1C-E832-1947-95A0-C247C56D8916}" destId="{EAD16913-1AF7-3347-9E94-E06E3D56AA26}" srcOrd="1" destOrd="0" presId="urn:microsoft.com/office/officeart/2005/8/layout/vList5"/>
    <dgm:cxn modelId="{8DDA670A-B7E7-4B47-81A0-24CE34C28E2C}" type="presParOf" srcId="{7A215B1C-E832-1947-95A0-C247C56D8916}" destId="{4A3933DE-E1F6-0A45-9004-632DFC04286E}" srcOrd="2" destOrd="0" presId="urn:microsoft.com/office/officeart/2005/8/layout/vList5"/>
    <dgm:cxn modelId="{FAD9BF6B-528B-9946-90C1-998445CBDF34}" type="presParOf" srcId="{4A3933DE-E1F6-0A45-9004-632DFC04286E}" destId="{9D221889-B980-3340-AE7A-D5392E9F7B59}" srcOrd="0" destOrd="0" presId="urn:microsoft.com/office/officeart/2005/8/layout/vList5"/>
    <dgm:cxn modelId="{17E4A3E4-3358-EC4D-9E29-95F143921EA8}" type="presParOf" srcId="{4A3933DE-E1F6-0A45-9004-632DFC04286E}" destId="{6FF13765-D50C-4B48-97EA-3EEBCCBB3BC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420031-2C40-433B-BA2D-2813AAD1B1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23FD19-6B31-48BD-B703-60D781F113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Accuracy: Overall model correctness.</a:t>
          </a:r>
          <a:endParaRPr lang="en-US"/>
        </a:p>
      </dgm:t>
    </dgm:pt>
    <dgm:pt modelId="{51356E56-39B2-497F-9000-289E6A517406}" type="parTrans" cxnId="{A4EE3C06-6B7B-4F4B-BE17-F1C5D7B44C37}">
      <dgm:prSet/>
      <dgm:spPr/>
      <dgm:t>
        <a:bodyPr/>
        <a:lstStyle/>
        <a:p>
          <a:endParaRPr lang="en-US"/>
        </a:p>
      </dgm:t>
    </dgm:pt>
    <dgm:pt modelId="{A3E5BD65-6E40-411A-9D84-17A5F05CA92F}" type="sibTrans" cxnId="{A4EE3C06-6B7B-4F4B-BE17-F1C5D7B44C37}">
      <dgm:prSet/>
      <dgm:spPr/>
      <dgm:t>
        <a:bodyPr/>
        <a:lstStyle/>
        <a:p>
          <a:endParaRPr lang="en-US"/>
        </a:p>
      </dgm:t>
    </dgm:pt>
    <dgm:pt modelId="{AAC6D36D-2637-41A6-A4ED-13277B2565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F1-Score: Balances precision and recall.</a:t>
          </a:r>
          <a:endParaRPr lang="en-US"/>
        </a:p>
      </dgm:t>
    </dgm:pt>
    <dgm:pt modelId="{CCCF5605-5652-468D-8ADE-B86D97E572A7}" type="parTrans" cxnId="{C14B819D-D6C6-44D0-9B83-BF0617EC7352}">
      <dgm:prSet/>
      <dgm:spPr/>
      <dgm:t>
        <a:bodyPr/>
        <a:lstStyle/>
        <a:p>
          <a:endParaRPr lang="en-US"/>
        </a:p>
      </dgm:t>
    </dgm:pt>
    <dgm:pt modelId="{CB857C4C-5BF7-4356-91FE-C78A1AB93457}" type="sibTrans" cxnId="{C14B819D-D6C6-44D0-9B83-BF0617EC7352}">
      <dgm:prSet/>
      <dgm:spPr/>
      <dgm:t>
        <a:bodyPr/>
        <a:lstStyle/>
        <a:p>
          <a:endParaRPr lang="en-US"/>
        </a:p>
      </dgm:t>
    </dgm:pt>
    <dgm:pt modelId="{33077C38-5B72-49DD-AE2D-356DB6F14638}" type="pres">
      <dgm:prSet presAssocID="{0A420031-2C40-433B-BA2D-2813AAD1B180}" presName="root" presStyleCnt="0">
        <dgm:presLayoutVars>
          <dgm:dir/>
          <dgm:resizeHandles val="exact"/>
        </dgm:presLayoutVars>
      </dgm:prSet>
      <dgm:spPr/>
    </dgm:pt>
    <dgm:pt modelId="{D423DD18-2E8D-4A5A-8ABC-181FD9FAF8FE}" type="pres">
      <dgm:prSet presAssocID="{7C23FD19-6B31-48BD-B703-60D781F11396}" presName="compNode" presStyleCnt="0"/>
      <dgm:spPr/>
    </dgm:pt>
    <dgm:pt modelId="{8F96B423-5C1C-47D2-AB58-EBF9DBB7068B}" type="pres">
      <dgm:prSet presAssocID="{7C23FD19-6B31-48BD-B703-60D781F11396}" presName="bgRect" presStyleLbl="bgShp" presStyleIdx="0" presStyleCnt="2"/>
      <dgm:spPr/>
    </dgm:pt>
    <dgm:pt modelId="{D8315761-FDC3-461F-A1EE-4F6B595051C6}" type="pres">
      <dgm:prSet presAssocID="{7C23FD19-6B31-48BD-B703-60D781F1139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461F3A9-D536-43AC-8429-720A6C16983E}" type="pres">
      <dgm:prSet presAssocID="{7C23FD19-6B31-48BD-B703-60D781F11396}" presName="spaceRect" presStyleCnt="0"/>
      <dgm:spPr/>
    </dgm:pt>
    <dgm:pt modelId="{9E45BDCF-8BC7-479E-A887-81FAEA244509}" type="pres">
      <dgm:prSet presAssocID="{7C23FD19-6B31-48BD-B703-60D781F11396}" presName="parTx" presStyleLbl="revTx" presStyleIdx="0" presStyleCnt="2">
        <dgm:presLayoutVars>
          <dgm:chMax val="0"/>
          <dgm:chPref val="0"/>
        </dgm:presLayoutVars>
      </dgm:prSet>
      <dgm:spPr/>
    </dgm:pt>
    <dgm:pt modelId="{C22FD3B3-61DC-4F05-8872-2BD4301CE71E}" type="pres">
      <dgm:prSet presAssocID="{A3E5BD65-6E40-411A-9D84-17A5F05CA92F}" presName="sibTrans" presStyleCnt="0"/>
      <dgm:spPr/>
    </dgm:pt>
    <dgm:pt modelId="{B4927CD6-15BB-4ABF-9324-882B4D3B0096}" type="pres">
      <dgm:prSet presAssocID="{AAC6D36D-2637-41A6-A4ED-13277B256588}" presName="compNode" presStyleCnt="0"/>
      <dgm:spPr/>
    </dgm:pt>
    <dgm:pt modelId="{F46EFE28-4BA1-4FEB-A387-4529AD2C380B}" type="pres">
      <dgm:prSet presAssocID="{AAC6D36D-2637-41A6-A4ED-13277B256588}" presName="bgRect" presStyleLbl="bgShp" presStyleIdx="1" presStyleCnt="2"/>
      <dgm:spPr/>
    </dgm:pt>
    <dgm:pt modelId="{48529440-4EE3-449C-B4A1-DA82AD23603E}" type="pres">
      <dgm:prSet presAssocID="{AAC6D36D-2637-41A6-A4ED-13277B2565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76609DE1-17B2-4006-9AEA-E52B4BC90AEB}" type="pres">
      <dgm:prSet presAssocID="{AAC6D36D-2637-41A6-A4ED-13277B256588}" presName="spaceRect" presStyleCnt="0"/>
      <dgm:spPr/>
    </dgm:pt>
    <dgm:pt modelId="{0FA64337-70D5-4A21-BA05-09801D752D8D}" type="pres">
      <dgm:prSet presAssocID="{AAC6D36D-2637-41A6-A4ED-13277B25658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4EE3C06-6B7B-4F4B-BE17-F1C5D7B44C37}" srcId="{0A420031-2C40-433B-BA2D-2813AAD1B180}" destId="{7C23FD19-6B31-48BD-B703-60D781F11396}" srcOrd="0" destOrd="0" parTransId="{51356E56-39B2-497F-9000-289E6A517406}" sibTransId="{A3E5BD65-6E40-411A-9D84-17A5F05CA92F}"/>
    <dgm:cxn modelId="{FAFE5B0F-98C0-42E0-A5B6-B388A5CAF3DB}" type="presOf" srcId="{AAC6D36D-2637-41A6-A4ED-13277B256588}" destId="{0FA64337-70D5-4A21-BA05-09801D752D8D}" srcOrd="0" destOrd="0" presId="urn:microsoft.com/office/officeart/2018/2/layout/IconVerticalSolidList"/>
    <dgm:cxn modelId="{A6B85F68-82FF-4A4A-9EEA-EAB60DCFF2ED}" type="presOf" srcId="{7C23FD19-6B31-48BD-B703-60D781F11396}" destId="{9E45BDCF-8BC7-479E-A887-81FAEA244509}" srcOrd="0" destOrd="0" presId="urn:microsoft.com/office/officeart/2018/2/layout/IconVerticalSolidList"/>
    <dgm:cxn modelId="{3EEDCA73-D797-457C-926F-4566AF0269A0}" type="presOf" srcId="{0A420031-2C40-433B-BA2D-2813AAD1B180}" destId="{33077C38-5B72-49DD-AE2D-356DB6F14638}" srcOrd="0" destOrd="0" presId="urn:microsoft.com/office/officeart/2018/2/layout/IconVerticalSolidList"/>
    <dgm:cxn modelId="{C14B819D-D6C6-44D0-9B83-BF0617EC7352}" srcId="{0A420031-2C40-433B-BA2D-2813AAD1B180}" destId="{AAC6D36D-2637-41A6-A4ED-13277B256588}" srcOrd="1" destOrd="0" parTransId="{CCCF5605-5652-468D-8ADE-B86D97E572A7}" sibTransId="{CB857C4C-5BF7-4356-91FE-C78A1AB93457}"/>
    <dgm:cxn modelId="{CFACF24E-8D93-44D9-A591-6B6679C9B8B0}" type="presParOf" srcId="{33077C38-5B72-49DD-AE2D-356DB6F14638}" destId="{D423DD18-2E8D-4A5A-8ABC-181FD9FAF8FE}" srcOrd="0" destOrd="0" presId="urn:microsoft.com/office/officeart/2018/2/layout/IconVerticalSolidList"/>
    <dgm:cxn modelId="{0ED4A566-94BF-4ECC-922D-883F5184371E}" type="presParOf" srcId="{D423DD18-2E8D-4A5A-8ABC-181FD9FAF8FE}" destId="{8F96B423-5C1C-47D2-AB58-EBF9DBB7068B}" srcOrd="0" destOrd="0" presId="urn:microsoft.com/office/officeart/2018/2/layout/IconVerticalSolidList"/>
    <dgm:cxn modelId="{91BDB339-A8EF-4271-B35E-4D39BABDACD4}" type="presParOf" srcId="{D423DD18-2E8D-4A5A-8ABC-181FD9FAF8FE}" destId="{D8315761-FDC3-461F-A1EE-4F6B595051C6}" srcOrd="1" destOrd="0" presId="urn:microsoft.com/office/officeart/2018/2/layout/IconVerticalSolidList"/>
    <dgm:cxn modelId="{6B0AC132-4E31-45CB-8443-4B2A218AD77F}" type="presParOf" srcId="{D423DD18-2E8D-4A5A-8ABC-181FD9FAF8FE}" destId="{A461F3A9-D536-43AC-8429-720A6C16983E}" srcOrd="2" destOrd="0" presId="urn:microsoft.com/office/officeart/2018/2/layout/IconVerticalSolidList"/>
    <dgm:cxn modelId="{EF261742-33F4-43A8-8671-15D467025982}" type="presParOf" srcId="{D423DD18-2E8D-4A5A-8ABC-181FD9FAF8FE}" destId="{9E45BDCF-8BC7-479E-A887-81FAEA244509}" srcOrd="3" destOrd="0" presId="urn:microsoft.com/office/officeart/2018/2/layout/IconVerticalSolidList"/>
    <dgm:cxn modelId="{A82669E9-70DA-415F-B978-A31B15B17ABD}" type="presParOf" srcId="{33077C38-5B72-49DD-AE2D-356DB6F14638}" destId="{C22FD3B3-61DC-4F05-8872-2BD4301CE71E}" srcOrd="1" destOrd="0" presId="urn:microsoft.com/office/officeart/2018/2/layout/IconVerticalSolidList"/>
    <dgm:cxn modelId="{7FB78A33-9BAB-4621-BE97-17AE6092A3CA}" type="presParOf" srcId="{33077C38-5B72-49DD-AE2D-356DB6F14638}" destId="{B4927CD6-15BB-4ABF-9324-882B4D3B0096}" srcOrd="2" destOrd="0" presId="urn:microsoft.com/office/officeart/2018/2/layout/IconVerticalSolidList"/>
    <dgm:cxn modelId="{AD2EAC16-6940-4B39-90A9-38E859BFCFC6}" type="presParOf" srcId="{B4927CD6-15BB-4ABF-9324-882B4D3B0096}" destId="{F46EFE28-4BA1-4FEB-A387-4529AD2C380B}" srcOrd="0" destOrd="0" presId="urn:microsoft.com/office/officeart/2018/2/layout/IconVerticalSolidList"/>
    <dgm:cxn modelId="{2DA93535-8693-44B6-BC7A-FA46505770BD}" type="presParOf" srcId="{B4927CD6-15BB-4ABF-9324-882B4D3B0096}" destId="{48529440-4EE3-449C-B4A1-DA82AD23603E}" srcOrd="1" destOrd="0" presId="urn:microsoft.com/office/officeart/2018/2/layout/IconVerticalSolidList"/>
    <dgm:cxn modelId="{C0F43C6E-3E0D-4D7D-930C-74218630C4FE}" type="presParOf" srcId="{B4927CD6-15BB-4ABF-9324-882B4D3B0096}" destId="{76609DE1-17B2-4006-9AEA-E52B4BC90AEB}" srcOrd="2" destOrd="0" presId="urn:microsoft.com/office/officeart/2018/2/layout/IconVerticalSolidList"/>
    <dgm:cxn modelId="{ED3941A6-9C8B-4823-B73C-BC3D37FA8A8E}" type="presParOf" srcId="{B4927CD6-15BB-4ABF-9324-882B4D3B0096}" destId="{0FA64337-70D5-4A21-BA05-09801D752D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2E4CE-AA0B-4221-A72B-4F5FA385123F}">
      <dsp:nvSpPr>
        <dsp:cNvPr id="0" name=""/>
        <dsp:cNvSpPr/>
      </dsp:nvSpPr>
      <dsp:spPr>
        <a:xfrm>
          <a:off x="0" y="4123"/>
          <a:ext cx="10650071" cy="54024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DED9A-BF90-4866-8C93-52AEEFA7E121}">
      <dsp:nvSpPr>
        <dsp:cNvPr id="0" name=""/>
        <dsp:cNvSpPr/>
      </dsp:nvSpPr>
      <dsp:spPr>
        <a:xfrm>
          <a:off x="163423" y="125677"/>
          <a:ext cx="297133" cy="297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BB95C-620D-47D8-9341-B42C69C13DB4}">
      <dsp:nvSpPr>
        <dsp:cNvPr id="0" name=""/>
        <dsp:cNvSpPr/>
      </dsp:nvSpPr>
      <dsp:spPr>
        <a:xfrm>
          <a:off x="623981" y="4123"/>
          <a:ext cx="10025480" cy="540243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76" tIns="57176" rIns="57176" bIns="571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To preprocess and analyze tweets for emotion detection.</a:t>
          </a:r>
          <a:endParaRPr lang="en-US" sz="1900" kern="1200" dirty="0"/>
        </a:p>
      </dsp:txBody>
      <dsp:txXfrm>
        <a:off x="623981" y="4123"/>
        <a:ext cx="10025480" cy="540243"/>
      </dsp:txXfrm>
    </dsp:sp>
    <dsp:sp modelId="{EDB79662-9378-4790-ABE7-4AC5102F290C}">
      <dsp:nvSpPr>
        <dsp:cNvPr id="0" name=""/>
        <dsp:cNvSpPr/>
      </dsp:nvSpPr>
      <dsp:spPr>
        <a:xfrm>
          <a:off x="0" y="670145"/>
          <a:ext cx="10650071" cy="54024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3D95F-4C88-471B-A86D-0D1787BF9A53}">
      <dsp:nvSpPr>
        <dsp:cNvPr id="0" name=""/>
        <dsp:cNvSpPr/>
      </dsp:nvSpPr>
      <dsp:spPr>
        <a:xfrm>
          <a:off x="163423" y="800981"/>
          <a:ext cx="297133" cy="297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AD266-7020-4E68-BF0E-A71C1FB9AEA0}">
      <dsp:nvSpPr>
        <dsp:cNvPr id="0" name=""/>
        <dsp:cNvSpPr/>
      </dsp:nvSpPr>
      <dsp:spPr>
        <a:xfrm>
          <a:off x="623981" y="679427"/>
          <a:ext cx="10025480" cy="540243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76" tIns="57176" rIns="57176" bIns="5717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To compare </a:t>
          </a:r>
          <a:r>
            <a:rPr lang="en-US" sz="1700" b="0" i="0" kern="1200" baseline="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Rockwell" panose="02060603020205020403"/>
              <a:ea typeface="+mn-ea"/>
              <a:cs typeface="+mn-cs"/>
            </a:rPr>
            <a:t>the</a:t>
          </a:r>
          <a:r>
            <a:rPr lang="en-US" sz="1700" b="0" i="0" kern="1200" baseline="0" dirty="0"/>
            <a:t> performance of LSTM (Deep Learning) with LLM’s(BERT , </a:t>
          </a:r>
          <a:r>
            <a:rPr lang="en-US" sz="1700" b="0" i="0" kern="1200" baseline="0" dirty="0" err="1"/>
            <a:t>roBERTa</a:t>
          </a:r>
          <a:r>
            <a:rPr lang="en-US" sz="1700" b="0" i="0" kern="1200" baseline="0" dirty="0"/>
            <a:t> , </a:t>
          </a:r>
          <a:r>
            <a:rPr lang="en-US" sz="1700" b="0" i="0" kern="1200" baseline="0" dirty="0" err="1"/>
            <a:t>DistilBERT</a:t>
          </a:r>
          <a:r>
            <a:rPr lang="en-US" sz="1700" b="0" i="0" kern="1200" baseline="0" dirty="0"/>
            <a:t>).</a:t>
          </a:r>
          <a:endParaRPr lang="en-US" sz="1700" kern="1200" dirty="0"/>
        </a:p>
      </dsp:txBody>
      <dsp:txXfrm>
        <a:off x="623981" y="679427"/>
        <a:ext cx="10025480" cy="540243"/>
      </dsp:txXfrm>
    </dsp:sp>
    <dsp:sp modelId="{195A09CC-5949-4538-AF18-A82D63F4DCF6}">
      <dsp:nvSpPr>
        <dsp:cNvPr id="0" name=""/>
        <dsp:cNvSpPr/>
      </dsp:nvSpPr>
      <dsp:spPr>
        <a:xfrm>
          <a:off x="0" y="1354731"/>
          <a:ext cx="10650071" cy="54024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58217C-0D40-4F1D-A80A-F2F398651F9A}">
      <dsp:nvSpPr>
        <dsp:cNvPr id="0" name=""/>
        <dsp:cNvSpPr/>
      </dsp:nvSpPr>
      <dsp:spPr>
        <a:xfrm>
          <a:off x="163423" y="1476286"/>
          <a:ext cx="297133" cy="297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B881B-A9FF-47AA-89B3-A2378CE7485F}">
      <dsp:nvSpPr>
        <dsp:cNvPr id="0" name=""/>
        <dsp:cNvSpPr/>
      </dsp:nvSpPr>
      <dsp:spPr>
        <a:xfrm>
          <a:off x="623981" y="1354731"/>
          <a:ext cx="10025480" cy="54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76" tIns="57176" rIns="57176" bIns="571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Evaluate results using metrics like accuracy and F1 score. </a:t>
          </a:r>
          <a:endParaRPr lang="en-US" sz="1900" kern="1200" dirty="0"/>
        </a:p>
      </dsp:txBody>
      <dsp:txXfrm>
        <a:off x="623981" y="1354731"/>
        <a:ext cx="10025480" cy="540243"/>
      </dsp:txXfrm>
    </dsp:sp>
    <dsp:sp modelId="{797985A7-4108-4E3B-A42F-633968B0FA4B}">
      <dsp:nvSpPr>
        <dsp:cNvPr id="0" name=""/>
        <dsp:cNvSpPr/>
      </dsp:nvSpPr>
      <dsp:spPr>
        <a:xfrm>
          <a:off x="0" y="2030035"/>
          <a:ext cx="10650071" cy="54024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6DC5E-2557-4FBB-883F-316F8ABAA984}">
      <dsp:nvSpPr>
        <dsp:cNvPr id="0" name=""/>
        <dsp:cNvSpPr/>
      </dsp:nvSpPr>
      <dsp:spPr>
        <a:xfrm>
          <a:off x="163423" y="2151590"/>
          <a:ext cx="297133" cy="297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B6ECB-F456-469C-9CD7-4EEC0BC893FC}">
      <dsp:nvSpPr>
        <dsp:cNvPr id="0" name=""/>
        <dsp:cNvSpPr/>
      </dsp:nvSpPr>
      <dsp:spPr>
        <a:xfrm>
          <a:off x="623981" y="2030035"/>
          <a:ext cx="4792531" cy="54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76" tIns="57176" rIns="57176" bIns="571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Objective: </a:t>
          </a:r>
          <a:endParaRPr lang="en-US" sz="1900" kern="1200"/>
        </a:p>
      </dsp:txBody>
      <dsp:txXfrm>
        <a:off x="623981" y="2030035"/>
        <a:ext cx="4792531" cy="540243"/>
      </dsp:txXfrm>
    </dsp:sp>
    <dsp:sp modelId="{14189223-B232-4B31-B5FE-51ED4FB4A78C}">
      <dsp:nvSpPr>
        <dsp:cNvPr id="0" name=""/>
        <dsp:cNvSpPr/>
      </dsp:nvSpPr>
      <dsp:spPr>
        <a:xfrm>
          <a:off x="5416512" y="2030035"/>
          <a:ext cx="5232948" cy="54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76" tIns="57176" rIns="57176" bIns="5717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Classify emotions in tweets into predefined categories.</a:t>
          </a:r>
          <a:endParaRPr lang="en-US" sz="1100" kern="1200"/>
        </a:p>
      </dsp:txBody>
      <dsp:txXfrm>
        <a:off x="5416512" y="2030035"/>
        <a:ext cx="5232948" cy="540243"/>
      </dsp:txXfrm>
    </dsp:sp>
    <dsp:sp modelId="{A9AA5FFE-99E0-4B0B-9C73-2B86B6CA8A53}">
      <dsp:nvSpPr>
        <dsp:cNvPr id="0" name=""/>
        <dsp:cNvSpPr/>
      </dsp:nvSpPr>
      <dsp:spPr>
        <a:xfrm>
          <a:off x="0" y="2705339"/>
          <a:ext cx="10650071" cy="54024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BBAF2-344C-4D57-B847-4E2928E77B8F}">
      <dsp:nvSpPr>
        <dsp:cNvPr id="0" name=""/>
        <dsp:cNvSpPr/>
      </dsp:nvSpPr>
      <dsp:spPr>
        <a:xfrm>
          <a:off x="163423" y="2826894"/>
          <a:ext cx="297133" cy="2971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224C1-9051-4A7B-8C99-185D196E9FB4}">
      <dsp:nvSpPr>
        <dsp:cNvPr id="0" name=""/>
        <dsp:cNvSpPr/>
      </dsp:nvSpPr>
      <dsp:spPr>
        <a:xfrm>
          <a:off x="623981" y="2705339"/>
          <a:ext cx="4792531" cy="54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76" tIns="57176" rIns="57176" bIns="571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Challenges:</a:t>
          </a:r>
          <a:endParaRPr lang="en-US" sz="1900" kern="1200"/>
        </a:p>
      </dsp:txBody>
      <dsp:txXfrm>
        <a:off x="623981" y="2705339"/>
        <a:ext cx="4792531" cy="540243"/>
      </dsp:txXfrm>
    </dsp:sp>
    <dsp:sp modelId="{F6AB6D2A-16A8-4D73-9CA3-4C148442E9AC}">
      <dsp:nvSpPr>
        <dsp:cNvPr id="0" name=""/>
        <dsp:cNvSpPr/>
      </dsp:nvSpPr>
      <dsp:spPr>
        <a:xfrm>
          <a:off x="5416512" y="2705339"/>
          <a:ext cx="5232948" cy="54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76" tIns="57176" rIns="57176" bIns="5717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Preprocessing noisy text data.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Handling class imbalances.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Comparing traditional ML with </a:t>
          </a:r>
          <a:r>
            <a:rPr lang="en-US" sz="1100" kern="1200"/>
            <a:t>LLM’s(BERT , roBERTa , DistilBERT</a:t>
          </a:r>
          <a:r>
            <a:rPr lang="en-US" sz="1100" b="0" i="0" kern="1200" baseline="0"/>
            <a:t>.</a:t>
          </a:r>
          <a:endParaRPr lang="en-US" sz="1100" kern="1200"/>
        </a:p>
      </dsp:txBody>
      <dsp:txXfrm>
        <a:off x="5416512" y="2705339"/>
        <a:ext cx="5232948" cy="540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5907F-B3C3-8F44-84B0-BE606FDBE785}">
      <dsp:nvSpPr>
        <dsp:cNvPr id="0" name=""/>
        <dsp:cNvSpPr/>
      </dsp:nvSpPr>
      <dsp:spPr>
        <a:xfrm rot="5400000">
          <a:off x="2164036" y="-493570"/>
          <a:ext cx="1346547" cy="26704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Word Cloud: Frequently occurring words in the tweets.</a:t>
          </a:r>
          <a:endParaRPr lang="en-US" sz="1100" kern="1200"/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Distribution of Text Lengths: Histogram visualization.</a:t>
          </a:r>
          <a:endParaRPr lang="en-US" sz="1100" kern="1200"/>
        </a:p>
      </dsp:txBody>
      <dsp:txXfrm rot="-5400000">
        <a:off x="1502106" y="234093"/>
        <a:ext cx="2604676" cy="1215081"/>
      </dsp:txXfrm>
    </dsp:sp>
    <dsp:sp modelId="{A9BEC8A6-B210-4743-8669-275598C4C463}">
      <dsp:nvSpPr>
        <dsp:cNvPr id="0" name=""/>
        <dsp:cNvSpPr/>
      </dsp:nvSpPr>
      <dsp:spPr>
        <a:xfrm>
          <a:off x="0" y="42"/>
          <a:ext cx="1502105" cy="16831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0" i="0" kern="1200" baseline="0"/>
            <a:t>Content:</a:t>
          </a:r>
          <a:endParaRPr lang="en-US" sz="2100" kern="1200"/>
        </a:p>
      </dsp:txBody>
      <dsp:txXfrm>
        <a:off x="73327" y="73369"/>
        <a:ext cx="1355451" cy="1536530"/>
      </dsp:txXfrm>
    </dsp:sp>
    <dsp:sp modelId="{6FF13765-D50C-4B48-97EA-3EEBCCBB3BCD}">
      <dsp:nvSpPr>
        <dsp:cNvPr id="0" name=""/>
        <dsp:cNvSpPr/>
      </dsp:nvSpPr>
      <dsp:spPr>
        <a:xfrm rot="5400000">
          <a:off x="2164036" y="1273773"/>
          <a:ext cx="1346547" cy="26704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Stop words distribution.</a:t>
          </a:r>
          <a:endParaRPr lang="en-US" sz="1100" kern="1200"/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Text length analysis informstokenization and padding.</a:t>
          </a:r>
          <a:endParaRPr lang="en-US" sz="1100" kern="1200"/>
        </a:p>
      </dsp:txBody>
      <dsp:txXfrm rot="-5400000">
        <a:off x="1502106" y="2001437"/>
        <a:ext cx="2604676" cy="1215081"/>
      </dsp:txXfrm>
    </dsp:sp>
    <dsp:sp modelId="{9D221889-B980-3340-AE7A-D5392E9F7B59}">
      <dsp:nvSpPr>
        <dsp:cNvPr id="0" name=""/>
        <dsp:cNvSpPr/>
      </dsp:nvSpPr>
      <dsp:spPr>
        <a:xfrm>
          <a:off x="0" y="1767386"/>
          <a:ext cx="1502105" cy="16831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0" i="0" kern="1200" baseline="0"/>
            <a:t>Key Findings:</a:t>
          </a:r>
          <a:endParaRPr lang="en-US" sz="2100" kern="1200"/>
        </a:p>
      </dsp:txBody>
      <dsp:txXfrm>
        <a:off x="73327" y="1840713"/>
        <a:ext cx="1355451" cy="15365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6B423-5C1C-47D2-AB58-EBF9DBB7068B}">
      <dsp:nvSpPr>
        <dsp:cNvPr id="0" name=""/>
        <dsp:cNvSpPr/>
      </dsp:nvSpPr>
      <dsp:spPr>
        <a:xfrm>
          <a:off x="0" y="604235"/>
          <a:ext cx="9604375" cy="11155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15761-FDC3-461F-A1EE-4F6B595051C6}">
      <dsp:nvSpPr>
        <dsp:cNvPr id="0" name=""/>
        <dsp:cNvSpPr/>
      </dsp:nvSpPr>
      <dsp:spPr>
        <a:xfrm>
          <a:off x="337442" y="855225"/>
          <a:ext cx="613531" cy="6135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5BDCF-8BC7-479E-A887-81FAEA244509}">
      <dsp:nvSpPr>
        <dsp:cNvPr id="0" name=""/>
        <dsp:cNvSpPr/>
      </dsp:nvSpPr>
      <dsp:spPr>
        <a:xfrm>
          <a:off x="1288415" y="604235"/>
          <a:ext cx="8315959" cy="111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58" tIns="118058" rIns="118058" bIns="1180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Accuracy: Overall model correctness.</a:t>
          </a:r>
          <a:endParaRPr lang="en-US" sz="2500" kern="1200"/>
        </a:p>
      </dsp:txBody>
      <dsp:txXfrm>
        <a:off x="1288415" y="604235"/>
        <a:ext cx="8315959" cy="1115511"/>
      </dsp:txXfrm>
    </dsp:sp>
    <dsp:sp modelId="{F46EFE28-4BA1-4FEB-A387-4529AD2C380B}">
      <dsp:nvSpPr>
        <dsp:cNvPr id="0" name=""/>
        <dsp:cNvSpPr/>
      </dsp:nvSpPr>
      <dsp:spPr>
        <a:xfrm>
          <a:off x="0" y="1998623"/>
          <a:ext cx="9604375" cy="11155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29440-4EE3-449C-B4A1-DA82AD23603E}">
      <dsp:nvSpPr>
        <dsp:cNvPr id="0" name=""/>
        <dsp:cNvSpPr/>
      </dsp:nvSpPr>
      <dsp:spPr>
        <a:xfrm>
          <a:off x="337442" y="2249613"/>
          <a:ext cx="613531" cy="6135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64337-70D5-4A21-BA05-09801D752D8D}">
      <dsp:nvSpPr>
        <dsp:cNvPr id="0" name=""/>
        <dsp:cNvSpPr/>
      </dsp:nvSpPr>
      <dsp:spPr>
        <a:xfrm>
          <a:off x="1288415" y="1998623"/>
          <a:ext cx="8315959" cy="111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58" tIns="118058" rIns="118058" bIns="1180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F1-Score: Balances precision and recall.</a:t>
          </a:r>
          <a:endParaRPr lang="en-US" sz="2500" kern="1200"/>
        </a:p>
      </dsp:txBody>
      <dsp:txXfrm>
        <a:off x="1288415" y="1998623"/>
        <a:ext cx="8315959" cy="1115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F823-48A5-43FC-BE03-E79964288B41}" type="datetimeFigureOut">
              <a:rPr lang="en-US" smtClean="0"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7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8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4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0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3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9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5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6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9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7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152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11AEA-FA77-1DF6-BC16-011FEA979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 anchor="b">
            <a:normAutofit/>
          </a:bodyPr>
          <a:lstStyle/>
          <a:p>
            <a:pPr algn="l"/>
            <a:r>
              <a:rPr lang="en-US" i="0"/>
              <a:t>Emotion Analysis Detection Using NLP </a:t>
            </a:r>
            <a:endParaRPr lang="en-IN" i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D8D0B-2499-A95E-ACBE-1CA6BCFB9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1500"/>
              <a:t>Team Members : </a:t>
            </a:r>
            <a:br>
              <a:rPr lang="en-US" sz="1500"/>
            </a:br>
            <a:r>
              <a:rPr lang="en-US" sz="1500"/>
              <a:t>Santhi Swarup Yalapalli</a:t>
            </a:r>
            <a:br>
              <a:rPr lang="en-US" sz="1500"/>
            </a:br>
            <a:r>
              <a:rPr lang="en-US" sz="1500"/>
              <a:t>Vikas Kumar Vejendla</a:t>
            </a:r>
            <a:endParaRPr lang="en-IN" sz="15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8211" y="4768183"/>
            <a:ext cx="8401527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32F83421-27F5-45DC-A0C2-B4B3592FD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3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FA4D55-9290-765C-B0B2-D0DF1C282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5D319-9211-2510-C3FC-931907AB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en-IN"/>
              <a:t> Conclusions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006C90C-7165-29AE-7D89-CCFE2399EF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85151" y="1600199"/>
            <a:ext cx="6169703" cy="42976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Findings:</a:t>
            </a:r>
          </a:p>
          <a:p>
            <a:pPr lvl="1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Preprocessing techniques significantly enhanced model performance.</a:t>
            </a:r>
          </a:p>
          <a:p>
            <a:pPr lvl="1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 learning models outperformed traditional machine learning approaches for emotion classification tasks.</a:t>
            </a:r>
          </a:p>
          <a:p>
            <a:pPr lvl="1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Among the tested models,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RoBERTa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&amp; </a:t>
            </a:r>
            <a:r>
              <a:rPr lang="en-US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BERT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achieved the highest accuracy and robustness, followed by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DistilBERT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Lightweight models like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DistilBERT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offer a good trade-off between speed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176596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E7207B-127A-AD09-2AA5-10F56BDA8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BDEF-A08E-7F0E-8C51-0619332C5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IN"/>
              <a:t> Results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F99A701-2675-7735-5D49-A1FCEEC6D6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15734"/>
            <a:ext cx="4025793" cy="3450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BERT achieved a high accuracy score, demonstrating its robust performance in emotion classification tasks.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DistilBERT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offered slightly lower accuracy but provided faster training and lower resource usage, making it efficient for constrained environments.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RoBERTa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outperformed other models with the highest accuracy and better evaluation scores due to its optimized training strategies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E63B93-F509-50DE-CC20-9993E7C4A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4" b="3"/>
          <a:stretch/>
        </p:blipFill>
        <p:spPr>
          <a:xfrm>
            <a:off x="5991987" y="2015734"/>
            <a:ext cx="4720386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22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D33B4E-EF40-3B72-224D-776857ED3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8A965-CEC7-EBAD-8B9A-DA9BF780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IN"/>
              <a:t> Future Work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E4D55C7C-E916-24FF-99FE-A0306E32EB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37863" y="804520"/>
            <a:ext cx="6102559" cy="44313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Deploy Real-Time Emotion Detection Systems: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lightweight models like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DistilBERT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real-time applications, such as chatbots and sentiment analysis tools, ensuring fast and efficient predictions.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Enhance Model Performance Through Pretraining: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Fine-tune BERT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RoBERTa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domain-specific datasets to improve accuracy and generalization for specialized use cases like healthcare or customer service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1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C25AD4-BD0B-1335-1134-D14FDC405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333FB34-E54B-4710-9DAE-6EE038612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041944-13B4-40E3-A9D5-25B333EBD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85E289-5ADE-4F02-B917-9C9D9B044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F6D71-52A9-C539-91F1-D8881392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l"/>
            <a:r>
              <a:rPr lang="en-US" sz="4800">
                <a:solidFill>
                  <a:schemeClr val="tx2"/>
                </a:solidFill>
              </a:rPr>
              <a:t> Thank You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66695C-9F91-4225-8954-E3288BC5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9970" y="1600200"/>
            <a:ext cx="0" cy="3657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5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F156-9CA4-18CB-29A8-73325209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069" y="1224644"/>
            <a:ext cx="8158688" cy="832756"/>
          </a:xfrm>
        </p:spPr>
        <p:txBody>
          <a:bodyPr>
            <a:normAutofit/>
          </a:bodyPr>
          <a:lstStyle/>
          <a:p>
            <a:r>
              <a:rPr lang="en-US" dirty="0"/>
              <a:t>Objective &amp; </a:t>
            </a:r>
            <a:r>
              <a:rPr lang="en-IN" dirty="0"/>
              <a:t>Problem Statement</a:t>
            </a:r>
          </a:p>
        </p:txBody>
      </p:sp>
      <p:graphicFrame>
        <p:nvGraphicFramePr>
          <p:cNvPr id="17" name="TextBox 3">
            <a:extLst>
              <a:ext uri="{FF2B5EF4-FFF2-40B4-BE49-F238E27FC236}">
                <a16:creationId xmlns:a16="http://schemas.microsoft.com/office/drawing/2014/main" id="{E7FEC989-0C2C-B1F9-146C-09AF10070E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8096489"/>
              </p:ext>
            </p:extLst>
          </p:nvPr>
        </p:nvGraphicFramePr>
        <p:xfrm>
          <a:off x="995082" y="2057400"/>
          <a:ext cx="10650071" cy="324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75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531029-EDF3-261B-5B63-00043CAD5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D7738-1015-9F29-9FA8-5C1FC10A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/>
              <a:t>Dataset Overview</a:t>
            </a:r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626A8D76-4689-5166-3FD1-DB7F9BDB7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37863" y="804520"/>
            <a:ext cx="6102559" cy="44313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Tweets dataset with emotions labeled.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Attributes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Tweet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The text of the tweet.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Emotion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Associated emotion (e.g., happy, sad).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Dataset Stats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Total Records: 20,000.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Duplicates Removed: </a:t>
            </a:r>
            <a:r>
              <a:rPr lang="en-US" altLang="en-US" dirty="0">
                <a:latin typeface="Arial" panose="020B0604020202020204" pitchFamily="34" charset="0"/>
              </a:rPr>
              <a:t>52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Null Values: </a:t>
            </a:r>
            <a:r>
              <a:rPr lang="en-US" altLang="en-US" dirty="0">
                <a:latin typeface="Arial" panose="020B0604020202020204" pitchFamily="34" charset="0"/>
              </a:rPr>
              <a:t>0.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4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519034-9DBD-C1F6-5D08-878218775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AD847-F66C-0E01-BB77-2D6C63386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880984" cy="4584527"/>
          </a:xfrm>
        </p:spPr>
        <p:txBody>
          <a:bodyPr anchor="t">
            <a:normAutofit/>
          </a:bodyPr>
          <a:lstStyle/>
          <a:p>
            <a:pPr algn="l"/>
            <a:r>
              <a:rPr lang="en-IN" sz="2500">
                <a:solidFill>
                  <a:srgbClr val="FFFFFF"/>
                </a:solidFill>
              </a:rPr>
              <a:t>Data Cleaning and Preprocessing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E53DC34-0A23-EC9E-9521-A60ECFE5C0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05594" y="1240077"/>
            <a:ext cx="6034827" cy="49164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Text Cleani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ng Functions: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remove_punctuation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457200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remove_numbers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457200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remove_stop_words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457200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lemmatize_sentence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457200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Steps Taken:</a:t>
            </a:r>
          </a:p>
          <a:p>
            <a:pPr marL="914400" lvl="2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 punctuations, numbers and URLs.</a:t>
            </a:r>
          </a:p>
          <a:p>
            <a:pPr marL="914400" lvl="2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 stop words using NLTK.</a:t>
            </a:r>
          </a:p>
          <a:p>
            <a:pPr marL="914400" lvl="2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Lemmatize words for normalization.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02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5849D6-A450-5E36-ACF0-EDA4EDFDE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D2C4-6156-43AE-367C-DB3A3DDF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815" cy="1049235"/>
          </a:xfrm>
        </p:spPr>
        <p:txBody>
          <a:bodyPr>
            <a:normAutofit/>
          </a:bodyPr>
          <a:lstStyle/>
          <a:p>
            <a:r>
              <a:rPr lang="en-IN"/>
              <a:t> Exploratory Data Analysis</a:t>
            </a:r>
          </a:p>
        </p:txBody>
      </p:sp>
      <p:pic>
        <p:nvPicPr>
          <p:cNvPr id="1026" name="Picture 2" descr="A close up of words&#10;&#10;Description automatically generated">
            <a:extLst>
              <a:ext uri="{FF2B5EF4-FFF2-40B4-BE49-F238E27FC236}">
                <a16:creationId xmlns:a16="http://schemas.microsoft.com/office/drawing/2014/main" id="{8ECA2078-88EF-9EDE-0B2B-B0B74EA0B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864850"/>
            <a:ext cx="4960442" cy="254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B96667B8-C495-BF4B-5C21-06491B09D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814051"/>
              </p:ext>
            </p:extLst>
          </p:nvPr>
        </p:nvGraphicFramePr>
        <p:xfrm>
          <a:off x="1451581" y="2015732"/>
          <a:ext cx="417251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005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5A3EB1-52AE-EFC2-2BB0-BD8EB694C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4C2C1-0675-9534-E62B-3C793B43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880984" cy="4584527"/>
          </a:xfrm>
        </p:spPr>
        <p:txBody>
          <a:bodyPr anchor="t">
            <a:normAutofit/>
          </a:bodyPr>
          <a:lstStyle/>
          <a:p>
            <a:pPr algn="l"/>
            <a:r>
              <a:rPr lang="en-IN" sz="3600" dirty="0">
                <a:solidFill>
                  <a:srgbClr val="FFFFFF"/>
                </a:solidFill>
              </a:rPr>
              <a:t>Large Language Models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1193028-A165-CEDE-45A2-4FDAFF6DE9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05594" y="1240077"/>
            <a:ext cx="6034827" cy="49164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500"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Tokenizer: </a:t>
            </a:r>
            <a:r>
              <a:rPr kumimoji="0" lang="en-US" altLang="en-US" sz="15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BertTokenizer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Model: Pre-trained BERT with classification head</a:t>
            </a:r>
          </a:p>
          <a:p>
            <a:pPr lvl="1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Accuracy: Derived from evaluation metrics</a:t>
            </a:r>
          </a:p>
          <a:p>
            <a:pPr lvl="1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Characteristics:</a:t>
            </a:r>
          </a:p>
          <a:p>
            <a:pPr lvl="1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	Pre-trained on a massive text corpus for 	bidirectional context understanding.</a:t>
            </a:r>
          </a:p>
          <a:p>
            <a:pPr lvl="1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	Fine-tuned on labeled emotion data</a:t>
            </a:r>
          </a:p>
          <a:p>
            <a:pPr lvl="1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5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DistilBERT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Tokenizer: </a:t>
            </a:r>
            <a:r>
              <a:rPr kumimoji="0" lang="en-US" altLang="en-US" sz="15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DistilBertTokenizer</a:t>
            </a:r>
            <a:endParaRPr lang="en-US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Model: Lightweight BERT variant with reduced parameters</a:t>
            </a:r>
          </a:p>
          <a:p>
            <a:pPr lvl="1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Accuracy: Comparable to BERT but more efficient</a:t>
            </a:r>
          </a:p>
        </p:txBody>
      </p:sp>
    </p:spTree>
    <p:extLst>
      <p:ext uri="{BB962C8B-B14F-4D97-AF65-F5344CB8AC3E}">
        <p14:creationId xmlns:p14="http://schemas.microsoft.com/office/powerpoint/2010/main" val="284574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411BB3-6C69-5CDB-005C-227502688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3E0D9-266E-4018-39E9-545667551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IN" dirty="0"/>
              <a:t> </a:t>
            </a:r>
            <a:r>
              <a:rPr lang="en-IN" sz="3200" dirty="0">
                <a:solidFill>
                  <a:srgbClr val="FFFFFF"/>
                </a:solidFill>
              </a:rPr>
              <a:t>Large Language Models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8507DA37-4E5A-8290-0E90-117CA6B103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37863" y="804520"/>
            <a:ext cx="6102559" cy="44313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roBERTa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DistilBertTokenizer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Model: Lightweight BERT variant with reduced parameters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Accuracy: Comparable to BERT but more efficient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Characteristics: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Trained with a larger batch size and longer 	sequences.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	Enhanced generalization for 	classification tasks.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9521F7-0A76-FB01-4FE6-FED76B3F3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5201C-F866-C928-F8ED-7F4E3068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880984" cy="4584527"/>
          </a:xfrm>
        </p:spPr>
        <p:txBody>
          <a:bodyPr anchor="t">
            <a:normAutofit/>
          </a:bodyPr>
          <a:lstStyle/>
          <a:p>
            <a:pPr algn="l"/>
            <a:r>
              <a:rPr lang="en-IN" sz="2800">
                <a:solidFill>
                  <a:srgbClr val="FFFFFF"/>
                </a:solidFill>
              </a:rPr>
              <a:t> LSTM Model Architecture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CEBD90E-6B96-41ED-BF1E-158607AFEA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05594" y="1240077"/>
            <a:ext cx="6034827" cy="49164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Model: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Embedding layer with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weights (non-trainable).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LSTM layers: Two layers with 64 units.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Dense output layer with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activation for 6 classes.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Training: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Optimizer: Adam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Loss: Categorical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Epochs: 15, Batch Size: 32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Evaluation: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Accuracy: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LSTM_accuracy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F1-Score: LSTM_f1score.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20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FB4290-47DB-1EAF-EC73-5C37A8350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994BF-6A42-E5DF-79A5-F0F5E314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IN"/>
              <a:t> Evaluation Metrics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53751E06-51C9-3FC7-6FF1-269B40616C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341503"/>
              </p:ext>
            </p:extLst>
          </p:nvPr>
        </p:nvGraphicFramePr>
        <p:xfrm>
          <a:off x="1130270" y="2479246"/>
          <a:ext cx="9604375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5938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173</TotalTime>
  <Words>600</Words>
  <Application>Microsoft Macintosh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Rockwell</vt:lpstr>
      <vt:lpstr>Wingdings</vt:lpstr>
      <vt:lpstr>Gallery</vt:lpstr>
      <vt:lpstr>Emotion Analysis Detection Using NLP </vt:lpstr>
      <vt:lpstr>Objective &amp; Problem Statement</vt:lpstr>
      <vt:lpstr>Dataset Overview</vt:lpstr>
      <vt:lpstr>Data Cleaning and Preprocessing</vt:lpstr>
      <vt:lpstr> Exploratory Data Analysis</vt:lpstr>
      <vt:lpstr>Large Language Models</vt:lpstr>
      <vt:lpstr> Large Language Models</vt:lpstr>
      <vt:lpstr> LSTM Model Architecture</vt:lpstr>
      <vt:lpstr> Evaluation Metrics</vt:lpstr>
      <vt:lpstr> Conclusions</vt:lpstr>
      <vt:lpstr> Results</vt:lpstr>
      <vt:lpstr> Future Work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VEJENDLA VIKAS KUMAR</dc:creator>
  <cp:lastModifiedBy>Santhi Swarup Yalapalli</cp:lastModifiedBy>
  <cp:revision>24</cp:revision>
  <dcterms:created xsi:type="dcterms:W3CDTF">2024-12-03T15:44:36Z</dcterms:created>
  <dcterms:modified xsi:type="dcterms:W3CDTF">2024-12-07T04:30:09Z</dcterms:modified>
</cp:coreProperties>
</file>