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6" r:id="rId3"/>
    <p:sldId id="264" r:id="rId4"/>
    <p:sldId id="267" r:id="rId5"/>
    <p:sldId id="266" r:id="rId6"/>
    <p:sldId id="265" r:id="rId7"/>
    <p:sldId id="269" r:id="rId8"/>
    <p:sldId id="268" r:id="rId9"/>
    <p:sldId id="283" r:id="rId10"/>
    <p:sldId id="270" r:id="rId11"/>
    <p:sldId id="271" r:id="rId12"/>
    <p:sldId id="282" r:id="rId13"/>
    <p:sldId id="284" r:id="rId14"/>
    <p:sldId id="272" r:id="rId15"/>
    <p:sldId id="273" r:id="rId16"/>
    <p:sldId id="274" r:id="rId17"/>
    <p:sldId id="275" r:id="rId18"/>
    <p:sldId id="276" r:id="rId19"/>
    <p:sldId id="277" r:id="rId20"/>
    <p:sldId id="285" r:id="rId21"/>
    <p:sldId id="278" r:id="rId22"/>
    <p:sldId id="279" r:id="rId23"/>
    <p:sldId id="287" r:id="rId24"/>
    <p:sldId id="28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05D6-5873-4E34-9FD7-3AE148EB8162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4D19-8D45-47E3-BE1A-30DA74323A46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737-A633-4611-B07D-55CF2BB2206C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21C-76BC-411C-9682-9C0C49B13D3B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557-3176-4338-A7EB-3077163A468D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384-997B-4279-ABC8-18A062FD180C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315-7D77-46FC-9DF4-96AFF2F047E8}" type="datetime1">
              <a:rPr lang="en-US" smtClean="0"/>
              <a:t>11/21/2020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8C45-4254-4FD9-B0CF-85C1DADBE9CE}" type="datetime1">
              <a:rPr lang="en-US" smtClean="0"/>
              <a:t>11/21/2020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485-53FB-4B1B-88B2-023C87E2C715}" type="datetime1">
              <a:rPr lang="en-US" smtClean="0"/>
              <a:t>11/21/2020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6B3-ACB6-44AD-8B56-18024AF57906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9259-6879-4C32-BECC-71474640422D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223B-BE0A-4476-82C5-571576EA457D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Bölüm 2: İşaretler ve Analog/Sayısal Dönüşüm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31"/>
          <a:stretch/>
        </p:blipFill>
        <p:spPr>
          <a:xfrm>
            <a:off x="1181100" y="484981"/>
            <a:ext cx="9829800" cy="5224152"/>
          </a:xfrm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Örnekleme ve Tutma İşlemleri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" b="64236"/>
          <a:stretch/>
        </p:blipFill>
        <p:spPr>
          <a:xfrm>
            <a:off x="1552432" y="908050"/>
            <a:ext cx="8877583" cy="1790700"/>
          </a:xfrm>
        </p:spPr>
      </p:pic>
      <p:pic>
        <p:nvPicPr>
          <p:cNvPr id="7" name="İçerik Yer Tutucusu 5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t="37212" r="23926" b="5244"/>
          <a:stretch/>
        </p:blipFill>
        <p:spPr>
          <a:xfrm>
            <a:off x="3667124" y="2698750"/>
            <a:ext cx="46482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Shannon</a:t>
            </a:r>
            <a:r>
              <a:rPr lang="tr-TR" dirty="0" smtClean="0"/>
              <a:t> Teoremi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105"/>
            <a:ext cx="10355547" cy="4253170"/>
          </a:xfrm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Kuantalama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5" b="49536"/>
          <a:stretch/>
        </p:blipFill>
        <p:spPr>
          <a:xfrm>
            <a:off x="838199" y="1857375"/>
            <a:ext cx="10714593" cy="2676525"/>
          </a:xfrm>
        </p:spPr>
      </p:pic>
    </p:spTree>
    <p:extLst>
      <p:ext uri="{BB962C8B-B14F-4D97-AF65-F5344CB8AC3E}">
        <p14:creationId xmlns:p14="http://schemas.microsoft.com/office/powerpoint/2010/main" val="25920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8"/>
          <a:stretch/>
        </p:blipFill>
        <p:spPr>
          <a:xfrm>
            <a:off x="838200" y="1690688"/>
            <a:ext cx="10601602" cy="3328987"/>
          </a:xfrm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7249"/>
          </a:xfrm>
        </p:spPr>
        <p:txBody>
          <a:bodyPr/>
          <a:lstStyle/>
          <a:p>
            <a:r>
              <a:rPr lang="tr-TR" dirty="0" smtClean="0"/>
              <a:t>Örnek 2.1.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1"/>
          <a:stretch/>
        </p:blipFill>
        <p:spPr>
          <a:xfrm>
            <a:off x="838200" y="857250"/>
            <a:ext cx="9854660" cy="2147093"/>
          </a:xfrm>
        </p:spPr>
      </p:pic>
    </p:spTree>
    <p:extLst>
      <p:ext uri="{BB962C8B-B14F-4D97-AF65-F5344CB8AC3E}">
        <p14:creationId xmlns:p14="http://schemas.microsoft.com/office/powerpoint/2010/main" val="184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695324"/>
          </a:xfrm>
        </p:spPr>
        <p:txBody>
          <a:bodyPr/>
          <a:lstStyle/>
          <a:p>
            <a:r>
              <a:rPr lang="tr-TR" dirty="0" smtClean="0"/>
              <a:t>Örnek 2.2.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3"/>
          <a:stretch/>
        </p:blipFill>
        <p:spPr>
          <a:xfrm>
            <a:off x="1008549" y="771525"/>
            <a:ext cx="10022500" cy="1320527"/>
          </a:xfr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9" y="1976547"/>
            <a:ext cx="10081592" cy="38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Kodlama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2"/>
          <a:stretch/>
        </p:blipFill>
        <p:spPr>
          <a:xfrm>
            <a:off x="734884" y="1381125"/>
            <a:ext cx="10618916" cy="4543424"/>
          </a:xfrm>
        </p:spPr>
      </p:pic>
    </p:spTree>
    <p:extLst>
      <p:ext uri="{BB962C8B-B14F-4D97-AF65-F5344CB8AC3E}">
        <p14:creationId xmlns:p14="http://schemas.microsoft.com/office/powerpoint/2010/main" val="9989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781049"/>
          </a:xfrm>
        </p:spPr>
        <p:txBody>
          <a:bodyPr>
            <a:normAutofit/>
          </a:bodyPr>
          <a:lstStyle/>
          <a:p>
            <a:r>
              <a:rPr lang="tr-TR" dirty="0" smtClean="0"/>
              <a:t>Örnek 2.3.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>
          <a:xfrm>
            <a:off x="838200" y="742875"/>
            <a:ext cx="8401050" cy="4444284"/>
          </a:xfr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r="58135" b="37706"/>
          <a:stretch/>
        </p:blipFill>
        <p:spPr>
          <a:xfrm>
            <a:off x="866775" y="4997746"/>
            <a:ext cx="2943225" cy="1458235"/>
          </a:xfrm>
          <a:prstGeom prst="rect">
            <a:avLst/>
          </a:prstGeom>
        </p:spPr>
      </p:pic>
      <p:pic>
        <p:nvPicPr>
          <p:cNvPr id="8" name="Resim 7" descr="Ekran Kırpm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63"/>
          <a:stretch/>
        </p:blipFill>
        <p:spPr>
          <a:xfrm>
            <a:off x="3733799" y="5427870"/>
            <a:ext cx="785194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1" y="0"/>
            <a:ext cx="8819824" cy="6297568"/>
          </a:xfrm>
        </p:spPr>
      </p:pic>
    </p:spTree>
    <p:extLst>
      <p:ext uri="{BB962C8B-B14F-4D97-AF65-F5344CB8AC3E}">
        <p14:creationId xmlns:p14="http://schemas.microsoft.com/office/powerpoint/2010/main" val="26535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İşaretler </a:t>
            </a:r>
            <a:r>
              <a:rPr lang="tr-TR" dirty="0"/>
              <a:t>ve Analog/Sayısal </a:t>
            </a:r>
            <a:r>
              <a:rPr lang="tr-TR" dirty="0" smtClean="0"/>
              <a:t>Dönüşüm</a:t>
            </a:r>
            <a:endParaRPr lang="en-US" dirty="0"/>
          </a:p>
        </p:txBody>
      </p:sp>
      <p:pic>
        <p:nvPicPr>
          <p:cNvPr id="15" name="İçerik Yer Tutucusu 1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11"/>
          <a:stretch/>
        </p:blipFill>
        <p:spPr>
          <a:xfrm>
            <a:off x="929547" y="1690688"/>
            <a:ext cx="10028106" cy="3152775"/>
          </a:xfrm>
        </p:spPr>
      </p:pic>
    </p:spTree>
    <p:extLst>
      <p:ext uri="{BB962C8B-B14F-4D97-AF65-F5344CB8AC3E}">
        <p14:creationId xmlns:p14="http://schemas.microsoft.com/office/powerpoint/2010/main" val="8677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2.2.2. </a:t>
            </a:r>
            <a:r>
              <a:rPr lang="tr-TR" dirty="0" err="1" smtClean="0"/>
              <a:t>DAC’nin</a:t>
            </a:r>
            <a:r>
              <a:rPr lang="tr-TR" dirty="0" smtClean="0"/>
              <a:t> Mimarisi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" b="71714"/>
          <a:stretch/>
        </p:blipFill>
        <p:spPr>
          <a:xfrm>
            <a:off x="838200" y="1593850"/>
            <a:ext cx="10492194" cy="1873250"/>
          </a:xfrm>
        </p:spPr>
      </p:pic>
    </p:spTree>
    <p:extLst>
      <p:ext uri="{BB962C8B-B14F-4D97-AF65-F5344CB8AC3E}">
        <p14:creationId xmlns:p14="http://schemas.microsoft.com/office/powerpoint/2010/main" val="23320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8"/>
          <a:stretch/>
        </p:blipFill>
        <p:spPr>
          <a:xfrm>
            <a:off x="1370838" y="365125"/>
            <a:ext cx="9678161" cy="5865705"/>
          </a:xfrm>
        </p:spPr>
      </p:pic>
    </p:spTree>
    <p:extLst>
      <p:ext uri="{BB962C8B-B14F-4D97-AF65-F5344CB8AC3E}">
        <p14:creationId xmlns:p14="http://schemas.microsoft.com/office/powerpoint/2010/main" val="19575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2.4.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9"/>
          <a:stretch/>
        </p:blipFill>
        <p:spPr>
          <a:xfrm>
            <a:off x="928201" y="1447800"/>
            <a:ext cx="9897448" cy="1207974"/>
          </a:xfrm>
        </p:spPr>
      </p:pic>
    </p:spTree>
    <p:extLst>
      <p:ext uri="{BB962C8B-B14F-4D97-AF65-F5344CB8AC3E}">
        <p14:creationId xmlns:p14="http://schemas.microsoft.com/office/powerpoint/2010/main" val="12837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2.4.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9"/>
          <a:stretch/>
        </p:blipFill>
        <p:spPr>
          <a:xfrm>
            <a:off x="928201" y="1447800"/>
            <a:ext cx="9897448" cy="1207974"/>
          </a:xfr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2" y="2533649"/>
            <a:ext cx="9897448" cy="1683517"/>
          </a:xfrm>
          <a:prstGeom prst="rect">
            <a:avLst/>
          </a:prstGeom>
        </p:spPr>
      </p:pic>
      <p:pic>
        <p:nvPicPr>
          <p:cNvPr id="8" name="Resim 7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" y="4217165"/>
            <a:ext cx="9897448" cy="20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İçerik Yer Tutucusu 7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5"/>
          <a:stretch/>
        </p:blipFill>
        <p:spPr>
          <a:xfrm>
            <a:off x="1657350" y="2284087"/>
            <a:ext cx="3766702" cy="3829796"/>
          </a:xfrm>
        </p:spPr>
      </p:pic>
      <p:pic>
        <p:nvPicPr>
          <p:cNvPr id="11" name="Resim 10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456800"/>
            <a:ext cx="8372475" cy="1744738"/>
          </a:xfrm>
          <a:prstGeom prst="rect">
            <a:avLst/>
          </a:prstGeom>
        </p:spPr>
      </p:pic>
      <p:pic>
        <p:nvPicPr>
          <p:cNvPr id="12" name="İçerik Yer Tutucusu 7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76"/>
          <a:stretch/>
        </p:blipFill>
        <p:spPr>
          <a:xfrm>
            <a:off x="5782110" y="3761127"/>
            <a:ext cx="3766702" cy="2473990"/>
          </a:xfrm>
          <a:prstGeom prst="rect">
            <a:avLst/>
          </a:prstGeom>
        </p:spPr>
      </p:pic>
      <p:pic>
        <p:nvPicPr>
          <p:cNvPr id="13" name="İçerik Yer Tutucusu 7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5" b="75862"/>
          <a:stretch/>
        </p:blipFill>
        <p:spPr>
          <a:xfrm>
            <a:off x="5782110" y="2609850"/>
            <a:ext cx="3766702" cy="115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717768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2.1. İşaretlerin Sınıflandırılması</a:t>
            </a:r>
            <a:endParaRPr lang="en-US" dirty="0"/>
          </a:p>
        </p:txBody>
      </p:sp>
      <p:pic>
        <p:nvPicPr>
          <p:cNvPr id="12" name="İçerik Yer Tutucusu 11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" b="57135"/>
          <a:stretch/>
        </p:blipFill>
        <p:spPr>
          <a:xfrm>
            <a:off x="566948" y="1493043"/>
            <a:ext cx="9076904" cy="2530475"/>
          </a:xfrm>
        </p:spPr>
      </p:pic>
      <p:pic>
        <p:nvPicPr>
          <p:cNvPr id="6" name="İçerik Yer Tutucusu 11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28" b="2033"/>
          <a:stretch/>
        </p:blipFill>
        <p:spPr>
          <a:xfrm>
            <a:off x="1490873" y="4162164"/>
            <a:ext cx="7415002" cy="25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Resim 12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4" y="365125"/>
            <a:ext cx="10908392" cy="4473575"/>
          </a:xfrm>
          <a:prstGeom prst="rect">
            <a:avLst/>
          </a:prstGeom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  <p:pic>
        <p:nvPicPr>
          <p:cNvPr id="9" name="Resim 8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/>
          <a:stretch/>
        </p:blipFill>
        <p:spPr>
          <a:xfrm>
            <a:off x="7829342" y="1208101"/>
            <a:ext cx="3800475" cy="4117961"/>
          </a:xfrm>
          <a:prstGeom prst="rect">
            <a:avLst/>
          </a:prstGeom>
        </p:spPr>
      </p:pic>
      <p:pic>
        <p:nvPicPr>
          <p:cNvPr id="8" name="İçerik Yer Tutucusu 7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4"/>
          <a:stretch/>
        </p:blipFill>
        <p:spPr>
          <a:xfrm>
            <a:off x="838200" y="1457325"/>
            <a:ext cx="6738660" cy="3935412"/>
          </a:xfrm>
        </p:spPr>
      </p:pic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İşaret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İçerik Yer Tutucusu 6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26" y="37206"/>
            <a:ext cx="8798674" cy="3306964"/>
          </a:xfrm>
        </p:spPr>
      </p:pic>
      <p:pic>
        <p:nvPicPr>
          <p:cNvPr id="11" name="Resim 10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76" y="2954718"/>
            <a:ext cx="7211973" cy="37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Resim 11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24" y="800888"/>
            <a:ext cx="9031152" cy="1418505"/>
          </a:xfrm>
          <a:prstGeom prst="rect">
            <a:avLst/>
          </a:prstGeom>
        </p:spPr>
      </p:pic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12" y="2413651"/>
            <a:ext cx="8796576" cy="25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2: İşaretler ve Analog/Sayısal Dönüşüm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2.2.1. </a:t>
            </a:r>
            <a:r>
              <a:rPr lang="tr-TR" dirty="0" err="1" smtClean="0"/>
              <a:t>ADC’nin</a:t>
            </a:r>
            <a:r>
              <a:rPr lang="tr-TR" dirty="0" smtClean="0"/>
              <a:t> Mimarisi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 b="68110"/>
          <a:stretch/>
        </p:blipFill>
        <p:spPr>
          <a:xfrm>
            <a:off x="838200" y="1524000"/>
            <a:ext cx="10812599" cy="2047875"/>
          </a:xfrm>
        </p:spPr>
      </p:pic>
    </p:spTree>
    <p:extLst>
      <p:ext uri="{BB962C8B-B14F-4D97-AF65-F5344CB8AC3E}">
        <p14:creationId xmlns:p14="http://schemas.microsoft.com/office/powerpoint/2010/main" val="19088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343</Words>
  <Application>Microsoft Office PowerPoint</Application>
  <PresentationFormat>Geniş ekran</PresentationFormat>
  <Paragraphs>64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Teması</vt:lpstr>
      <vt:lpstr>Bölüm 2: İşaretler ve Analog/Sayısal Dönüşüm</vt:lpstr>
      <vt:lpstr>2. İşaretler ve Analog/Sayısal Dönüşüm</vt:lpstr>
      <vt:lpstr>PowerPoint Sunusu</vt:lpstr>
      <vt:lpstr>2.1. İşaretlerin Sınıflandırılması</vt:lpstr>
      <vt:lpstr>PowerPoint Sunusu</vt:lpstr>
      <vt:lpstr>Sayısal İşaret</vt:lpstr>
      <vt:lpstr>PowerPoint Sunusu</vt:lpstr>
      <vt:lpstr>PowerPoint Sunusu</vt:lpstr>
      <vt:lpstr>2.2.1. ADC’nin Mimarisi</vt:lpstr>
      <vt:lpstr>PowerPoint Sunusu</vt:lpstr>
      <vt:lpstr>Örnekleme ve Tutma İşlemleri</vt:lpstr>
      <vt:lpstr>Shannon Teoremi</vt:lpstr>
      <vt:lpstr>Kuantalama</vt:lpstr>
      <vt:lpstr>PowerPoint Sunusu</vt:lpstr>
      <vt:lpstr>Örnek 2.1.</vt:lpstr>
      <vt:lpstr>Örnek 2.2.</vt:lpstr>
      <vt:lpstr>Kodlama</vt:lpstr>
      <vt:lpstr>Örnek 2.3.</vt:lpstr>
      <vt:lpstr>PowerPoint Sunusu</vt:lpstr>
      <vt:lpstr>2.2.2. DAC’nin Mimarisi</vt:lpstr>
      <vt:lpstr>PowerPoint Sunusu</vt:lpstr>
      <vt:lpstr>Örnek 2.4.</vt:lpstr>
      <vt:lpstr>Örnek 2.4.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142</cp:revision>
  <dcterms:created xsi:type="dcterms:W3CDTF">2020-03-27T13:54:28Z</dcterms:created>
  <dcterms:modified xsi:type="dcterms:W3CDTF">2020-11-21T15:56:34Z</dcterms:modified>
</cp:coreProperties>
</file>