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7" r:id="rId4"/>
    <p:sldId id="266" r:id="rId5"/>
    <p:sldId id="265" r:id="rId6"/>
    <p:sldId id="269" r:id="rId7"/>
    <p:sldId id="268" r:id="rId8"/>
    <p:sldId id="270" r:id="rId9"/>
    <p:sldId id="271" r:id="rId10"/>
    <p:sldId id="283" r:id="rId11"/>
    <p:sldId id="282" r:id="rId12"/>
    <p:sldId id="272" r:id="rId13"/>
    <p:sldId id="273" r:id="rId14"/>
    <p:sldId id="274" r:id="rId15"/>
    <p:sldId id="275" r:id="rId16"/>
    <p:sldId id="284" r:id="rId17"/>
    <p:sldId id="285" r:id="rId18"/>
    <p:sldId id="287" r:id="rId19"/>
    <p:sldId id="286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0F5-5381-4876-B6D7-35117356343F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FE43-12D4-4AF5-AE67-A2C3DAA766BB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540D-6A5D-4FBE-8FC0-8E575499CA91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2655-6AE7-4CBD-A632-C557DB9758FA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9C2F-356D-4564-BEF5-38CC5F81C78D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3FF0-23CB-4A51-9202-592E2F58380C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EB8F-B580-424F-9B0D-ECFC2C244DDF}" type="datetime1">
              <a:rPr lang="en-US" smtClean="0"/>
              <a:t>11/18/2020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4BDE-ACD1-451D-9366-82DB8FC0202D}" type="datetime1">
              <a:rPr lang="en-US" smtClean="0"/>
              <a:t>11/18/2020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6AF7-652D-4DD8-BE0E-381DB3A9F002}" type="datetime1">
              <a:rPr lang="en-US" smtClean="0"/>
              <a:t>11/18/2020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FDA3-06B2-4E87-8F88-2CC5D69FD2A7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F326-0B71-4E31-8033-7FBBE92EA436}" type="datetime1">
              <a:rPr lang="en-US" smtClean="0"/>
              <a:t>11/18/2020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3F60-553F-446B-B62C-069E6FD76F1E}" type="datetime1">
              <a:rPr lang="en-US" smtClean="0"/>
              <a:t>11/18/2020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Bölüm 3: Sayı Sistemleri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Tümleyen</a:t>
            </a:r>
            <a:r>
              <a:rPr lang="tr-TR" dirty="0" smtClean="0"/>
              <a:t> Aritmetiği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92"/>
          <a:stretch/>
        </p:blipFill>
        <p:spPr>
          <a:xfrm>
            <a:off x="838200" y="1866899"/>
            <a:ext cx="10096495" cy="1953419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2012"/>
          </a:xfrm>
        </p:spPr>
        <p:txBody>
          <a:bodyPr/>
          <a:lstStyle/>
          <a:p>
            <a:r>
              <a:rPr lang="tr-TR" dirty="0" smtClean="0"/>
              <a:t>Örnek 3.2.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3"/>
          <a:stretch/>
        </p:blipFill>
        <p:spPr>
          <a:xfrm>
            <a:off x="1060463" y="876300"/>
            <a:ext cx="9499574" cy="5267000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Sekizli Sayı Sistemi (</a:t>
            </a:r>
            <a:r>
              <a:rPr lang="tr-TR" dirty="0" err="1" smtClean="0"/>
              <a:t>Octal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5"/>
          <a:stretch/>
        </p:blipFill>
        <p:spPr>
          <a:xfrm>
            <a:off x="838200" y="1781175"/>
            <a:ext cx="10203422" cy="2173932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Onaltılık Sayı Sistemi (</a:t>
            </a:r>
            <a:r>
              <a:rPr lang="tr-TR" dirty="0" err="1" smtClean="0"/>
              <a:t>Hexadecimal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3"/>
          <a:stretch/>
        </p:blipFill>
        <p:spPr>
          <a:xfrm>
            <a:off x="752475" y="1690688"/>
            <a:ext cx="10104484" cy="2052637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3.3.</a:t>
            </a:r>
            <a:endParaRPr lang="en-US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9"/>
          <a:stretch/>
        </p:blipFill>
        <p:spPr>
          <a:xfrm>
            <a:off x="838199" y="1600200"/>
            <a:ext cx="9999669" cy="177165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761999"/>
          </a:xfrm>
        </p:spPr>
        <p:txBody>
          <a:bodyPr/>
          <a:lstStyle/>
          <a:p>
            <a:r>
              <a:rPr lang="tr-TR" dirty="0" smtClean="0"/>
              <a:t>BCD Sayı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8"/>
          <a:stretch/>
        </p:blipFill>
        <p:spPr>
          <a:xfrm>
            <a:off x="857250" y="781050"/>
            <a:ext cx="10496550" cy="1938501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28" y="2690354"/>
            <a:ext cx="3781544" cy="3665996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Resim 7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87" y="104475"/>
            <a:ext cx="10001625" cy="2486669"/>
          </a:xfrm>
          <a:prstGeom prst="rect">
            <a:avLst/>
          </a:prstGeo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89" y="2071679"/>
            <a:ext cx="4419719" cy="4284671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Sayıların Bilgisayarda Gösterilimi</a:t>
            </a:r>
            <a:endParaRPr lang="en-US" dirty="0"/>
          </a:p>
        </p:txBody>
      </p:sp>
      <p:pic>
        <p:nvPicPr>
          <p:cNvPr id="2" name="Resim 1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3"/>
          <a:stretch/>
        </p:blipFill>
        <p:spPr>
          <a:xfrm>
            <a:off x="838200" y="1466849"/>
            <a:ext cx="10178654" cy="408517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94" y="231775"/>
            <a:ext cx="10428212" cy="537081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/>
          <a:stretch/>
        </p:blipFill>
        <p:spPr>
          <a:xfrm>
            <a:off x="1639572" y="982284"/>
            <a:ext cx="8912856" cy="2027490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8" y="3487671"/>
            <a:ext cx="8912856" cy="1103379"/>
          </a:xfrm>
          <a:prstGeom prst="rect">
            <a:avLst/>
          </a:prstGeom>
        </p:spPr>
      </p:pic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YMH215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Tasarım</a:t>
            </a:r>
            <a:r>
              <a:rPr lang="en-US" dirty="0" smtClean="0"/>
              <a:t> - </a:t>
            </a:r>
            <a:r>
              <a:rPr lang="en-US" dirty="0" err="1" smtClean="0"/>
              <a:t>Bölüm</a:t>
            </a:r>
            <a:r>
              <a:rPr lang="en-US" dirty="0" smtClean="0"/>
              <a:t> 3: </a:t>
            </a:r>
            <a:r>
              <a:rPr lang="en-US" dirty="0" err="1" smtClean="0"/>
              <a:t>Sayı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 Sayı Sistemleri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92"/>
          <a:stretch/>
        </p:blipFill>
        <p:spPr>
          <a:xfrm>
            <a:off x="838200" y="1457325"/>
            <a:ext cx="10465801" cy="3724275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3.4.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5"/>
          <a:stretch/>
        </p:blipFill>
        <p:spPr>
          <a:xfrm>
            <a:off x="1300948" y="1466849"/>
            <a:ext cx="7208854" cy="4304225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809625"/>
          </a:xfrm>
        </p:spPr>
        <p:txBody>
          <a:bodyPr>
            <a:normAutofit/>
          </a:bodyPr>
          <a:lstStyle/>
          <a:p>
            <a:r>
              <a:rPr lang="tr-TR" dirty="0" smtClean="0"/>
              <a:t>Örnek 3.5.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2"/>
          <a:stretch/>
        </p:blipFill>
        <p:spPr>
          <a:xfrm>
            <a:off x="1362075" y="809624"/>
            <a:ext cx="4872246" cy="1411367"/>
          </a:xfr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548632"/>
            <a:ext cx="7648739" cy="3807718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3.6.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/>
          <a:stretch/>
        </p:blipFill>
        <p:spPr>
          <a:xfrm>
            <a:off x="838200" y="1457324"/>
            <a:ext cx="9056581" cy="4047827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3.7.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8"/>
          <a:stretch/>
        </p:blipFill>
        <p:spPr>
          <a:xfrm>
            <a:off x="838200" y="1690688"/>
            <a:ext cx="6303804" cy="3622063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3.8.</a:t>
            </a:r>
            <a:endParaRPr lang="en-US" dirty="0"/>
          </a:p>
        </p:txBody>
      </p:sp>
      <p:pic>
        <p:nvPicPr>
          <p:cNvPr id="8" name="Resim 7" descr="Ekran Kırp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3"/>
          <a:stretch/>
        </p:blipFill>
        <p:spPr>
          <a:xfrm>
            <a:off x="838200" y="1571625"/>
            <a:ext cx="6825940" cy="355469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12" y="679450"/>
            <a:ext cx="9326775" cy="5026025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85" y="365125"/>
            <a:ext cx="5110430" cy="6073775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Sayı Sistemi (</a:t>
            </a:r>
            <a:r>
              <a:rPr lang="tr-TR" dirty="0" err="1" smtClean="0"/>
              <a:t>Binary</a:t>
            </a:r>
            <a:r>
              <a:rPr lang="tr-TR" dirty="0" smtClean="0"/>
              <a:t>)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838200" y="1552575"/>
            <a:ext cx="10085285" cy="3314700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İkili-Ondalık Dönüşüm</a:t>
            </a:r>
            <a:endParaRPr lang="en-US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515"/>
            <a:ext cx="10543161" cy="216736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Ondalık-İkili Dönüşüm</a:t>
            </a:r>
            <a:endParaRPr lang="en-US" dirty="0"/>
          </a:p>
        </p:txBody>
      </p:sp>
      <p:pic>
        <p:nvPicPr>
          <p:cNvPr id="2" name="Resim 1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921"/>
            <a:ext cx="9902074" cy="3112847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3.1.</a:t>
            </a:r>
            <a:endParaRPr lang="en-US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3"/>
          <a:stretch/>
        </p:blipFill>
        <p:spPr>
          <a:xfrm>
            <a:off x="1281553" y="1533525"/>
            <a:ext cx="9095493" cy="4057650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3: Sayı Sistemleri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Sayılar Üzerinde Aritmetik İşlemler</a:t>
            </a:r>
            <a:endParaRPr lang="en-US" dirty="0"/>
          </a:p>
        </p:txBody>
      </p:sp>
      <p:pic>
        <p:nvPicPr>
          <p:cNvPr id="5" name="İçerik Yer Tutucusu 4" descr="Ekran Kırpm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37891"/>
          <a:stretch/>
        </p:blipFill>
        <p:spPr>
          <a:xfrm>
            <a:off x="838200" y="1762124"/>
            <a:ext cx="9906000" cy="3933949"/>
          </a:xfr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324</Words>
  <Application>Microsoft Office PowerPoint</Application>
  <PresentationFormat>Geniş ekran</PresentationFormat>
  <Paragraphs>70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Bölüm 3: Sayı Sistemleri</vt:lpstr>
      <vt:lpstr>3. Sayı Sistemleri</vt:lpstr>
      <vt:lpstr>PowerPoint Sunusu</vt:lpstr>
      <vt:lpstr>PowerPoint Sunusu</vt:lpstr>
      <vt:lpstr>İkili Sayı Sistemi (Binary)</vt:lpstr>
      <vt:lpstr>İkili-Ondalık Dönüşüm</vt:lpstr>
      <vt:lpstr>Ondalık-İkili Dönüşüm</vt:lpstr>
      <vt:lpstr>Örnek 3.1.</vt:lpstr>
      <vt:lpstr>İkili Sayılar Üzerinde Aritmetik İşlemler</vt:lpstr>
      <vt:lpstr>Tümleyen Aritmetiği</vt:lpstr>
      <vt:lpstr>Örnek 3.2.</vt:lpstr>
      <vt:lpstr>Sekizli Sayı Sistemi (Octal)</vt:lpstr>
      <vt:lpstr>Onaltılık Sayı Sistemi (Hexadecimal)</vt:lpstr>
      <vt:lpstr>Örnek 3.3.</vt:lpstr>
      <vt:lpstr>BCD Sayı</vt:lpstr>
      <vt:lpstr>PowerPoint Sunusu</vt:lpstr>
      <vt:lpstr>Sayıların Bilgisayarda Gösterilimi</vt:lpstr>
      <vt:lpstr>PowerPoint Sunusu</vt:lpstr>
      <vt:lpstr>PowerPoint Sunusu</vt:lpstr>
      <vt:lpstr>Örnek 3.4.</vt:lpstr>
      <vt:lpstr>Örnek 3.5.</vt:lpstr>
      <vt:lpstr>Örnek 3.6.</vt:lpstr>
      <vt:lpstr>Örnek 3.7.</vt:lpstr>
      <vt:lpstr>Örnek 3.8.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146</cp:revision>
  <dcterms:created xsi:type="dcterms:W3CDTF">2020-03-27T13:54:28Z</dcterms:created>
  <dcterms:modified xsi:type="dcterms:W3CDTF">2020-11-18T21:16:11Z</dcterms:modified>
</cp:coreProperties>
</file>