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67" r:id="rId4"/>
    <p:sldId id="348" r:id="rId5"/>
    <p:sldId id="289" r:id="rId6"/>
    <p:sldId id="265" r:id="rId7"/>
    <p:sldId id="269" r:id="rId8"/>
    <p:sldId id="268" r:id="rId9"/>
    <p:sldId id="270" r:id="rId10"/>
    <p:sldId id="349" r:id="rId11"/>
    <p:sldId id="271" r:id="rId12"/>
    <p:sldId id="283" r:id="rId13"/>
    <p:sldId id="282" r:id="rId14"/>
    <p:sldId id="272" r:id="rId15"/>
    <p:sldId id="281" r:id="rId16"/>
    <p:sldId id="273" r:id="rId17"/>
    <p:sldId id="274" r:id="rId18"/>
    <p:sldId id="275" r:id="rId19"/>
    <p:sldId id="284" r:id="rId20"/>
    <p:sldId id="285" r:id="rId21"/>
    <p:sldId id="287" r:id="rId22"/>
    <p:sldId id="286" r:id="rId23"/>
    <p:sldId id="288" r:id="rId24"/>
    <p:sldId id="277" r:id="rId25"/>
    <p:sldId id="278" r:id="rId26"/>
    <p:sldId id="350" r:id="rId27"/>
    <p:sldId id="290" r:id="rId28"/>
    <p:sldId id="276" r:id="rId29"/>
    <p:sldId id="280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8A3C-E862-499B-BEA0-1EEAC2745013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8DFA-9FA0-45F0-B50E-9EB4F05AA1D1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606-9E0F-45D6-BB54-3931E796EE2B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8473-0981-4763-B7AA-4000F92883AD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6CA-45D1-4272-ABBD-6487DA53307A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6EE6-09A1-4A06-8C2D-1F3653438B77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21A6-91C6-4578-91FB-352021E4F23D}" type="datetime1">
              <a:rPr lang="en-US" smtClean="0"/>
              <a:t>11/21/2020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130-8517-4B56-A50A-1A39DB030F5F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8FF0-FFC8-4F84-A309-18FE933BC9A4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CB72-BFAD-44A7-84CD-1F6C820A55E2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E2DD-6EEE-4484-901C-B503D233654E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CA9-8029-4A1E-9E42-A89B86DC1F73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Bölüm </a:t>
            </a:r>
            <a:r>
              <a:rPr lang="tr-TR" sz="4400" dirty="0" smtClean="0"/>
              <a:t>5.5-…: </a:t>
            </a:r>
            <a:r>
              <a:rPr lang="tr-TR" sz="4400" dirty="0" smtClean="0"/>
              <a:t>Lojik Devre Temelleri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b="21631"/>
          <a:stretch/>
        </p:blipFill>
        <p:spPr>
          <a:xfrm>
            <a:off x="1124475" y="1545921"/>
            <a:ext cx="10229325" cy="2723712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838200" y="1440657"/>
            <a:ext cx="124777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6119"/>
          </a:xfrm>
        </p:spPr>
        <p:txBody>
          <a:bodyPr>
            <a:normAutofit/>
          </a:bodyPr>
          <a:lstStyle/>
          <a:p>
            <a:r>
              <a:rPr lang="tr-TR" dirty="0" smtClean="0"/>
              <a:t>Örnek 5.9.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9" y="1112787"/>
            <a:ext cx="7295808" cy="217011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45" y="1125686"/>
            <a:ext cx="4181475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4222411"/>
            <a:ext cx="8629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5.5.2. Maksimum </a:t>
            </a:r>
            <a:r>
              <a:rPr lang="tr-TR" dirty="0"/>
              <a:t>Terimler </a:t>
            </a:r>
            <a:r>
              <a:rPr lang="tr-TR" dirty="0" err="1"/>
              <a:t>Kanonik</a:t>
            </a:r>
            <a:r>
              <a:rPr lang="tr-TR" dirty="0"/>
              <a:t> Biçimi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21" y="2256574"/>
            <a:ext cx="9908357" cy="27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/>
          <a:lstStyle/>
          <a:p>
            <a:r>
              <a:rPr lang="tr-TR" dirty="0" smtClean="0"/>
              <a:t>Örnek 5.10.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9053"/>
            <a:ext cx="8448675" cy="1095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538631"/>
            <a:ext cx="6200775" cy="2676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b="25642"/>
          <a:stretch/>
        </p:blipFill>
        <p:spPr>
          <a:xfrm>
            <a:off x="838200" y="4343760"/>
            <a:ext cx="8486775" cy="18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8" y="943908"/>
            <a:ext cx="10355197" cy="47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10563559" cy="37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/>
          <a:lstStyle/>
          <a:p>
            <a:r>
              <a:rPr lang="tr-TR" dirty="0" smtClean="0"/>
              <a:t>Örnek 5.11.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46457"/>
            <a:ext cx="8420100" cy="2981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" y="3878435"/>
            <a:ext cx="8353425" cy="2047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530" y="3646129"/>
            <a:ext cx="3553393" cy="25308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5.6. </a:t>
            </a:r>
            <a:r>
              <a:rPr lang="tr-TR" dirty="0" err="1" smtClean="0"/>
              <a:t>Kanonik</a:t>
            </a:r>
            <a:r>
              <a:rPr lang="tr-TR" dirty="0" smtClean="0"/>
              <a:t> Biçimler Arasındaki Dönüşüm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1" y="2046637"/>
            <a:ext cx="10110642" cy="20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5.12.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9" y="1453839"/>
            <a:ext cx="9959762" cy="42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02" y="1027906"/>
            <a:ext cx="9851796" cy="50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16" y="365125"/>
            <a:ext cx="9059767" cy="57118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886450" y="1349374"/>
            <a:ext cx="4876800" cy="37433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5.7. Doğruluk Tablosundan </a:t>
            </a:r>
            <a:r>
              <a:rPr lang="tr-TR" sz="3600" dirty="0" err="1" smtClean="0"/>
              <a:t>Kanonik</a:t>
            </a:r>
            <a:r>
              <a:rPr lang="tr-TR" sz="3600" dirty="0" smtClean="0"/>
              <a:t> Biçimleri Bulunması</a:t>
            </a:r>
            <a:endParaRPr lang="en-US" sz="36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043"/>
            <a:ext cx="10328296" cy="22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03695"/>
            <a:ext cx="10515600" cy="923827"/>
          </a:xfrm>
        </p:spPr>
        <p:txBody>
          <a:bodyPr>
            <a:normAutofit/>
          </a:bodyPr>
          <a:lstStyle/>
          <a:p>
            <a:r>
              <a:rPr lang="tr-TR" dirty="0" smtClean="0"/>
              <a:t>Örnek 5.13.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2" y="792841"/>
            <a:ext cx="8439150" cy="14097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95" y="2270752"/>
            <a:ext cx="4143375" cy="27336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062" y="5140849"/>
            <a:ext cx="8467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7385"/>
            <a:ext cx="6638925" cy="38671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03" y="3875681"/>
            <a:ext cx="8410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59" y="0"/>
            <a:ext cx="5141978" cy="29951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995184"/>
            <a:ext cx="84772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826"/>
          </a:xfrm>
        </p:spPr>
        <p:txBody>
          <a:bodyPr/>
          <a:lstStyle/>
          <a:p>
            <a:r>
              <a:rPr lang="tr-TR" dirty="0" smtClean="0"/>
              <a:t>Örnek 5.14.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5031"/>
            <a:ext cx="10153307" cy="8509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942307"/>
            <a:ext cx="66294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5" y="311427"/>
            <a:ext cx="10554535" cy="3574149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040" y="2720975"/>
            <a:ext cx="5573173" cy="36353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29145"/>
          <a:stretch/>
        </p:blipFill>
        <p:spPr>
          <a:xfrm>
            <a:off x="671119" y="483773"/>
            <a:ext cx="10808763" cy="1992727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4231" y="2595148"/>
            <a:ext cx="5283538" cy="34464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25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5.8. </a:t>
            </a:r>
            <a:r>
              <a:rPr lang="tr-TR" sz="3600" dirty="0" err="1" smtClean="0"/>
              <a:t>Kanonik</a:t>
            </a:r>
            <a:r>
              <a:rPr lang="tr-TR" sz="3600" dirty="0" smtClean="0"/>
              <a:t> Biçimlerin Lojik Kapılarla </a:t>
            </a:r>
            <a:r>
              <a:rPr lang="tr-TR" sz="3600" dirty="0" err="1" smtClean="0"/>
              <a:t>Gerçeklenmesi</a:t>
            </a:r>
            <a:endParaRPr lang="en-US" sz="360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12" y="1907505"/>
            <a:ext cx="9705775" cy="30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72" y="358988"/>
            <a:ext cx="8875456" cy="31725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53" y="3930322"/>
            <a:ext cx="8715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57323"/>
          </a:xfrm>
        </p:spPr>
        <p:txBody>
          <a:bodyPr/>
          <a:lstStyle/>
          <a:p>
            <a:r>
              <a:rPr lang="tr-TR" dirty="0" smtClean="0"/>
              <a:t>Örnek 5.15.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0" y="1345406"/>
            <a:ext cx="4638675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t="65278"/>
          <a:stretch/>
        </p:blipFill>
        <p:spPr>
          <a:xfrm>
            <a:off x="1838325" y="4373561"/>
            <a:ext cx="8020050" cy="635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r="35036" b="44792"/>
          <a:stretch/>
        </p:blipFill>
        <p:spPr>
          <a:xfrm>
            <a:off x="3490911" y="2805113"/>
            <a:ext cx="5210175" cy="1009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0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5.5. </a:t>
            </a:r>
            <a:r>
              <a:rPr lang="tr-TR" sz="4000" dirty="0" err="1" smtClean="0"/>
              <a:t>Boole</a:t>
            </a:r>
            <a:r>
              <a:rPr lang="tr-TR" sz="4000" dirty="0" smtClean="0"/>
              <a:t> Cebri Fonksiyonları ve Standart Biçimler</a:t>
            </a:r>
            <a:endParaRPr lang="en-US" sz="4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06" y="2621513"/>
            <a:ext cx="10694980" cy="27791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b="32255"/>
          <a:stretch/>
        </p:blipFill>
        <p:spPr>
          <a:xfrm>
            <a:off x="752475" y="1395413"/>
            <a:ext cx="10982325" cy="82391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l="709" t="70592" r="88116" b="6064"/>
          <a:stretch/>
        </p:blipFill>
        <p:spPr>
          <a:xfrm>
            <a:off x="10491995" y="1870075"/>
            <a:ext cx="1196422" cy="2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4" y="2325687"/>
            <a:ext cx="7867650" cy="36766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20" y="365125"/>
            <a:ext cx="10238759" cy="16065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2240756"/>
            <a:ext cx="4638675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0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8055" cy="1460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9156"/>
            <a:ext cx="7924800" cy="3724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/>
          <a:srcRect r="35036" b="44792"/>
          <a:stretch/>
        </p:blipFill>
        <p:spPr>
          <a:xfrm>
            <a:off x="6144852" y="2139156"/>
            <a:ext cx="5210175" cy="1009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3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2" y="1758156"/>
            <a:ext cx="10924095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Minimum ve Maksimum Terimler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36601"/>
          <a:stretch/>
        </p:blipFill>
        <p:spPr>
          <a:xfrm>
            <a:off x="838200" y="1672431"/>
            <a:ext cx="9982200" cy="2328863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Minimum ve Maksimum Terimler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t="52767"/>
          <a:stretch/>
        </p:blipFill>
        <p:spPr>
          <a:xfrm>
            <a:off x="781050" y="1870075"/>
            <a:ext cx="9982200" cy="17350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502463"/>
            <a:ext cx="10029825" cy="1310202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43" y="1285162"/>
            <a:ext cx="8806714" cy="48520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t="66551" r="28739" b="8621"/>
          <a:stretch/>
        </p:blipFill>
        <p:spPr>
          <a:xfrm>
            <a:off x="4076700" y="723105"/>
            <a:ext cx="7534275" cy="3429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l="65946" t="36897" r="1486" b="34081"/>
          <a:stretch/>
        </p:blipFill>
        <p:spPr>
          <a:xfrm>
            <a:off x="823912" y="704055"/>
            <a:ext cx="3443288" cy="4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5.5.1. Minimum Terimler </a:t>
            </a:r>
            <a:r>
              <a:rPr lang="tr-TR" dirty="0" err="1" smtClean="0"/>
              <a:t>Kanonik</a:t>
            </a:r>
            <a:r>
              <a:rPr lang="tr-TR" dirty="0" smtClean="0"/>
              <a:t> Biçimi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43050"/>
            <a:ext cx="10487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r>
              <a:rPr lang="tr-TR" dirty="0" smtClean="0"/>
              <a:t>Örnek 5.8.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6" y="696319"/>
            <a:ext cx="9562566" cy="12168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1432857"/>
            <a:ext cx="5794793" cy="254859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6" y="3874765"/>
            <a:ext cx="9667310" cy="23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650875"/>
            <a:ext cx="9678818" cy="47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436</Words>
  <Application>Microsoft Office PowerPoint</Application>
  <PresentationFormat>Geniş ekran</PresentationFormat>
  <Paragraphs>82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Teması</vt:lpstr>
      <vt:lpstr>Bölüm 5.5-…: Lojik Devre Temelleri</vt:lpstr>
      <vt:lpstr>PowerPoint Sunusu</vt:lpstr>
      <vt:lpstr>5.5. Boole Cebri Fonksiyonları ve Standart Biçimler</vt:lpstr>
      <vt:lpstr>Minimum ve Maksimum Terimler</vt:lpstr>
      <vt:lpstr>Minimum ve Maksimum Terimler</vt:lpstr>
      <vt:lpstr>PowerPoint Sunusu</vt:lpstr>
      <vt:lpstr>5.5.1. Minimum Terimler Kanonik Biçimi</vt:lpstr>
      <vt:lpstr>Örnek 5.8.</vt:lpstr>
      <vt:lpstr>PowerPoint Sunusu</vt:lpstr>
      <vt:lpstr>PowerPoint Sunusu</vt:lpstr>
      <vt:lpstr>Örnek 5.9.</vt:lpstr>
      <vt:lpstr>5.5.2. Maksimum Terimler Kanonik Biçimi</vt:lpstr>
      <vt:lpstr>Örnek 5.10.</vt:lpstr>
      <vt:lpstr>PowerPoint Sunusu</vt:lpstr>
      <vt:lpstr>PowerPoint Sunusu</vt:lpstr>
      <vt:lpstr>Örnek 5.11.</vt:lpstr>
      <vt:lpstr>5.6. Kanonik Biçimler Arasındaki Dönüşüm</vt:lpstr>
      <vt:lpstr>Örnek 5.12.</vt:lpstr>
      <vt:lpstr>PowerPoint Sunusu</vt:lpstr>
      <vt:lpstr>5.7. Doğruluk Tablosundan Kanonik Biçimleri Bulunması</vt:lpstr>
      <vt:lpstr>Örnek 5.13.</vt:lpstr>
      <vt:lpstr>PowerPoint Sunusu</vt:lpstr>
      <vt:lpstr>PowerPoint Sunusu</vt:lpstr>
      <vt:lpstr>Örnek 5.14. </vt:lpstr>
      <vt:lpstr>PowerPoint Sunusu</vt:lpstr>
      <vt:lpstr>PowerPoint Sunusu</vt:lpstr>
      <vt:lpstr>5.8. Kanonik Biçimlerin Lojik Kapılarla Gerçeklenmesi</vt:lpstr>
      <vt:lpstr>PowerPoint Sunusu</vt:lpstr>
      <vt:lpstr>Örnek 5.15.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207</cp:revision>
  <dcterms:created xsi:type="dcterms:W3CDTF">2020-03-27T13:54:28Z</dcterms:created>
  <dcterms:modified xsi:type="dcterms:W3CDTF">2020-11-20T21:10:26Z</dcterms:modified>
</cp:coreProperties>
</file>