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53" r:id="rId11"/>
    <p:sldId id="352" r:id="rId12"/>
    <p:sldId id="270" r:id="rId13"/>
    <p:sldId id="349" r:id="rId14"/>
    <p:sldId id="271" r:id="rId15"/>
    <p:sldId id="283" r:id="rId16"/>
    <p:sldId id="282" r:id="rId17"/>
    <p:sldId id="272" r:id="rId18"/>
    <p:sldId id="281" r:id="rId19"/>
    <p:sldId id="273" r:id="rId20"/>
    <p:sldId id="274" r:id="rId21"/>
    <p:sldId id="275" r:id="rId22"/>
    <p:sldId id="374" r:id="rId23"/>
    <p:sldId id="278" r:id="rId24"/>
    <p:sldId id="350" r:id="rId25"/>
    <p:sldId id="386" r:id="rId26"/>
    <p:sldId id="375" r:id="rId27"/>
    <p:sldId id="376" r:id="rId28"/>
    <p:sldId id="377" r:id="rId29"/>
    <p:sldId id="385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293" r:id="rId46"/>
    <p:sldId id="294" r:id="rId47"/>
    <p:sldId id="354" r:id="rId48"/>
    <p:sldId id="357" r:id="rId49"/>
    <p:sldId id="356" r:id="rId50"/>
    <p:sldId id="355" r:id="rId51"/>
    <p:sldId id="362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872C-EE97-42A5-BB8F-FDA00475C631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F1D8-F835-4902-B599-0C0892F26BB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038-BACE-42CB-8DF1-E5E5FE884C70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D6F6-8B2F-4035-BED0-6D4B815638E3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D7E9-88D3-4BDC-9DFD-2D1BE8C0A66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EEF7-1AE9-4EF7-A837-2D8A1902ACB8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588-0F8A-4857-A6D5-6159C610F4BC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A3E-3DE7-42E1-8220-B32A9C322A5F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CCCE-3067-4763-B599-EAEF139CABA8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BF33-1EF7-4F5C-A8FE-153085CA4268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444-C37E-4B9B-BC82-39801568B99C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33DB-20D3-4701-AC63-84682B5EC60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</a:t>
            </a:r>
            <a:r>
              <a:rPr lang="tr-TR" sz="4400" dirty="0"/>
              <a:t>6</a:t>
            </a:r>
            <a:r>
              <a:rPr lang="tr-TR" sz="4400" dirty="0" smtClean="0"/>
              <a:t>: Lojik Fonksiyonların İndirgenmesi (Sadeleştirilmesi)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8088"/>
            <a:ext cx="5648325" cy="5143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008188"/>
            <a:ext cx="192405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109912"/>
            <a:ext cx="9477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r>
              <a:rPr lang="tr-TR" dirty="0" smtClean="0"/>
              <a:t>Örnek 6.3.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2862"/>
            <a:ext cx="9401175" cy="15430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4" y="2534970"/>
            <a:ext cx="48387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355301"/>
            <a:ext cx="5534025" cy="533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3" y="4103461"/>
            <a:ext cx="5915025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4706720"/>
            <a:ext cx="9353550" cy="82867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899" y="5612467"/>
            <a:ext cx="5019675" cy="504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932112"/>
            <a:ext cx="9534525" cy="18097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076450"/>
            <a:ext cx="2019300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674361"/>
            <a:ext cx="5019675" cy="504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314123"/>
            <a:ext cx="6334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6.2. </a:t>
            </a:r>
            <a:r>
              <a:rPr lang="tr-TR" dirty="0" err="1" smtClean="0"/>
              <a:t>Karnaugh</a:t>
            </a:r>
            <a:r>
              <a:rPr lang="tr-TR" dirty="0" smtClean="0"/>
              <a:t> Diyagramı Yöntemi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07249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1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84167"/>
          <a:stretch/>
        </p:blipFill>
        <p:spPr>
          <a:xfrm>
            <a:off x="1919287" y="2971604"/>
            <a:ext cx="8658225" cy="5429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422454"/>
            <a:ext cx="2647950" cy="252412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896968"/>
            <a:ext cx="7715250" cy="6000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2"/>
          <a:srcRect l="32398" r="22277" b="19387"/>
          <a:stretch/>
        </p:blipFill>
        <p:spPr>
          <a:xfrm>
            <a:off x="4133850" y="117675"/>
            <a:ext cx="3924300" cy="27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6.4.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47813"/>
            <a:ext cx="9544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66762"/>
            <a:ext cx="9486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27310" t="31754" r="25803" b="2952"/>
          <a:stretch/>
        </p:blipFill>
        <p:spPr>
          <a:xfrm>
            <a:off x="695325" y="2065338"/>
            <a:ext cx="3343275" cy="261305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263" y="1847850"/>
            <a:ext cx="2543175" cy="39814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1" y="1847850"/>
            <a:ext cx="3943350" cy="25050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213" y="5713413"/>
            <a:ext cx="7515225" cy="4857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856471"/>
            <a:ext cx="9372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6.5.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760413"/>
            <a:ext cx="9477375" cy="12001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49" y="2007819"/>
            <a:ext cx="4067175" cy="364526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5796757"/>
            <a:ext cx="7858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25625"/>
            <a:ext cx="3524250" cy="31586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646237"/>
            <a:ext cx="3971925" cy="25717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25" y="1646237"/>
            <a:ext cx="2628900" cy="39147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562451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19162"/>
            <a:ext cx="10520363" cy="46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9688"/>
            <a:ext cx="9429750" cy="15525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2" y="1020168"/>
            <a:ext cx="4319587" cy="54510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1874043"/>
            <a:ext cx="3924300" cy="37433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" y="5680670"/>
            <a:ext cx="7496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65" y="3117057"/>
            <a:ext cx="3301870" cy="31495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482"/>
            <a:ext cx="2399399" cy="22871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25" y="294482"/>
            <a:ext cx="2543175" cy="39814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1" y="463947"/>
            <a:ext cx="3722192" cy="2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724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/>
              <a:t>6</a:t>
            </a:r>
            <a:r>
              <a:rPr lang="tr-TR" dirty="0" smtClean="0"/>
              <a:t>.6.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9" y="800100"/>
            <a:ext cx="8410575" cy="14146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559051"/>
            <a:ext cx="3267075" cy="32670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800100"/>
            <a:ext cx="34194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4140"/>
          </a:xfrm>
        </p:spPr>
        <p:txBody>
          <a:bodyPr/>
          <a:lstStyle/>
          <a:p>
            <a:r>
              <a:rPr lang="tr-TR" dirty="0" err="1" smtClean="0"/>
              <a:t>Karnaugh</a:t>
            </a:r>
            <a:r>
              <a:rPr lang="tr-TR" dirty="0" smtClean="0"/>
              <a:t> Yönteminde Komşuluk Kavramı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123950"/>
            <a:ext cx="9210675" cy="49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6.7.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49250"/>
          <a:stretch/>
        </p:blipFill>
        <p:spPr>
          <a:xfrm>
            <a:off x="1671637" y="1690688"/>
            <a:ext cx="8201025" cy="29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65644"/>
          <a:stretch/>
        </p:blipFill>
        <p:spPr>
          <a:xfrm>
            <a:off x="1319212" y="1825625"/>
            <a:ext cx="9825602" cy="2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6.8.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7"/>
            <a:ext cx="5524500" cy="476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06" y="1520032"/>
            <a:ext cx="3024187" cy="332234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893094"/>
            <a:ext cx="8124825" cy="13049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4" y="3198019"/>
            <a:ext cx="8048625" cy="17811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6"/>
          <a:srcRect t="-1" r="75788" b="63916"/>
          <a:stretch/>
        </p:blipFill>
        <p:spPr>
          <a:xfrm>
            <a:off x="366713" y="5046662"/>
            <a:ext cx="1976437" cy="3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56"/>
          <a:stretch/>
        </p:blipFill>
        <p:spPr>
          <a:xfrm>
            <a:off x="671512" y="523875"/>
            <a:ext cx="8162925" cy="63420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95275" y="412353"/>
            <a:ext cx="2114550" cy="4095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963414"/>
            <a:ext cx="3581400" cy="34004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47" y="4169172"/>
            <a:ext cx="8162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7" y="1890713"/>
            <a:ext cx="9366465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6.9.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3013"/>
            <a:ext cx="5600700" cy="447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387" y="109537"/>
            <a:ext cx="3305175" cy="36671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338387"/>
            <a:ext cx="8124825" cy="305752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5"/>
          <a:srcRect b="29560"/>
          <a:stretch/>
        </p:blipFill>
        <p:spPr>
          <a:xfrm>
            <a:off x="395287" y="5346700"/>
            <a:ext cx="8039100" cy="7112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019301" y="5765800"/>
            <a:ext cx="6343650" cy="44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YMH215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Tasarım</a:t>
            </a:r>
            <a:r>
              <a:rPr lang="en-US" dirty="0" smtClean="0"/>
              <a:t> - </a:t>
            </a:r>
            <a:r>
              <a:rPr lang="en-US" dirty="0" err="1" smtClean="0"/>
              <a:t>Bölüm</a:t>
            </a:r>
            <a:r>
              <a:rPr lang="en-US" dirty="0" smtClean="0"/>
              <a:t> 6: </a:t>
            </a:r>
            <a:r>
              <a:rPr lang="en-US" dirty="0" err="1" smtClean="0"/>
              <a:t>Lojik</a:t>
            </a:r>
            <a:r>
              <a:rPr lang="en-US" dirty="0" smtClean="0"/>
              <a:t> </a:t>
            </a:r>
            <a:r>
              <a:rPr lang="en-US" dirty="0" err="1" smtClean="0"/>
              <a:t>Fonksiyonların</a:t>
            </a:r>
            <a:r>
              <a:rPr lang="en-US" dirty="0" smtClean="0"/>
              <a:t> </a:t>
            </a:r>
            <a:r>
              <a:rPr lang="en-US" dirty="0" err="1" smtClean="0"/>
              <a:t>İndirgenmesi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266950"/>
            <a:ext cx="10506075" cy="2324100"/>
          </a:xfrm>
          <a:prstGeom prst="rect">
            <a:avLst/>
          </a:prstGeom>
        </p:spPr>
      </p:pic>
      <p:cxnSp>
        <p:nvCxnSpPr>
          <p:cNvPr id="8" name="Düz Bağlayıcı 7"/>
          <p:cNvCxnSpPr/>
          <p:nvPr/>
        </p:nvCxnSpPr>
        <p:spPr>
          <a:xfrm>
            <a:off x="1514475" y="3763962"/>
            <a:ext cx="3990975" cy="269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1027906"/>
            <a:ext cx="3438525" cy="3419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t="33647"/>
          <a:stretch/>
        </p:blipFill>
        <p:spPr>
          <a:xfrm>
            <a:off x="219075" y="704849"/>
            <a:ext cx="8039100" cy="669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470400"/>
            <a:ext cx="8086725" cy="188595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323850" y="541336"/>
            <a:ext cx="1571624" cy="44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5916215"/>
            <a:ext cx="11811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64419"/>
            <a:ext cx="2143125" cy="447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97681"/>
            <a:ext cx="3457575" cy="3371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3" y="4048918"/>
            <a:ext cx="8058150" cy="1362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5226050"/>
            <a:ext cx="2800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1646237"/>
            <a:ext cx="9817475" cy="27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6.10.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850"/>
            <a:ext cx="5562600" cy="4857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690688"/>
            <a:ext cx="3333750" cy="38766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57834"/>
            <a:ext cx="8039100" cy="12954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774082"/>
            <a:ext cx="808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314325" y="203994"/>
            <a:ext cx="8153400" cy="857251"/>
            <a:chOff x="685800" y="788987"/>
            <a:chExt cx="8153400" cy="857251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 rotWithShape="1">
            <a:blip r:embed="rId2"/>
            <a:srcRect t="32492"/>
            <a:stretch/>
          </p:blipFill>
          <p:spPr>
            <a:xfrm>
              <a:off x="685800" y="1009650"/>
              <a:ext cx="8153400" cy="636588"/>
            </a:xfrm>
            <a:prstGeom prst="rect">
              <a:avLst/>
            </a:prstGeom>
          </p:spPr>
        </p:pic>
        <p:sp>
          <p:nvSpPr>
            <p:cNvPr id="7" name="Dikdörtgen 6"/>
            <p:cNvSpPr/>
            <p:nvPr/>
          </p:nvSpPr>
          <p:spPr>
            <a:xfrm>
              <a:off x="809626" y="788987"/>
              <a:ext cx="1562100" cy="525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4" y="505619"/>
            <a:ext cx="3495675" cy="3495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11600"/>
            <a:ext cx="8020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11273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6.11.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276475"/>
            <a:ext cx="6567488" cy="13956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202544"/>
            <a:ext cx="4933950" cy="5543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5843589"/>
            <a:ext cx="2024063" cy="3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65125"/>
            <a:ext cx="8067675" cy="1000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37" y="1021160"/>
            <a:ext cx="3667125" cy="3467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4266407"/>
            <a:ext cx="8162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6.12.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38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76375"/>
            <a:ext cx="8124825" cy="40957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46238"/>
            <a:ext cx="3409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39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65125"/>
            <a:ext cx="3581400" cy="3448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761206"/>
            <a:ext cx="5715000" cy="533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930923"/>
            <a:ext cx="5143500" cy="10191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4085035"/>
            <a:ext cx="1895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5625"/>
            <a:ext cx="10915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40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75407"/>
            <a:ext cx="81153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6.13.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746251"/>
            <a:ext cx="8358188" cy="26679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6" y="1646238"/>
            <a:ext cx="3371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157538"/>
            <a:ext cx="8077200" cy="3019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572296"/>
            <a:ext cx="3352800" cy="33051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5753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6.14.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28353"/>
            <a:ext cx="8105775" cy="990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2553890"/>
            <a:ext cx="8220075" cy="1228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01294"/>
            <a:ext cx="3352800" cy="22193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599679"/>
            <a:ext cx="2209800" cy="33337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4514849"/>
            <a:ext cx="8172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6.4. </a:t>
            </a:r>
            <a:r>
              <a:rPr lang="tr-TR" dirty="0" err="1" smtClean="0"/>
              <a:t>Quine-McCluskey</a:t>
            </a:r>
            <a:r>
              <a:rPr lang="tr-TR" dirty="0" smtClean="0"/>
              <a:t>/Tablo Yöntemi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336675"/>
            <a:ext cx="8153400" cy="5019675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 flipV="1">
            <a:off x="1659118" y="1336675"/>
            <a:ext cx="8729220" cy="46964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6.4. Eksik </a:t>
            </a:r>
            <a:r>
              <a:rPr lang="tr-TR" dirty="0" err="1" smtClean="0"/>
              <a:t>Boole</a:t>
            </a:r>
            <a:r>
              <a:rPr lang="tr-TR" dirty="0" smtClean="0"/>
              <a:t> İşlevleri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45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43087"/>
            <a:ext cx="10772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7938"/>
            <a:ext cx="10515600" cy="954088"/>
          </a:xfrm>
        </p:spPr>
        <p:txBody>
          <a:bodyPr/>
          <a:lstStyle/>
          <a:p>
            <a:r>
              <a:rPr lang="tr-TR" dirty="0" smtClean="0"/>
              <a:t>Örnek 6.17.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1" y="638970"/>
            <a:ext cx="9210675" cy="28690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28" y="3417888"/>
            <a:ext cx="2957339" cy="2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47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8" y="646537"/>
            <a:ext cx="2450222" cy="243458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634360"/>
            <a:ext cx="8534400" cy="2458936"/>
          </a:xfrm>
          <a:prstGeom prst="rect">
            <a:avLst/>
          </a:prstGeom>
        </p:spPr>
      </p:pic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250" y="3395816"/>
            <a:ext cx="6296589" cy="29464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4559005"/>
            <a:ext cx="4486276" cy="16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6.5. Türetilmiş Kapılarla Temel Lojik Kapıların Yapılması</a:t>
            </a:r>
            <a:endParaRPr lang="en-US" sz="36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7519"/>
            <a:ext cx="10551178" cy="3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5524"/>
          </a:xfrm>
        </p:spPr>
        <p:txBody>
          <a:bodyPr/>
          <a:lstStyle/>
          <a:p>
            <a:r>
              <a:rPr lang="tr-TR" dirty="0" smtClean="0"/>
              <a:t>TÜMLEME Kapısı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96937"/>
            <a:ext cx="8077200" cy="1447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2351087"/>
            <a:ext cx="3733800" cy="8286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289298"/>
            <a:ext cx="8029575" cy="10858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5" y="4554535"/>
            <a:ext cx="3676650" cy="8382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2565399"/>
            <a:ext cx="2533650" cy="4000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25" y="4775198"/>
            <a:ext cx="2533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5625"/>
            <a:ext cx="10877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924"/>
          </a:xfrm>
        </p:spPr>
        <p:txBody>
          <a:bodyPr/>
          <a:lstStyle/>
          <a:p>
            <a:r>
              <a:rPr lang="tr-TR" dirty="0" smtClean="0"/>
              <a:t>VE Kapısı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4" y="836835"/>
            <a:ext cx="8023551" cy="1955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3971"/>
            <a:ext cx="8143875" cy="9239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29162"/>
            <a:ext cx="5543550" cy="1495425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52775" y="2614851"/>
            <a:ext cx="5372100" cy="9429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75" y="2886313"/>
            <a:ext cx="2533650" cy="400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75" y="5076849"/>
            <a:ext cx="2533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924"/>
          </a:xfrm>
        </p:spPr>
        <p:txBody>
          <a:bodyPr/>
          <a:lstStyle/>
          <a:p>
            <a:r>
              <a:rPr lang="tr-TR" dirty="0" smtClean="0"/>
              <a:t>VEYA Kapısı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51</a:t>
            </a:fld>
            <a:endParaRPr lang="en-US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3248546"/>
            <a:ext cx="2533650" cy="400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5617972"/>
            <a:ext cx="2533650" cy="4000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674015"/>
            <a:ext cx="5743575" cy="1495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866788"/>
            <a:ext cx="8096250" cy="18288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4153967"/>
            <a:ext cx="8077200" cy="11144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50" y="5276874"/>
            <a:ext cx="5162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6.6. İndirgenmiş İfadelerin Aynı Tür Kapılarla Gerçeklenmesi</a:t>
            </a:r>
            <a:endParaRPr lang="en-US" sz="32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429875" cy="38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1" y="1966912"/>
            <a:ext cx="10629398" cy="21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Çarpımlar Toplamı – TVE Tasarımı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319213"/>
            <a:ext cx="8048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6.18.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4" y="2462212"/>
            <a:ext cx="10300192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324769"/>
            <a:ext cx="7991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00100"/>
            <a:ext cx="80962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Çarpımlar Toplamı – TVEYA Tasarımı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58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614487"/>
            <a:ext cx="108108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8963"/>
            <a:ext cx="10058400" cy="61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6.1. Görüşe Dayanarak İndirgeme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81175"/>
            <a:ext cx="10763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Örnek 6.19.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900"/>
            <a:ext cx="6467475" cy="828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91" y="2494269"/>
            <a:ext cx="2530901" cy="13344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80" y="4262438"/>
            <a:ext cx="6524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21" y="2970278"/>
            <a:ext cx="7969479" cy="27132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914878"/>
            <a:ext cx="2916811" cy="9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Toplamlar Çarpımı </a:t>
            </a:r>
            <a:r>
              <a:rPr lang="tr-TR" dirty="0"/>
              <a:t>– </a:t>
            </a:r>
            <a:r>
              <a:rPr lang="tr-TR" dirty="0" smtClean="0"/>
              <a:t>TVE </a:t>
            </a:r>
            <a:r>
              <a:rPr lang="tr-TR" dirty="0"/>
              <a:t>Tasarımı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34" y="1036113"/>
            <a:ext cx="7553816" cy="49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36" y="1470041"/>
            <a:ext cx="9055613" cy="29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Örnek 6.20.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5" y="925513"/>
            <a:ext cx="6524625" cy="11144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46" y="742950"/>
            <a:ext cx="1981200" cy="1152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913" y="1071562"/>
            <a:ext cx="1562100" cy="4953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01899"/>
            <a:ext cx="4619625" cy="4476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136" y="3157116"/>
            <a:ext cx="7772400" cy="28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/>
              <a:t>Toplamlar Çarpımı – </a:t>
            </a:r>
            <a:r>
              <a:rPr lang="tr-TR" dirty="0" smtClean="0"/>
              <a:t>TVEYA </a:t>
            </a:r>
            <a:r>
              <a:rPr lang="tr-TR" dirty="0"/>
              <a:t>Tasarımı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18" y="1096455"/>
            <a:ext cx="8230182" cy="50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9825"/>
          </a:xfrm>
        </p:spPr>
        <p:txBody>
          <a:bodyPr/>
          <a:lstStyle/>
          <a:p>
            <a:r>
              <a:rPr lang="tr-TR" dirty="0" smtClean="0"/>
              <a:t>Örnek 6.21.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66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935038"/>
            <a:ext cx="6467475" cy="1095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37" y="569913"/>
            <a:ext cx="3133725" cy="1533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800" y="1646238"/>
            <a:ext cx="914400" cy="3048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54287"/>
            <a:ext cx="4781550" cy="3238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39" y="3176832"/>
            <a:ext cx="6540827" cy="30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/>
          <a:lstStyle/>
          <a:p>
            <a:r>
              <a:rPr lang="tr-TR" dirty="0" smtClean="0"/>
              <a:t>Örnek 6.1.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990600"/>
            <a:ext cx="10734675" cy="40671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5054600"/>
            <a:ext cx="9763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65125"/>
            <a:ext cx="10763250" cy="2857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19475"/>
            <a:ext cx="10868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6: Lojik Fonksiyonların İndirgenmesi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r>
              <a:rPr lang="tr-TR" dirty="0" smtClean="0"/>
              <a:t>Örnek 6.2.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0" y="1595836"/>
            <a:ext cx="9382125" cy="14859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540920"/>
            <a:ext cx="4152900" cy="61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19229"/>
            <a:ext cx="8039100" cy="5334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344319"/>
            <a:ext cx="2590800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863</Words>
  <Application>Microsoft Office PowerPoint</Application>
  <PresentationFormat>Geniş ekran</PresentationFormat>
  <Paragraphs>167</Paragraphs>
  <Slides>66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Teması</vt:lpstr>
      <vt:lpstr>Bölüm 6: Lojik Fonksiyonların İndirgenmesi (Sadeleştirilmesi)</vt:lpstr>
      <vt:lpstr>PowerPoint Sunusu</vt:lpstr>
      <vt:lpstr>PowerPoint Sunusu</vt:lpstr>
      <vt:lpstr>PowerPoint Sunusu</vt:lpstr>
      <vt:lpstr>PowerPoint Sunusu</vt:lpstr>
      <vt:lpstr>6.1. Görüşe Dayanarak İndirgeme</vt:lpstr>
      <vt:lpstr>Örnek 6.1.</vt:lpstr>
      <vt:lpstr>PowerPoint Sunusu</vt:lpstr>
      <vt:lpstr>Örnek 6.2.</vt:lpstr>
      <vt:lpstr>PowerPoint Sunusu</vt:lpstr>
      <vt:lpstr>Örnek 6.3.</vt:lpstr>
      <vt:lpstr>PowerPoint Sunusu</vt:lpstr>
      <vt:lpstr>6.2. Karnaugh Diyagramı Yöntemi</vt:lpstr>
      <vt:lpstr>PowerPoint Sunusu</vt:lpstr>
      <vt:lpstr>Örnek 6.4.</vt:lpstr>
      <vt:lpstr>PowerPoint Sunusu</vt:lpstr>
      <vt:lpstr>PowerPoint Sunusu</vt:lpstr>
      <vt:lpstr>Örnek 6.5.</vt:lpstr>
      <vt:lpstr>PowerPoint Sunusu</vt:lpstr>
      <vt:lpstr>PowerPoint Sunusu</vt:lpstr>
      <vt:lpstr>PowerPoint Sunusu</vt:lpstr>
      <vt:lpstr>Örnek 6.6.</vt:lpstr>
      <vt:lpstr>Karnaugh Yönteminde Komşuluk Kavramı</vt:lpstr>
      <vt:lpstr>Örnek 6.7.</vt:lpstr>
      <vt:lpstr>PowerPoint Sunusu</vt:lpstr>
      <vt:lpstr>Örnek 6.8.</vt:lpstr>
      <vt:lpstr>PowerPoint Sunusu</vt:lpstr>
      <vt:lpstr>PowerPoint Sunusu</vt:lpstr>
      <vt:lpstr>Örnek 6.9.</vt:lpstr>
      <vt:lpstr>PowerPoint Sunusu</vt:lpstr>
      <vt:lpstr>PowerPoint Sunusu</vt:lpstr>
      <vt:lpstr>PowerPoint Sunusu</vt:lpstr>
      <vt:lpstr>Örnek 6.10.</vt:lpstr>
      <vt:lpstr>PowerPoint Sunusu</vt:lpstr>
      <vt:lpstr>PowerPoint Sunusu</vt:lpstr>
      <vt:lpstr>Örnek 6.11.</vt:lpstr>
      <vt:lpstr>PowerPoint Sunusu</vt:lpstr>
      <vt:lpstr>Örnek 6.12.</vt:lpstr>
      <vt:lpstr>PowerPoint Sunusu</vt:lpstr>
      <vt:lpstr>PowerPoint Sunusu</vt:lpstr>
      <vt:lpstr>Örnek 6.13.</vt:lpstr>
      <vt:lpstr>PowerPoint Sunusu</vt:lpstr>
      <vt:lpstr>Örnek 6.14.</vt:lpstr>
      <vt:lpstr>6.4. Quine-McCluskey/Tablo Yöntemi</vt:lpstr>
      <vt:lpstr>6.4. Eksik Boole İşlevleri</vt:lpstr>
      <vt:lpstr>Örnek 6.17.</vt:lpstr>
      <vt:lpstr>PowerPoint Sunusu</vt:lpstr>
      <vt:lpstr>6.5. Türetilmiş Kapılarla Temel Lojik Kapıların Yapılması</vt:lpstr>
      <vt:lpstr>TÜMLEME Kapısı</vt:lpstr>
      <vt:lpstr>VE Kapısı</vt:lpstr>
      <vt:lpstr>VEYA Kapısı</vt:lpstr>
      <vt:lpstr>6.6. İndirgenmiş İfadelerin Aynı Tür Kapılarla Gerçeklenmesi</vt:lpstr>
      <vt:lpstr>PowerPoint Sunusu</vt:lpstr>
      <vt:lpstr>Çarpımlar Toplamı – TVE Tasarımı</vt:lpstr>
      <vt:lpstr>Örnek 6.18.</vt:lpstr>
      <vt:lpstr>PowerPoint Sunusu</vt:lpstr>
      <vt:lpstr>PowerPoint Sunusu</vt:lpstr>
      <vt:lpstr>Çarpımlar Toplamı – TVEYA Tasarımı</vt:lpstr>
      <vt:lpstr>PowerPoint Sunusu</vt:lpstr>
      <vt:lpstr>Örnek 6.19.</vt:lpstr>
      <vt:lpstr>PowerPoint Sunusu</vt:lpstr>
      <vt:lpstr>Toplamlar Çarpımı – TVE Tasarımı</vt:lpstr>
      <vt:lpstr>PowerPoint Sunusu</vt:lpstr>
      <vt:lpstr>Örnek 6.20.</vt:lpstr>
      <vt:lpstr>Toplamlar Çarpımı – TVEYA Tasarımı</vt:lpstr>
      <vt:lpstr>Örnek 6.21.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234</cp:revision>
  <dcterms:created xsi:type="dcterms:W3CDTF">2020-03-27T13:54:28Z</dcterms:created>
  <dcterms:modified xsi:type="dcterms:W3CDTF">2020-12-02T07:19:18Z</dcterms:modified>
</cp:coreProperties>
</file>