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67" r:id="rId3"/>
    <p:sldId id="266" r:id="rId4"/>
    <p:sldId id="348" r:id="rId5"/>
    <p:sldId id="351" r:id="rId6"/>
    <p:sldId id="289" r:id="rId7"/>
    <p:sldId id="265" r:id="rId8"/>
    <p:sldId id="269" r:id="rId9"/>
    <p:sldId id="268" r:id="rId10"/>
    <p:sldId id="353" r:id="rId11"/>
    <p:sldId id="352" r:id="rId12"/>
    <p:sldId id="270" r:id="rId13"/>
    <p:sldId id="349" r:id="rId14"/>
    <p:sldId id="271" r:id="rId15"/>
    <p:sldId id="283" r:id="rId16"/>
    <p:sldId id="282" r:id="rId17"/>
    <p:sldId id="272" r:id="rId18"/>
    <p:sldId id="281" r:id="rId19"/>
    <p:sldId id="273" r:id="rId20"/>
    <p:sldId id="274" r:id="rId21"/>
    <p:sldId id="275" r:id="rId22"/>
    <p:sldId id="374" r:id="rId23"/>
    <p:sldId id="278" r:id="rId24"/>
    <p:sldId id="350" r:id="rId25"/>
    <p:sldId id="386" r:id="rId26"/>
    <p:sldId id="375" r:id="rId27"/>
    <p:sldId id="395" r:id="rId28"/>
    <p:sldId id="376" r:id="rId29"/>
    <p:sldId id="377" r:id="rId30"/>
    <p:sldId id="385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7" r:id="rId39"/>
    <p:sldId id="388" r:id="rId40"/>
    <p:sldId id="389" r:id="rId41"/>
    <p:sldId id="390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EE6A-3429-41E1-915B-25C69D466E6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5C6F3-892F-419C-9749-237CD11F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91F-3BE4-448D-B5DE-4461523F2579}" type="datetime1">
              <a:rPr lang="en-US" smtClean="0"/>
              <a:t>12/16/2020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9D-B0D8-440C-94BB-B9F6FF91424A}" type="datetime1">
              <a:rPr lang="en-US" smtClean="0"/>
              <a:t>12/16/2020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4570-E5E7-4991-8492-1F340BB1EA81}" type="datetime1">
              <a:rPr lang="en-US" smtClean="0"/>
              <a:t>12/16/2020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F6C4-6A80-4133-A19A-738EB30C4C43}" type="datetime1">
              <a:rPr lang="en-US" smtClean="0"/>
              <a:t>12/16/2020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ACB9-1C06-4DB9-9FCB-15655E77ECC7}" type="datetime1">
              <a:rPr lang="en-US" smtClean="0"/>
              <a:t>12/16/2020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C809-733E-4CB4-B940-20491889A9B2}" type="datetime1">
              <a:rPr lang="en-US" smtClean="0"/>
              <a:t>12/16/2020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4619-6D68-4B8D-93DE-1DFE5DA241A6}" type="datetime1">
              <a:rPr lang="en-US" smtClean="0"/>
              <a:t>12/16/2020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215C-50C8-47C2-92BE-51F3D9CB4FAE}" type="datetime1">
              <a:rPr lang="en-US" smtClean="0"/>
              <a:t>12/16/2020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2916-EAA8-4F2F-87A7-984A22E40FE4}" type="datetime1">
              <a:rPr lang="en-US" smtClean="0"/>
              <a:t>12/16/2020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2704-9F13-4204-BCCE-C54A13DDBBEF}" type="datetime1">
              <a:rPr lang="en-US" smtClean="0"/>
              <a:t>12/16/2020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45FD-9552-4114-81F7-C6495A9655E9}" type="datetime1">
              <a:rPr lang="en-US" smtClean="0"/>
              <a:t>12/16/2020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C3C2-3B91-48BC-B3CF-9AE035E9E524}" type="datetime1">
              <a:rPr lang="en-US" smtClean="0"/>
              <a:t>12/16/2020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76299" y="1122363"/>
            <a:ext cx="10372725" cy="2387600"/>
          </a:xfrm>
        </p:spPr>
        <p:txBody>
          <a:bodyPr>
            <a:normAutofit/>
          </a:bodyPr>
          <a:lstStyle/>
          <a:p>
            <a:r>
              <a:rPr lang="tr-TR" sz="4400" dirty="0" smtClean="0"/>
              <a:t>Bölüm </a:t>
            </a:r>
            <a:r>
              <a:rPr lang="tr-TR" sz="4400" dirty="0"/>
              <a:t>7</a:t>
            </a:r>
            <a:r>
              <a:rPr lang="tr-TR" sz="4400" dirty="0" smtClean="0"/>
              <a:t>: </a:t>
            </a:r>
            <a:r>
              <a:rPr lang="tr-TR" sz="4400" dirty="0" err="1" smtClean="0"/>
              <a:t>Kombinezonsal</a:t>
            </a:r>
            <a:r>
              <a:rPr lang="tr-TR" sz="4400" dirty="0" smtClean="0"/>
              <a:t> Devreler</a:t>
            </a:r>
            <a:endParaRPr lang="en-US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Fırat Üniversitesi Teknoloji Fakültesi Yazılım Mühendisliği Bölümü</a:t>
            </a:r>
          </a:p>
          <a:p>
            <a:r>
              <a:rPr lang="tr-TR" dirty="0" smtClean="0"/>
              <a:t>YMH215 Sayısal Tasarım</a:t>
            </a:r>
          </a:p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Yaman Akbulut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1061363"/>
          </a:xfrm>
        </p:spPr>
        <p:txBody>
          <a:bodyPr/>
          <a:lstStyle/>
          <a:p>
            <a:r>
              <a:rPr lang="tr-TR" dirty="0" smtClean="0"/>
              <a:t>Örnek 7.2.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10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4" y="985837"/>
            <a:ext cx="8058150" cy="27336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799" y="4124325"/>
            <a:ext cx="4724400" cy="3143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7" y="4438650"/>
            <a:ext cx="29051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83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11</a:t>
            </a:fld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081087"/>
            <a:ext cx="8020050" cy="48291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/>
          <a:srcRect l="14935" t="8109" b="-1"/>
          <a:stretch/>
        </p:blipFill>
        <p:spPr>
          <a:xfrm>
            <a:off x="9358313" y="5676107"/>
            <a:ext cx="623887" cy="32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12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825625"/>
            <a:ext cx="812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7.3.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13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up 6"/>
          <p:cNvGrpSpPr/>
          <p:nvPr/>
        </p:nvGrpSpPr>
        <p:grpSpPr>
          <a:xfrm>
            <a:off x="1914525" y="2563019"/>
            <a:ext cx="8067675" cy="2724150"/>
            <a:chOff x="2466975" y="2963069"/>
            <a:chExt cx="8067675" cy="2724150"/>
          </a:xfrm>
        </p:grpSpPr>
        <p:pic>
          <p:nvPicPr>
            <p:cNvPr id="4" name="Resi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540000">
              <a:off x="2466975" y="2963069"/>
              <a:ext cx="8067675" cy="2076450"/>
            </a:xfrm>
            <a:prstGeom prst="rect">
              <a:avLst/>
            </a:prstGeom>
          </p:spPr>
        </p:pic>
        <p:pic>
          <p:nvPicPr>
            <p:cNvPr id="6" name="Resi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3175" y="4944269"/>
              <a:ext cx="7991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15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61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62" y="584993"/>
            <a:ext cx="6347676" cy="5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539" y="137003"/>
            <a:ext cx="4775832" cy="4274741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" y="137003"/>
            <a:ext cx="4630045" cy="408643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420" y="3070225"/>
            <a:ext cx="32956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16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r="59530"/>
          <a:stretch/>
        </p:blipFill>
        <p:spPr>
          <a:xfrm>
            <a:off x="2228850" y="2877049"/>
            <a:ext cx="3276600" cy="34575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2"/>
          <a:srcRect l="40283" r="306" b="24839"/>
          <a:stretch/>
        </p:blipFill>
        <p:spPr>
          <a:xfrm>
            <a:off x="1546369" y="188618"/>
            <a:ext cx="4810125" cy="2598738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539" y="137003"/>
            <a:ext cx="4775832" cy="4274741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6007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17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Resi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539" y="137003"/>
            <a:ext cx="4775832" cy="4274741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65125"/>
            <a:ext cx="4667250" cy="21336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241" y="2755900"/>
            <a:ext cx="34575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47675"/>
            <a:ext cx="4543425" cy="2152650"/>
          </a:xfrm>
          <a:prstGeom prst="rect">
            <a:avLst/>
          </a:prstGeom>
        </p:spPr>
      </p:pic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18</a:t>
            </a:fld>
            <a:endParaRPr lang="en-US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539" y="137003"/>
            <a:ext cx="4775832" cy="4274741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505075"/>
            <a:ext cx="4438650" cy="19335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5"/>
          <a:srcRect b="8552"/>
          <a:stretch/>
        </p:blipFill>
        <p:spPr>
          <a:xfrm>
            <a:off x="2095500" y="4385550"/>
            <a:ext cx="8001000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7265"/>
          </a:xfrm>
        </p:spPr>
        <p:txBody>
          <a:bodyPr/>
          <a:lstStyle/>
          <a:p>
            <a:r>
              <a:rPr lang="tr-TR" dirty="0" smtClean="0"/>
              <a:t>7.4. </a:t>
            </a:r>
            <a:r>
              <a:rPr lang="tr-TR" dirty="0" err="1" smtClean="0"/>
              <a:t>Kombinezonsal</a:t>
            </a:r>
            <a:r>
              <a:rPr lang="tr-TR" dirty="0" smtClean="0"/>
              <a:t> Tümleşik Devreler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b="3525"/>
          <a:stretch/>
        </p:blipFill>
        <p:spPr>
          <a:xfrm rot="60000">
            <a:off x="1657350" y="750887"/>
            <a:ext cx="8153400" cy="56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57174"/>
            <a:ext cx="8943975" cy="58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7.4.1. Aritmetik Toplama/Çıkarma Devreleri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20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1914525" y="1524003"/>
            <a:ext cx="80676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Yarı Toplayıcı (</a:t>
            </a:r>
            <a:r>
              <a:rPr lang="tr-TR" dirty="0" err="1" smtClean="0"/>
              <a:t>Half</a:t>
            </a:r>
            <a:r>
              <a:rPr lang="tr-TR" dirty="0" smtClean="0"/>
              <a:t> </a:t>
            </a:r>
            <a:r>
              <a:rPr lang="tr-TR" dirty="0" err="1" smtClean="0"/>
              <a:t>Adder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21</a:t>
            </a:fld>
            <a:endParaRPr lang="en-US"/>
          </a:p>
        </p:txBody>
      </p:sp>
      <p:pic>
        <p:nvPicPr>
          <p:cNvPr id="13" name="İçerik Yer Tutucusu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-60000">
            <a:off x="6477000" y="3743323"/>
            <a:ext cx="2324100" cy="18764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">
            <a:off x="2052637" y="1309687"/>
            <a:ext cx="8086725" cy="199072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0000">
            <a:off x="604837" y="3435350"/>
            <a:ext cx="4276725" cy="4191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60000">
            <a:off x="1114425" y="3897311"/>
            <a:ext cx="2924175" cy="229552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60000">
            <a:off x="8934452" y="3743323"/>
            <a:ext cx="2514600" cy="190500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50" y="5788024"/>
            <a:ext cx="44767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7724"/>
          </a:xfrm>
        </p:spPr>
        <p:txBody>
          <a:bodyPr/>
          <a:lstStyle/>
          <a:p>
            <a:r>
              <a:rPr lang="tr-TR" dirty="0" smtClean="0"/>
              <a:t>Tam Toplayıcı (Full </a:t>
            </a:r>
            <a:r>
              <a:rPr lang="tr-TR" dirty="0" err="1" smtClean="0"/>
              <a:t>Adder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838200" y="1108075"/>
            <a:ext cx="8039100" cy="10763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87" y="2444750"/>
            <a:ext cx="4314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94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23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0" y="1197742"/>
            <a:ext cx="8153400" cy="42767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l="15754" t="81549" r="17846"/>
          <a:stretch/>
        </p:blipFill>
        <p:spPr>
          <a:xfrm rot="60000">
            <a:off x="7426191" y="5620681"/>
            <a:ext cx="4765809" cy="62256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/>
          <a:srcRect r="52963" b="17895"/>
          <a:stretch/>
        </p:blipFill>
        <p:spPr>
          <a:xfrm>
            <a:off x="8383579" y="334464"/>
            <a:ext cx="3197239" cy="2623548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3"/>
          <a:srcRect l="53071" b="20601"/>
          <a:stretch/>
        </p:blipFill>
        <p:spPr>
          <a:xfrm>
            <a:off x="8513003" y="3170512"/>
            <a:ext cx="2938393" cy="23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1813671" y="659869"/>
            <a:ext cx="8842701" cy="51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2054"/>
          </a:xfrm>
        </p:spPr>
        <p:txBody>
          <a:bodyPr/>
          <a:lstStyle/>
          <a:p>
            <a:r>
              <a:rPr lang="tr-TR" dirty="0" smtClean="0"/>
              <a:t>Örnek 7.4.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2071688" y="719965"/>
            <a:ext cx="80486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Yarı Çıkarıcı (</a:t>
            </a:r>
            <a:r>
              <a:rPr lang="tr-TR" dirty="0" err="1" smtClean="0"/>
              <a:t>Half</a:t>
            </a:r>
            <a:r>
              <a:rPr lang="tr-TR" dirty="0" smtClean="0"/>
              <a:t> </a:t>
            </a:r>
            <a:r>
              <a:rPr lang="tr-TR" dirty="0" err="1" smtClean="0"/>
              <a:t>Subtractor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26</a:t>
            </a:fld>
            <a:endParaRPr lang="en-US"/>
          </a:p>
        </p:txBody>
      </p:sp>
      <p:pic>
        <p:nvPicPr>
          <p:cNvPr id="13" name="İçerik Yer Tutucusu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3970" y="1664030"/>
            <a:ext cx="2319830" cy="186272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">
            <a:off x="628650" y="1566862"/>
            <a:ext cx="8134350" cy="8667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5" y="2310469"/>
            <a:ext cx="7981950" cy="143827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 rotWithShape="1">
          <a:blip r:embed="rId5"/>
          <a:srcRect t="17013"/>
          <a:stretch/>
        </p:blipFill>
        <p:spPr>
          <a:xfrm>
            <a:off x="1000946" y="4193628"/>
            <a:ext cx="4149123" cy="2170109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2" y="3636562"/>
            <a:ext cx="2230445" cy="1726450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525" y="5448006"/>
            <a:ext cx="4486275" cy="542925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961" y="3782845"/>
            <a:ext cx="43148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27</a:t>
            </a:fld>
            <a:endParaRPr lang="en-US"/>
          </a:p>
        </p:txBody>
      </p:sp>
      <p:pic>
        <p:nvPicPr>
          <p:cNvPr id="13" name="İçerik Yer Tutucusu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960" y="3659437"/>
            <a:ext cx="2319830" cy="1862721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 rotWithShape="1">
          <a:blip r:embed="rId3"/>
          <a:srcRect l="12994" t="17013" r="14003"/>
          <a:stretch/>
        </p:blipFill>
        <p:spPr>
          <a:xfrm>
            <a:off x="8804032" y="1806011"/>
            <a:ext cx="3028951" cy="2170109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77" y="3727572"/>
            <a:ext cx="2230445" cy="1726450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375" y="5619247"/>
            <a:ext cx="4486275" cy="5429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45" y="1763375"/>
            <a:ext cx="8252634" cy="12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7905"/>
          </a:xfrm>
        </p:spPr>
        <p:txBody>
          <a:bodyPr/>
          <a:lstStyle/>
          <a:p>
            <a:r>
              <a:rPr lang="tr-TR" dirty="0" smtClean="0"/>
              <a:t>Tam </a:t>
            </a:r>
            <a:r>
              <a:rPr lang="tr-TR" dirty="0"/>
              <a:t>Çıkarıcı </a:t>
            </a:r>
            <a:r>
              <a:rPr lang="tr-TR" dirty="0" smtClean="0"/>
              <a:t>(Full </a:t>
            </a:r>
            <a:r>
              <a:rPr lang="tr-TR" dirty="0" err="1"/>
              <a:t>Subtractor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28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984248"/>
            <a:ext cx="8172450" cy="13239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25" y="1027906"/>
            <a:ext cx="3714750" cy="36290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612" y="570706"/>
            <a:ext cx="4191000" cy="4095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5"/>
          <a:srcRect b="14253"/>
          <a:stretch/>
        </p:blipFill>
        <p:spPr>
          <a:xfrm>
            <a:off x="152400" y="2313781"/>
            <a:ext cx="8001000" cy="38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29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495550"/>
            <a:ext cx="7639050" cy="37528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612" y="561181"/>
            <a:ext cx="4191000" cy="4095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225" y="1027906"/>
            <a:ext cx="3714750" cy="362902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26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</a:t>
            </a:fld>
            <a:endParaRPr lang="en-US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209" y="3386138"/>
            <a:ext cx="8029575" cy="28003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0" y="604838"/>
            <a:ext cx="81057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7.6.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30</a:t>
            </a:fld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2019301" y="5765800"/>
            <a:ext cx="6343650" cy="44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646238"/>
            <a:ext cx="80867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Toplama/Çıkarma Devresi (</a:t>
            </a:r>
            <a:r>
              <a:rPr lang="tr-TR" sz="4000" dirty="0" err="1" smtClean="0"/>
              <a:t>Adder</a:t>
            </a:r>
            <a:r>
              <a:rPr lang="tr-TR" sz="4000" dirty="0" smtClean="0"/>
              <a:t> </a:t>
            </a:r>
            <a:r>
              <a:rPr lang="tr-TR" sz="4000" dirty="0" err="1" smtClean="0"/>
              <a:t>and</a:t>
            </a:r>
            <a:r>
              <a:rPr lang="tr-TR" sz="4000" dirty="0" smtClean="0"/>
              <a:t> </a:t>
            </a:r>
            <a:r>
              <a:rPr lang="tr-TR" sz="4000" dirty="0" err="1" smtClean="0"/>
              <a:t>Subtractor</a:t>
            </a:r>
            <a:r>
              <a:rPr lang="tr-TR" sz="4000" dirty="0" smtClean="0"/>
              <a:t>)</a:t>
            </a:r>
            <a:endParaRPr lang="en-US" sz="4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31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690688"/>
            <a:ext cx="8048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223962"/>
            <a:ext cx="80962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9349"/>
          </a:xfrm>
        </p:spPr>
        <p:txBody>
          <a:bodyPr/>
          <a:lstStyle/>
          <a:p>
            <a:r>
              <a:rPr lang="tr-TR" dirty="0" smtClean="0"/>
              <a:t>7.4.2 Seçiciler (</a:t>
            </a:r>
            <a:r>
              <a:rPr lang="tr-TR" dirty="0" err="1" smtClean="0"/>
              <a:t>Multiplexer</a:t>
            </a:r>
            <a:r>
              <a:rPr lang="tr-TR" dirty="0" smtClean="0"/>
              <a:t>-MUX)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33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149350"/>
            <a:ext cx="80867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" y="2034905"/>
            <a:ext cx="6643687" cy="4145731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25"/>
            <a:ext cx="8143875" cy="12382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07834"/>
            <a:ext cx="3910690" cy="1444879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219" y="1488542"/>
            <a:ext cx="2533650" cy="176212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38" y="6143043"/>
            <a:ext cx="7572375" cy="4000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" y="1348597"/>
            <a:ext cx="8067675" cy="7239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770451"/>
            <a:ext cx="3648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3924"/>
          </a:xfrm>
        </p:spPr>
        <p:txBody>
          <a:bodyPr/>
          <a:lstStyle/>
          <a:p>
            <a:r>
              <a:rPr lang="tr-TR" dirty="0" smtClean="0"/>
              <a:t>Örnek 7.7.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35</a:t>
            </a:fld>
            <a:endParaRPr lang="en-US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-60000">
            <a:off x="19050" y="2047083"/>
            <a:ext cx="8162925" cy="36195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">
            <a:off x="19050" y="679449"/>
            <a:ext cx="8039100" cy="8858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0000">
            <a:off x="8181975" y="1014412"/>
            <a:ext cx="4025806" cy="4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36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766762"/>
            <a:ext cx="8067675" cy="46577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62" y="3319462"/>
            <a:ext cx="36766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37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41313"/>
            <a:ext cx="8020050" cy="45434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0" y="365125"/>
            <a:ext cx="3676650" cy="24003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79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7.8.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38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02" y="1389857"/>
            <a:ext cx="8105775" cy="781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4402"/>
            <a:ext cx="8229600" cy="31718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0000">
            <a:off x="8181975" y="1014412"/>
            <a:ext cx="4025806" cy="4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39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0"/>
            <a:ext cx="7943850" cy="63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7.1. </a:t>
            </a:r>
            <a:r>
              <a:rPr lang="tr-TR" dirty="0" err="1" smtClean="0"/>
              <a:t>Kombinezonsal</a:t>
            </a:r>
            <a:r>
              <a:rPr lang="tr-TR" dirty="0" smtClean="0"/>
              <a:t> Devreler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629274" y="3603626"/>
            <a:ext cx="5191126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585913"/>
            <a:ext cx="81819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40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333375" y="276225"/>
            <a:ext cx="8096250" cy="56959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275" y="1849804"/>
            <a:ext cx="2676525" cy="225742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28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7.4.3. Dağıtıcılar (</a:t>
            </a:r>
            <a:r>
              <a:rPr lang="tr-TR" dirty="0" err="1" smtClean="0"/>
              <a:t>Demultiplexer</a:t>
            </a:r>
            <a:r>
              <a:rPr lang="tr-TR" dirty="0" smtClean="0"/>
              <a:t>-DEMUX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41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629274" y="3603626"/>
            <a:ext cx="5191126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807049"/>
            <a:ext cx="9382125" cy="35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3909"/>
          </a:xfrm>
        </p:spPr>
        <p:txBody>
          <a:bodyPr/>
          <a:lstStyle/>
          <a:p>
            <a:r>
              <a:rPr lang="tr-TR" dirty="0" smtClean="0"/>
              <a:t>7.2. </a:t>
            </a:r>
            <a:r>
              <a:rPr lang="tr-TR" dirty="0" err="1" smtClean="0"/>
              <a:t>Kombinezonsal</a:t>
            </a:r>
            <a:r>
              <a:rPr lang="tr-TR" dirty="0" smtClean="0"/>
              <a:t> Devre Elemanları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904874" y="1735138"/>
            <a:ext cx="4619625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916415"/>
            <a:ext cx="8829675" cy="115859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/>
          <a:srcRect b="21010"/>
          <a:stretch/>
        </p:blipFill>
        <p:spPr>
          <a:xfrm>
            <a:off x="709611" y="2195333"/>
            <a:ext cx="5257799" cy="351728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9" y="2812362"/>
            <a:ext cx="5319711" cy="2908988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3"/>
          <a:srcRect t="5459" b="83204"/>
          <a:stretch/>
        </p:blipFill>
        <p:spPr>
          <a:xfrm>
            <a:off x="6317454" y="2380562"/>
            <a:ext cx="528875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599"/>
          </a:xfrm>
        </p:spPr>
        <p:txBody>
          <a:bodyPr/>
          <a:lstStyle/>
          <a:p>
            <a:r>
              <a:rPr lang="tr-TR" dirty="0" smtClean="0"/>
              <a:t>7.3. </a:t>
            </a:r>
            <a:r>
              <a:rPr lang="tr-TR" dirty="0" err="1" smtClean="0"/>
              <a:t>Kombinezonsal</a:t>
            </a:r>
            <a:r>
              <a:rPr lang="tr-TR" dirty="0" smtClean="0"/>
              <a:t> Devre Tasarımı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7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833438"/>
            <a:ext cx="81057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1000124"/>
          </a:xfrm>
        </p:spPr>
        <p:txBody>
          <a:bodyPr/>
          <a:lstStyle/>
          <a:p>
            <a:r>
              <a:rPr lang="tr-TR" dirty="0" smtClean="0"/>
              <a:t>Örnek 7.1.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8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095375"/>
            <a:ext cx="82010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11879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9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404812"/>
            <a:ext cx="8105775" cy="54387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672076"/>
            <a:ext cx="2333625" cy="7715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362" y="3443601"/>
            <a:ext cx="4352925" cy="4286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043" y="404812"/>
            <a:ext cx="2971800" cy="19431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7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509</Words>
  <Application>Microsoft Office PowerPoint</Application>
  <PresentationFormat>Geniş ekran</PresentationFormat>
  <Paragraphs>103</Paragraphs>
  <Slides>41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Teması</vt:lpstr>
      <vt:lpstr>Bölüm 7: Kombinezonsal Devreler</vt:lpstr>
      <vt:lpstr>PowerPoint Sunusu</vt:lpstr>
      <vt:lpstr>PowerPoint Sunusu</vt:lpstr>
      <vt:lpstr>7.1. Kombinezonsal Devreler</vt:lpstr>
      <vt:lpstr>PowerPoint Sunusu</vt:lpstr>
      <vt:lpstr>7.2. Kombinezonsal Devre Elemanları</vt:lpstr>
      <vt:lpstr>7.3. Kombinezonsal Devre Tasarımı</vt:lpstr>
      <vt:lpstr>Örnek 7.1.</vt:lpstr>
      <vt:lpstr>PowerPoint Sunusu</vt:lpstr>
      <vt:lpstr>Örnek 7.2.</vt:lpstr>
      <vt:lpstr>PowerPoint Sunusu</vt:lpstr>
      <vt:lpstr>PowerPoint Sunusu</vt:lpstr>
      <vt:lpstr>Örnek 7.3.</vt:lpstr>
      <vt:lpstr>PowerPoint Sunusu</vt:lpstr>
      <vt:lpstr>PowerPoint Sunusu</vt:lpstr>
      <vt:lpstr>PowerPoint Sunusu</vt:lpstr>
      <vt:lpstr>PowerPoint Sunusu</vt:lpstr>
      <vt:lpstr>PowerPoint Sunusu</vt:lpstr>
      <vt:lpstr>7.4. Kombinezonsal Tümleşik Devreler</vt:lpstr>
      <vt:lpstr>7.4.1. Aritmetik Toplama/Çıkarma Devreleri</vt:lpstr>
      <vt:lpstr>Yarı Toplayıcı (Half Adder)</vt:lpstr>
      <vt:lpstr>Tam Toplayıcı (Full Adder)</vt:lpstr>
      <vt:lpstr>PowerPoint Sunusu</vt:lpstr>
      <vt:lpstr>PowerPoint Sunusu</vt:lpstr>
      <vt:lpstr>Örnek 7.4.</vt:lpstr>
      <vt:lpstr>Yarı Çıkarıcı (Half Subtractor)</vt:lpstr>
      <vt:lpstr>PowerPoint Sunusu</vt:lpstr>
      <vt:lpstr>Tam Çıkarıcı (Full Subtractor)</vt:lpstr>
      <vt:lpstr>PowerPoint Sunusu</vt:lpstr>
      <vt:lpstr>Örnek 7.6.</vt:lpstr>
      <vt:lpstr>Toplama/Çıkarma Devresi (Adder and Subtractor)</vt:lpstr>
      <vt:lpstr>PowerPoint Sunusu</vt:lpstr>
      <vt:lpstr>7.4.2 Seçiciler (Multiplexer-MUX)</vt:lpstr>
      <vt:lpstr>PowerPoint Sunusu</vt:lpstr>
      <vt:lpstr>Örnek 7.7.</vt:lpstr>
      <vt:lpstr>PowerPoint Sunusu</vt:lpstr>
      <vt:lpstr>PowerPoint Sunusu</vt:lpstr>
      <vt:lpstr>Örnek 7.8.</vt:lpstr>
      <vt:lpstr>PowerPoint Sunusu</vt:lpstr>
      <vt:lpstr>PowerPoint Sunusu</vt:lpstr>
      <vt:lpstr>7.4.3. Dağıtıcılar (Demultiplexer-DEMUX)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yaman</dc:creator>
  <cp:lastModifiedBy>yaman</cp:lastModifiedBy>
  <cp:revision>254</cp:revision>
  <dcterms:created xsi:type="dcterms:W3CDTF">2020-03-27T13:54:28Z</dcterms:created>
  <dcterms:modified xsi:type="dcterms:W3CDTF">2020-12-16T20:45:15Z</dcterms:modified>
</cp:coreProperties>
</file>