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67" r:id="rId3"/>
    <p:sldId id="266" r:id="rId4"/>
    <p:sldId id="348" r:id="rId5"/>
    <p:sldId id="351" r:id="rId6"/>
    <p:sldId id="289" r:id="rId7"/>
    <p:sldId id="265" r:id="rId8"/>
    <p:sldId id="269" r:id="rId9"/>
    <p:sldId id="268" r:id="rId10"/>
    <p:sldId id="353" r:id="rId11"/>
    <p:sldId id="352" r:id="rId12"/>
    <p:sldId id="270" r:id="rId13"/>
    <p:sldId id="349" r:id="rId14"/>
    <p:sldId id="271" r:id="rId15"/>
    <p:sldId id="283" r:id="rId16"/>
    <p:sldId id="357" r:id="rId17"/>
    <p:sldId id="282" r:id="rId18"/>
    <p:sldId id="358" r:id="rId19"/>
    <p:sldId id="272" r:id="rId20"/>
    <p:sldId id="281" r:id="rId21"/>
    <p:sldId id="355" r:id="rId22"/>
    <p:sldId id="356" r:id="rId23"/>
    <p:sldId id="273" r:id="rId24"/>
    <p:sldId id="359" r:id="rId25"/>
    <p:sldId id="360" r:id="rId26"/>
    <p:sldId id="361" r:id="rId27"/>
    <p:sldId id="362" r:id="rId28"/>
    <p:sldId id="354" r:id="rId29"/>
    <p:sldId id="363" r:id="rId30"/>
    <p:sldId id="364" r:id="rId31"/>
    <p:sldId id="365" r:id="rId32"/>
    <p:sldId id="366" r:id="rId3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1EE6A-3429-41E1-915B-25C69D466E68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5C6F3-892F-419C-9749-237CD11F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71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91F-3BE4-448D-B5DE-4461523F2579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3B9D-B0D8-440C-94BB-B9F6FF91424A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6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74570-E5E7-4991-8492-1F340BB1EA81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1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F6C4-6A80-4133-A19A-738EB30C4C43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ACB9-1C06-4DB9-9FCB-15655E77ECC7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C809-733E-4CB4-B940-20491889A9B2}" type="datetime1">
              <a:rPr lang="en-US" smtClean="0"/>
              <a:t>12/17/2020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3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4619-6D68-4B8D-93DE-1DFE5DA241A6}" type="datetime1">
              <a:rPr lang="en-US" smtClean="0"/>
              <a:t>12/17/2020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5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215C-50C8-47C2-92BE-51F3D9CB4FAE}" type="datetime1">
              <a:rPr lang="en-US" smtClean="0"/>
              <a:t>12/17/2020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1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2916-EAA8-4F2F-87A7-984A22E40FE4}" type="datetime1">
              <a:rPr lang="en-US" smtClean="0"/>
              <a:t>12/17/2020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2704-9F13-4204-BCCE-C54A13DDBBEF}" type="datetime1">
              <a:rPr lang="en-US" smtClean="0"/>
              <a:t>12/17/2020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3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45FD-9552-4114-81F7-C6495A9655E9}" type="datetime1">
              <a:rPr lang="en-US" smtClean="0"/>
              <a:t>12/17/2020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6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7C3C2-3B91-48BC-B3CF-9AE035E9E524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D3F5-7F62-47B7-A3E9-A098602A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9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876299" y="1122363"/>
            <a:ext cx="10372725" cy="2387600"/>
          </a:xfrm>
        </p:spPr>
        <p:txBody>
          <a:bodyPr>
            <a:normAutofit/>
          </a:bodyPr>
          <a:lstStyle/>
          <a:p>
            <a:r>
              <a:rPr lang="tr-TR" sz="4400" dirty="0" smtClean="0"/>
              <a:t>Bölüm 7.4.3-…: </a:t>
            </a:r>
            <a:r>
              <a:rPr lang="tr-TR" sz="4400" dirty="0" err="1" smtClean="0"/>
              <a:t>Kombinezonsal</a:t>
            </a:r>
            <a:r>
              <a:rPr lang="tr-TR" sz="4400" dirty="0" smtClean="0"/>
              <a:t> Devreler</a:t>
            </a:r>
            <a:endParaRPr lang="en-US" sz="44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Fırat Üniversitesi Teknoloji Fakültesi Yazılım Mühendisliği Bölümü</a:t>
            </a:r>
          </a:p>
          <a:p>
            <a:r>
              <a:rPr lang="tr-TR" dirty="0" smtClean="0"/>
              <a:t>YMH215 Sayısal Tasarım</a:t>
            </a:r>
          </a:p>
          <a:p>
            <a:r>
              <a:rPr lang="tr-TR" dirty="0" smtClean="0"/>
              <a:t>Dr. </a:t>
            </a:r>
            <a:r>
              <a:rPr lang="tr-TR" dirty="0" err="1" smtClean="0"/>
              <a:t>Öğr</a:t>
            </a:r>
            <a:r>
              <a:rPr lang="tr-TR" dirty="0" smtClean="0"/>
              <a:t>. Üyesi Yaman Akbulut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24487"/>
            <a:ext cx="10515600" cy="1061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10</a:t>
            </a:fld>
            <a:endParaRPr lang="en-US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6" y="382218"/>
            <a:ext cx="8154538" cy="2086266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6" y="2468484"/>
            <a:ext cx="8154538" cy="2772162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0000">
            <a:off x="8346086" y="1718340"/>
            <a:ext cx="3784840" cy="26159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001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24487"/>
            <a:ext cx="10515600" cy="8327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11</a:t>
            </a:fld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943" y="1414181"/>
            <a:ext cx="5830114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9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12</a:t>
            </a:fld>
            <a:endParaRPr lang="en-US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1985389" y="966444"/>
            <a:ext cx="8221222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0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7.10.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13</a:t>
            </a:fld>
            <a:endParaRPr lang="en-US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">
            <a:off x="3882791" y="365125"/>
            <a:ext cx="7954485" cy="160042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">
            <a:off x="3806580" y="1825625"/>
            <a:ext cx="8030696" cy="102884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60000">
            <a:off x="4395835" y="2780896"/>
            <a:ext cx="5544324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52550"/>
          </a:xfrm>
        </p:spPr>
        <p:txBody>
          <a:bodyPr>
            <a:normAutofit/>
          </a:bodyPr>
          <a:lstStyle/>
          <a:p>
            <a:r>
              <a:rPr lang="tr-TR" dirty="0" smtClean="0"/>
              <a:t>7.4.5. Kodlayıcı (Encoder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14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">
            <a:off x="285183" y="1228432"/>
            <a:ext cx="8116433" cy="419158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000">
            <a:off x="8401616" y="1286280"/>
            <a:ext cx="3534268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15</a:t>
            </a:fld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4" y="602179"/>
            <a:ext cx="3534268" cy="278168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748" y="602179"/>
            <a:ext cx="7821116" cy="34675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0000">
            <a:off x="224575" y="4941659"/>
            <a:ext cx="8116433" cy="7144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2165" y="4431325"/>
            <a:ext cx="2581635" cy="12955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484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16</a:t>
            </a:fld>
            <a:endParaRPr lang="en-US"/>
          </a:p>
        </p:txBody>
      </p:sp>
      <p:pic>
        <p:nvPicPr>
          <p:cNvPr id="14" name="İçerik Yer Tutucusu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60000">
            <a:off x="3619675" y="2709827"/>
            <a:ext cx="8154538" cy="685896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797" y="468793"/>
            <a:ext cx="8116433" cy="714475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902" y="3365871"/>
            <a:ext cx="3985784" cy="26879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8977" y="1091300"/>
            <a:ext cx="2581635" cy="12955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0000">
            <a:off x="80042" y="553554"/>
            <a:ext cx="3534268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0960"/>
          </a:xfrm>
        </p:spPr>
        <p:txBody>
          <a:bodyPr>
            <a:normAutofit/>
          </a:bodyPr>
          <a:lstStyle/>
          <a:p>
            <a:r>
              <a:rPr lang="tr-TR" dirty="0" smtClean="0"/>
              <a:t>7.4.6. ALU Tasarımı (</a:t>
            </a:r>
            <a:r>
              <a:rPr lang="tr-TR" dirty="0" err="1" smtClean="0"/>
              <a:t>Arithmetic</a:t>
            </a:r>
            <a:r>
              <a:rPr lang="tr-TR" dirty="0" smtClean="0"/>
              <a:t> </a:t>
            </a:r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Unit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17</a:t>
            </a:fld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409"/>
            <a:ext cx="8485097" cy="282836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365" y="2489622"/>
            <a:ext cx="3798554" cy="36511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007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096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18</a:t>
            </a:fld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886" y="390888"/>
            <a:ext cx="6016227" cy="57827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8454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19</a:t>
            </a:fld>
            <a:endParaRPr lang="en-US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11401"/>
            <a:ext cx="10375395" cy="474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6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257174"/>
            <a:ext cx="8943975" cy="5815683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6200774" y="3114676"/>
            <a:ext cx="4314825" cy="295818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5349"/>
          </a:xfrm>
        </p:spPr>
        <p:txBody>
          <a:bodyPr/>
          <a:lstStyle/>
          <a:p>
            <a:r>
              <a:rPr lang="tr-TR" dirty="0" smtClean="0"/>
              <a:t>Örnek 7.11. 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20</a:t>
            </a:fld>
            <a:endParaRPr lang="en-US"/>
          </a:p>
        </p:txBody>
      </p:sp>
      <p:sp>
        <p:nvSpPr>
          <p:cNvPr id="9" name="İçerik Yer Tutucus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4038600" y="206801"/>
            <a:ext cx="7231515" cy="3058262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000">
            <a:off x="4075062" y="3494965"/>
            <a:ext cx="58102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7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21</a:t>
            </a:fld>
            <a:endParaRPr lang="en-US"/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1313795" y="448175"/>
            <a:ext cx="9564410" cy="540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53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22</a:t>
            </a:fld>
            <a:endParaRPr lang="en-US"/>
          </a:p>
        </p:txBody>
      </p:sp>
      <p:sp>
        <p:nvSpPr>
          <p:cNvPr id="9" name="İçerik Yer Tutucus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">
            <a:off x="2024293" y="176895"/>
            <a:ext cx="8143415" cy="592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0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7265"/>
          </a:xfrm>
        </p:spPr>
        <p:txBody>
          <a:bodyPr>
            <a:normAutofit/>
          </a:bodyPr>
          <a:lstStyle/>
          <a:p>
            <a:r>
              <a:rPr lang="tr-TR" dirty="0" smtClean="0"/>
              <a:t>7.4.7. 7-Parçalı Gösterge (7-Segment </a:t>
            </a:r>
            <a:r>
              <a:rPr lang="tr-TR" dirty="0" err="1" smtClean="0"/>
              <a:t>Display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458803"/>
            <a:ext cx="8162925" cy="16573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542" y="1287353"/>
            <a:ext cx="2867025" cy="2000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175" y="4116278"/>
            <a:ext cx="78676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71751"/>
          </a:xfrm>
        </p:spPr>
        <p:txBody>
          <a:bodyPr>
            <a:normAutofit/>
          </a:bodyPr>
          <a:lstStyle/>
          <a:p>
            <a:r>
              <a:rPr lang="tr-TR" dirty="0" smtClean="0"/>
              <a:t>Örnek 7.12.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24</a:t>
            </a:fld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12607"/>
            <a:ext cx="10646248" cy="3212552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3"/>
          <a:srcRect l="29471" r="29104" b="19321"/>
          <a:stretch/>
        </p:blipFill>
        <p:spPr>
          <a:xfrm>
            <a:off x="10079421" y="4130566"/>
            <a:ext cx="1187669" cy="16137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6884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7175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675"/>
            <a:ext cx="6846782" cy="277440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782" y="351895"/>
            <a:ext cx="5345218" cy="446049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317" y="5061223"/>
            <a:ext cx="81629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8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7175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993" y="1112169"/>
            <a:ext cx="5345218" cy="4460492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51" y="141687"/>
            <a:ext cx="2705100" cy="3095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900" y="134371"/>
            <a:ext cx="2705100" cy="3095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51" y="3229996"/>
            <a:ext cx="2705100" cy="3095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0900" y="3229996"/>
            <a:ext cx="2705100" cy="3086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457" y="6363666"/>
            <a:ext cx="5750473" cy="46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3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YMH215 </a:t>
            </a:r>
            <a:r>
              <a:rPr lang="en-US" dirty="0" err="1" smtClean="0"/>
              <a:t>Sayısal</a:t>
            </a:r>
            <a:r>
              <a:rPr lang="en-US" dirty="0" smtClean="0"/>
              <a:t> </a:t>
            </a:r>
            <a:r>
              <a:rPr lang="en-US" dirty="0" err="1" smtClean="0"/>
              <a:t>Tasarım</a:t>
            </a:r>
            <a:r>
              <a:rPr lang="en-US" dirty="0" smtClean="0"/>
              <a:t> - </a:t>
            </a:r>
            <a:r>
              <a:rPr lang="en-US" dirty="0" err="1" smtClean="0"/>
              <a:t>Bölüm</a:t>
            </a:r>
            <a:r>
              <a:rPr lang="en-US" dirty="0" smtClean="0"/>
              <a:t> 7: </a:t>
            </a:r>
            <a:r>
              <a:rPr lang="en-US" dirty="0" err="1" smtClean="0"/>
              <a:t>Kombinezonsal</a:t>
            </a:r>
            <a:r>
              <a:rPr lang="en-US" dirty="0" smtClean="0"/>
              <a:t> </a:t>
            </a:r>
            <a:r>
              <a:rPr lang="en-US" dirty="0" err="1" smtClean="0"/>
              <a:t>Devreler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7175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863" y="1052658"/>
            <a:ext cx="5345218" cy="446049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79" y="187280"/>
            <a:ext cx="2705100" cy="3095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786" y="187279"/>
            <a:ext cx="2705100" cy="3095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579" y="3282904"/>
            <a:ext cx="2705100" cy="3095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78529"/>
            <a:ext cx="61436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726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4" y="210207"/>
            <a:ext cx="8096250" cy="26765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386" y="2843048"/>
            <a:ext cx="5803225" cy="3333915"/>
          </a:xfrm>
          <a:prstGeom prst="rect">
            <a:avLst/>
          </a:prstGeom>
        </p:spPr>
      </p:pic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46496" y="6235700"/>
            <a:ext cx="67722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00484"/>
          </a:xfrm>
        </p:spPr>
        <p:txBody>
          <a:bodyPr>
            <a:normAutofit/>
          </a:bodyPr>
          <a:lstStyle/>
          <a:p>
            <a:r>
              <a:rPr lang="tr-TR" dirty="0" smtClean="0"/>
              <a:t>7.5. Çıkış Bağlantı Şekilleri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29</a:t>
            </a:fld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1646238"/>
            <a:ext cx="9420225" cy="408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27905"/>
          </a:xfrm>
        </p:spPr>
        <p:txBody>
          <a:bodyPr/>
          <a:lstStyle/>
          <a:p>
            <a:r>
              <a:rPr lang="tr-TR" dirty="0"/>
              <a:t>7.4.3. Dağıtıcılar (</a:t>
            </a:r>
            <a:r>
              <a:rPr lang="tr-TR" dirty="0" err="1"/>
              <a:t>Demultiplexer</a:t>
            </a:r>
            <a:r>
              <a:rPr lang="tr-TR" dirty="0"/>
              <a:t>-DEMUX)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8" y="865227"/>
            <a:ext cx="8192643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0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726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30</a:t>
            </a:fld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">
            <a:off x="1513706" y="234407"/>
            <a:ext cx="9145537" cy="318243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599" y="3651248"/>
            <a:ext cx="4095750" cy="2124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5719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726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31</a:t>
            </a:fld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2"/>
          <a:srcRect l="53055" b="20035"/>
          <a:stretch/>
        </p:blipFill>
        <p:spPr>
          <a:xfrm>
            <a:off x="591866" y="867266"/>
            <a:ext cx="1922735" cy="16985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">
            <a:off x="3081173" y="813402"/>
            <a:ext cx="79629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1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726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32</a:t>
            </a:fld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">
            <a:off x="2057400" y="208209"/>
            <a:ext cx="8077200" cy="22764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2734381"/>
            <a:ext cx="80581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2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4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5629274" y="3603626"/>
            <a:ext cx="5191126" cy="48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099" y="213243"/>
            <a:ext cx="8068801" cy="30484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245" y="3847307"/>
            <a:ext cx="4382112" cy="1733792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 rotWithShape="1">
          <a:blip r:embed="rId4"/>
          <a:srcRect t="1" r="49033" b="-2199"/>
          <a:stretch/>
        </p:blipFill>
        <p:spPr>
          <a:xfrm>
            <a:off x="7616183" y="5020752"/>
            <a:ext cx="3626917" cy="61335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4115" y="3469861"/>
            <a:ext cx="2581635" cy="16385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Resim 11"/>
          <p:cNvPicPr>
            <a:picLocks noChangeAspect="1"/>
          </p:cNvPicPr>
          <p:nvPr/>
        </p:nvPicPr>
        <p:blipFill rotWithShape="1">
          <a:blip r:embed="rId4"/>
          <a:srcRect l="50739" b="4471"/>
          <a:stretch/>
        </p:blipFill>
        <p:spPr>
          <a:xfrm>
            <a:off x="7737583" y="5437137"/>
            <a:ext cx="3505517" cy="5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5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5629274" y="3603626"/>
            <a:ext cx="5191126" cy="48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">
            <a:off x="2127741" y="0"/>
            <a:ext cx="8030696" cy="470600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978" y="4682046"/>
            <a:ext cx="7678222" cy="21338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4564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3909"/>
          </a:xfrm>
        </p:spPr>
        <p:txBody>
          <a:bodyPr/>
          <a:lstStyle/>
          <a:p>
            <a:r>
              <a:rPr lang="tr-TR" dirty="0" smtClean="0"/>
              <a:t>Örnek 7.9.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6</a:t>
            </a:fld>
            <a:endParaRPr lang="en-US"/>
          </a:p>
        </p:txBody>
      </p:sp>
      <p:pic>
        <p:nvPicPr>
          <p:cNvPr id="14" name="İçerik Yer Tutucusu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503" y="5242128"/>
            <a:ext cx="9440592" cy="1171739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904874" y="1735138"/>
            <a:ext cx="4619625" cy="48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04" y="863890"/>
            <a:ext cx="9440592" cy="2505425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692" y="3246368"/>
            <a:ext cx="1886213" cy="885949"/>
          </a:xfrm>
          <a:prstGeom prst="rect">
            <a:avLst/>
          </a:prstGeom>
        </p:spPr>
      </p:pic>
      <p:sp>
        <p:nvSpPr>
          <p:cNvPr id="15" name="Metin kutusu 14"/>
          <p:cNvSpPr txBox="1"/>
          <p:nvPr/>
        </p:nvSpPr>
        <p:spPr>
          <a:xfrm>
            <a:off x="1614487" y="4132317"/>
            <a:ext cx="8963025" cy="10772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6400" dirty="0" smtClean="0"/>
              <a:t>?</a:t>
            </a:r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val="278019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0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7</a:t>
            </a:fld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94" y="28576"/>
            <a:ext cx="8066411" cy="44344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4502817"/>
            <a:ext cx="9459645" cy="828791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934" y="4917213"/>
            <a:ext cx="5849166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95251"/>
            <a:ext cx="10515600" cy="1000124"/>
          </a:xfrm>
        </p:spPr>
        <p:txBody>
          <a:bodyPr/>
          <a:lstStyle/>
          <a:p>
            <a:r>
              <a:rPr lang="tr-TR" dirty="0" smtClean="0"/>
              <a:t>7.4.4. Kod Çözücü (</a:t>
            </a:r>
            <a:r>
              <a:rPr lang="tr-TR" dirty="0" err="1" smtClean="0"/>
              <a:t>Decoder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8</a:t>
            </a:fld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l="19639" t="24311" r="20133"/>
          <a:stretch/>
        </p:blipFill>
        <p:spPr>
          <a:xfrm>
            <a:off x="599089" y="2207173"/>
            <a:ext cx="5129048" cy="414917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2"/>
          <a:srcRect b="79426"/>
          <a:stretch/>
        </p:blipFill>
        <p:spPr>
          <a:xfrm>
            <a:off x="718646" y="900662"/>
            <a:ext cx="8516006" cy="112783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000">
            <a:off x="6131551" y="2218660"/>
            <a:ext cx="5969827" cy="412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YMH215 Sayısal Tasarım - Bölüm 7: Kombinezonsal Devreler</a:t>
            </a:r>
            <a:endParaRPr lang="en-US" dirty="0"/>
          </a:p>
        </p:txBody>
      </p:sp>
      <p:sp>
        <p:nvSpPr>
          <p:cNvPr id="10" name="Unvan 9"/>
          <p:cNvSpPr>
            <a:spLocks noGrp="1"/>
          </p:cNvSpPr>
          <p:nvPr>
            <p:ph type="title"/>
          </p:nvPr>
        </p:nvSpPr>
        <p:spPr>
          <a:xfrm>
            <a:off x="838200" y="24487"/>
            <a:ext cx="10515600" cy="11879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D3F5-7F62-47B7-A3E9-A098602AAD93}" type="slidenum">
              <a:rPr lang="en-US" smtClean="0"/>
              <a:t>9</a:t>
            </a:fld>
            <a:endParaRPr lang="en-US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04" y="1366544"/>
            <a:ext cx="8173591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2504</TotalTime>
  <Words>386</Words>
  <Application>Microsoft Office PowerPoint</Application>
  <PresentationFormat>Geniş ekran</PresentationFormat>
  <Paragraphs>77</Paragraphs>
  <Slides>32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Teması</vt:lpstr>
      <vt:lpstr>Bölüm 7.4.3-…: Kombinezonsal Devreler</vt:lpstr>
      <vt:lpstr>PowerPoint Sunusu</vt:lpstr>
      <vt:lpstr>7.4.3. Dağıtıcılar (Demultiplexer-DEMUX)</vt:lpstr>
      <vt:lpstr>PowerPoint Sunusu</vt:lpstr>
      <vt:lpstr>PowerPoint Sunusu</vt:lpstr>
      <vt:lpstr>Örnek 7.9.</vt:lpstr>
      <vt:lpstr>PowerPoint Sunusu</vt:lpstr>
      <vt:lpstr>7.4.4. Kod Çözücü (Decoder)</vt:lpstr>
      <vt:lpstr>PowerPoint Sunusu</vt:lpstr>
      <vt:lpstr>PowerPoint Sunusu</vt:lpstr>
      <vt:lpstr>PowerPoint Sunusu</vt:lpstr>
      <vt:lpstr>PowerPoint Sunusu</vt:lpstr>
      <vt:lpstr>Örnek 7.10.</vt:lpstr>
      <vt:lpstr>7.4.5. Kodlayıcı (Encoder)</vt:lpstr>
      <vt:lpstr>PowerPoint Sunusu</vt:lpstr>
      <vt:lpstr>PowerPoint Sunusu</vt:lpstr>
      <vt:lpstr>7.4.6. ALU Tasarımı (Arithmetic Logic Unit)</vt:lpstr>
      <vt:lpstr>PowerPoint Sunusu</vt:lpstr>
      <vt:lpstr>PowerPoint Sunusu</vt:lpstr>
      <vt:lpstr>Örnek 7.11. </vt:lpstr>
      <vt:lpstr>PowerPoint Sunusu</vt:lpstr>
      <vt:lpstr>PowerPoint Sunusu</vt:lpstr>
      <vt:lpstr>7.4.7. 7-Parçalı Gösterge (7-Segment Display)</vt:lpstr>
      <vt:lpstr>Örnek 7.12.</vt:lpstr>
      <vt:lpstr>PowerPoint Sunusu</vt:lpstr>
      <vt:lpstr>PowerPoint Sunusu</vt:lpstr>
      <vt:lpstr>PowerPoint Sunusu</vt:lpstr>
      <vt:lpstr>PowerPoint Sunusu</vt:lpstr>
      <vt:lpstr>7.5. Çıkış Bağlantı Şekilleri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yaman</dc:creator>
  <cp:lastModifiedBy>yaman</cp:lastModifiedBy>
  <cp:revision>271</cp:revision>
  <dcterms:created xsi:type="dcterms:W3CDTF">2020-03-27T13:54:28Z</dcterms:created>
  <dcterms:modified xsi:type="dcterms:W3CDTF">2020-12-17T19:35:22Z</dcterms:modified>
</cp:coreProperties>
</file>