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6" r:id="rId4"/>
    <p:sldId id="348" r:id="rId5"/>
    <p:sldId id="351" r:id="rId6"/>
    <p:sldId id="289" r:id="rId7"/>
    <p:sldId id="265" r:id="rId8"/>
    <p:sldId id="269" r:id="rId9"/>
    <p:sldId id="268" r:id="rId10"/>
    <p:sldId id="353" r:id="rId11"/>
    <p:sldId id="352" r:id="rId12"/>
    <p:sldId id="270" r:id="rId13"/>
    <p:sldId id="361" r:id="rId14"/>
    <p:sldId id="349" r:id="rId15"/>
    <p:sldId id="271" r:id="rId16"/>
    <p:sldId id="283" r:id="rId17"/>
    <p:sldId id="357" r:id="rId18"/>
    <p:sldId id="282" r:id="rId19"/>
    <p:sldId id="358" r:id="rId20"/>
    <p:sldId id="272" r:id="rId21"/>
    <p:sldId id="281" r:id="rId22"/>
    <p:sldId id="355" r:id="rId23"/>
    <p:sldId id="356" r:id="rId24"/>
    <p:sldId id="273" r:id="rId25"/>
    <p:sldId id="359" r:id="rId26"/>
    <p:sldId id="360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E861-A5D5-46CE-90EC-B6A0F22EB3E0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4DD9-83B2-4A07-942F-AEB8D5E24CCC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B5-5FF6-417A-A4FB-C0501EA026C8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5C0E-637A-4A5D-BBE2-3292D3A06EC9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D02C-5327-442F-AD80-D1AF5C71A86B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2B3-2F08-4476-BB6A-13A6B5DE2898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E26C-5520-417D-8B5F-F45AAC0A3AEE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1881-A38D-4624-9C3D-CE0EA4CCF19A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6F8-E1F7-4868-AEB6-19330A77B2ED}" type="datetime1">
              <a:rPr lang="en-US" smtClean="0"/>
              <a:t>12/23/2020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0835-6CF4-4D91-96B8-E28530D4E8B7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12DE-B082-492D-9D02-862999EAD180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2D64-0D05-4E02-B714-7E9AB377E6B1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76299" y="1122363"/>
            <a:ext cx="10372725" cy="23876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Bölüm 8: Maliyet Faktörü ve Karmaşıklık Hesabı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061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02" y="1085850"/>
            <a:ext cx="9825595" cy="47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785943"/>
            <a:ext cx="9420225" cy="55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15" y="481089"/>
            <a:ext cx="8754769" cy="56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Zaman Karmaşıklığı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" y="1690688"/>
            <a:ext cx="10023197" cy="17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895349"/>
          </a:xfrm>
        </p:spPr>
        <p:txBody>
          <a:bodyPr/>
          <a:lstStyle/>
          <a:p>
            <a:r>
              <a:rPr lang="tr-TR" dirty="0" smtClean="0"/>
              <a:t>Örnek 8.2.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1" y="590200"/>
            <a:ext cx="8507703" cy="51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525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156970"/>
            <a:ext cx="817359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714374"/>
          </a:xfrm>
        </p:spPr>
        <p:txBody>
          <a:bodyPr/>
          <a:lstStyle/>
          <a:p>
            <a:r>
              <a:rPr lang="tr-TR" dirty="0" smtClean="0"/>
              <a:t>Örnek 8.3.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58" y="95251"/>
            <a:ext cx="8116433" cy="312463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2" y="3230839"/>
            <a:ext cx="6163535" cy="226726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92" y="3426903"/>
            <a:ext cx="3515216" cy="103837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6977" y="3300360"/>
            <a:ext cx="866896" cy="75258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558" y="5523297"/>
            <a:ext cx="754485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0574"/>
          </a:xfrm>
        </p:spPr>
        <p:txBody>
          <a:bodyPr/>
          <a:lstStyle/>
          <a:p>
            <a:r>
              <a:rPr lang="tr-TR" dirty="0" smtClean="0"/>
              <a:t>Örnek 8.4.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3504632" y="161535"/>
            <a:ext cx="8135485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674883" y="809832"/>
            <a:ext cx="8842234" cy="53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37653"/>
            <a:ext cx="8164064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>
            <a:normAutofit/>
          </a:bodyPr>
          <a:lstStyle/>
          <a:p>
            <a:r>
              <a:rPr lang="tr-TR" sz="4000" dirty="0"/>
              <a:t>8. Maliyet Faktörü ve Karmaşıklık Hesabı</a:t>
            </a:r>
            <a:endParaRPr lang="en-US" sz="4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23" y="1135857"/>
            <a:ext cx="9358754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819806"/>
          </a:xfrm>
        </p:spPr>
        <p:txBody>
          <a:bodyPr/>
          <a:lstStyle/>
          <a:p>
            <a:r>
              <a:rPr lang="tr-TR" dirty="0" smtClean="0"/>
              <a:t>Eleman Karmaşıklığı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1493254" y="943913"/>
            <a:ext cx="9205491" cy="5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Örnek 8.5.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20" y="85657"/>
            <a:ext cx="8687266" cy="60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8" y="1690688"/>
            <a:ext cx="10436164" cy="31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Örnek 8.6.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2" y="1651383"/>
            <a:ext cx="9623576" cy="30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75" y="1296387"/>
            <a:ext cx="9394449" cy="40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1751"/>
          </a:xfrm>
        </p:spPr>
        <p:txBody>
          <a:bodyPr>
            <a:normAutofit/>
          </a:bodyPr>
          <a:lstStyle/>
          <a:p>
            <a:r>
              <a:rPr lang="tr-TR" dirty="0" smtClean="0"/>
              <a:t>8.3. Büyük O gösterilimi ve karmaşıklık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27" y="895777"/>
            <a:ext cx="9083145" cy="54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1751"/>
          </a:xfrm>
        </p:spPr>
        <p:txBody>
          <a:bodyPr>
            <a:normAutofit/>
          </a:bodyPr>
          <a:lstStyle/>
          <a:p>
            <a:r>
              <a:rPr lang="tr-TR" dirty="0" smtClean="0"/>
              <a:t>Örnek 8.x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6" y="1719427"/>
            <a:ext cx="10431807" cy="33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02" y="1351755"/>
            <a:ext cx="9530395" cy="43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07" y="1027906"/>
            <a:ext cx="9489385" cy="37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0" y="795080"/>
            <a:ext cx="9931199" cy="43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3909"/>
          </a:xfrm>
        </p:spPr>
        <p:txBody>
          <a:bodyPr/>
          <a:lstStyle/>
          <a:p>
            <a:r>
              <a:rPr lang="tr-TR" dirty="0" smtClean="0"/>
              <a:t>8.1. Maliyet Hesabı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sp>
        <p:nvSpPr>
          <p:cNvPr id="8" name="Metin kutusu 7"/>
          <p:cNvSpPr txBox="1"/>
          <p:nvPr/>
        </p:nvSpPr>
        <p:spPr>
          <a:xfrm>
            <a:off x="904874" y="1735138"/>
            <a:ext cx="4619625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56" y="1325986"/>
            <a:ext cx="8696888" cy="48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87" y="1169987"/>
            <a:ext cx="9676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000124"/>
          </a:xfrm>
        </p:spPr>
        <p:txBody>
          <a:bodyPr/>
          <a:lstStyle/>
          <a:p>
            <a:r>
              <a:rPr lang="tr-TR" dirty="0" smtClean="0"/>
              <a:t>Örnek 8.1.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3314120" y="95251"/>
            <a:ext cx="830695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8: Maliyet Faktörü ve Karmaşıklık Hesabı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187968"/>
          </a:xfrm>
        </p:spPr>
        <p:txBody>
          <a:bodyPr/>
          <a:lstStyle/>
          <a:p>
            <a:r>
              <a:rPr lang="tr-TR" dirty="0" smtClean="0"/>
              <a:t>8.2. Karmaşıklık Hesabı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48" y="1383714"/>
            <a:ext cx="9368504" cy="32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396</Words>
  <Application>Microsoft Office PowerPoint</Application>
  <PresentationFormat>Geniş ekran</PresentationFormat>
  <Paragraphs>67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Teması</vt:lpstr>
      <vt:lpstr>Bölüm 8: Maliyet Faktörü ve Karmaşıklık Hesabı</vt:lpstr>
      <vt:lpstr>8. Maliyet Faktörü ve Karmaşıklık Hesabı</vt:lpstr>
      <vt:lpstr>PowerPoint Sunusu</vt:lpstr>
      <vt:lpstr>PowerPoint Sunusu</vt:lpstr>
      <vt:lpstr>PowerPoint Sunusu</vt:lpstr>
      <vt:lpstr>8.1. Maliyet Hesabı</vt:lpstr>
      <vt:lpstr>PowerPoint Sunusu</vt:lpstr>
      <vt:lpstr>Örnek 8.1. </vt:lpstr>
      <vt:lpstr>8.2. Karmaşıklık Hesabı</vt:lpstr>
      <vt:lpstr>PowerPoint Sunusu</vt:lpstr>
      <vt:lpstr>PowerPoint Sunusu</vt:lpstr>
      <vt:lpstr>PowerPoint Sunusu</vt:lpstr>
      <vt:lpstr>Zaman Karmaşıklığı</vt:lpstr>
      <vt:lpstr>Örnek 8.2.</vt:lpstr>
      <vt:lpstr>PowerPoint Sunusu</vt:lpstr>
      <vt:lpstr>Örnek 8.3.</vt:lpstr>
      <vt:lpstr>Örnek 8.4.</vt:lpstr>
      <vt:lpstr>PowerPoint Sunusu</vt:lpstr>
      <vt:lpstr>PowerPoint Sunusu</vt:lpstr>
      <vt:lpstr>Eleman Karmaşıklığı</vt:lpstr>
      <vt:lpstr>Örnek 8.5.</vt:lpstr>
      <vt:lpstr>PowerPoint Sunusu</vt:lpstr>
      <vt:lpstr>Örnek 8.6.</vt:lpstr>
      <vt:lpstr>PowerPoint Sunusu</vt:lpstr>
      <vt:lpstr>8.3. Büyük O gösterilimi ve karmaşıklık</vt:lpstr>
      <vt:lpstr>Örnek 8.x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278</cp:revision>
  <dcterms:created xsi:type="dcterms:W3CDTF">2020-03-27T13:54:28Z</dcterms:created>
  <dcterms:modified xsi:type="dcterms:W3CDTF">2020-12-23T20:50:16Z</dcterms:modified>
</cp:coreProperties>
</file>