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67" r:id="rId3"/>
    <p:sldId id="266" r:id="rId4"/>
    <p:sldId id="348" r:id="rId5"/>
    <p:sldId id="351" r:id="rId6"/>
    <p:sldId id="289" r:id="rId7"/>
    <p:sldId id="265" r:id="rId8"/>
    <p:sldId id="269" r:id="rId9"/>
    <p:sldId id="268" r:id="rId10"/>
    <p:sldId id="362" r:id="rId11"/>
    <p:sldId id="353" r:id="rId12"/>
    <p:sldId id="352" r:id="rId13"/>
    <p:sldId id="363" r:id="rId14"/>
    <p:sldId id="270" r:id="rId15"/>
    <p:sldId id="361" r:id="rId16"/>
    <p:sldId id="349" r:id="rId17"/>
    <p:sldId id="271" r:id="rId18"/>
    <p:sldId id="283" r:id="rId19"/>
    <p:sldId id="357" r:id="rId20"/>
    <p:sldId id="282" r:id="rId21"/>
    <p:sldId id="358" r:id="rId22"/>
    <p:sldId id="272" r:id="rId23"/>
    <p:sldId id="281" r:id="rId24"/>
    <p:sldId id="355" r:id="rId25"/>
    <p:sldId id="356" r:id="rId2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1EE6A-3429-41E1-915B-25C69D466E6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5C6F3-892F-419C-9749-237CD11F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71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EA7B-38A9-4DE5-BD4D-0F7A0463ADD3}" type="datetime1">
              <a:rPr lang="en-US" smtClean="0"/>
              <a:t>12/30/2020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9: Programlanabilir Kombinezonsal Devreler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0D09-6CDA-4F9A-AB81-DBB6D1AA8635}" type="datetime1">
              <a:rPr lang="en-US" smtClean="0"/>
              <a:t>12/30/2020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9: Programlanabilir Kombinezonsal Devreler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6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3A95-E6F8-440D-8950-10B865B213EF}" type="datetime1">
              <a:rPr lang="en-US" smtClean="0"/>
              <a:t>12/30/2020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9: Programlanabilir Kombinezonsal Devreler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1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D8D6-C223-4D95-BE50-02493CC764F0}" type="datetime1">
              <a:rPr lang="en-US" smtClean="0"/>
              <a:t>12/30/2020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9: Programlanabilir Kombinezonsal Devreler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2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2672-25F6-4192-85C3-203D2BD89F4B}" type="datetime1">
              <a:rPr lang="en-US" smtClean="0"/>
              <a:t>12/30/2020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9: Programlanabilir Kombinezonsal Devreler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57B3-5C5F-4392-AD0D-80F48EE4493F}" type="datetime1">
              <a:rPr lang="en-US" smtClean="0"/>
              <a:t>12/30/2020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9: Programlanabilir Kombinezonsal Devreler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3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CA5A-5306-4DF9-9513-F75806B9D513}" type="datetime1">
              <a:rPr lang="en-US" smtClean="0"/>
              <a:t>12/30/2020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9: Programlanabilir Kombinezonsal Devreler</a:t>
            </a:r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5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930C-AB1B-48CF-B4EA-E992E6254959}" type="datetime1">
              <a:rPr lang="en-US" smtClean="0"/>
              <a:t>12/30/2020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9: Programlanabilir Kombinezonsal Devreler</a:t>
            </a:r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1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A54D-E0A3-4FCF-A1E1-686A372D9D8E}" type="datetime1">
              <a:rPr lang="en-US" smtClean="0"/>
              <a:t>12/30/2020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9: Programlanabilir Kombinezonsal Devreler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422D-3BA4-4144-B560-8F6CBBD7E042}" type="datetime1">
              <a:rPr lang="en-US" smtClean="0"/>
              <a:t>12/30/2020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9: Programlanabilir Kombinezonsal Devreler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3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5CC3-C364-4399-8668-33030FBA93E4}" type="datetime1">
              <a:rPr lang="en-US" smtClean="0"/>
              <a:t>12/30/2020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9: Programlanabilir Kombinezonsal Devreler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6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13D88-544F-45CF-883B-FF93494CCA55}" type="datetime1">
              <a:rPr lang="en-US" smtClean="0"/>
              <a:t>12/30/2020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YMH215 Sayısal Tasarım - Bölüm 9: Programlanabilir Kombinezonsal Devreler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9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876299" y="1122363"/>
            <a:ext cx="10372725" cy="2387600"/>
          </a:xfrm>
        </p:spPr>
        <p:txBody>
          <a:bodyPr>
            <a:normAutofit/>
          </a:bodyPr>
          <a:lstStyle/>
          <a:p>
            <a:r>
              <a:rPr lang="tr-TR" sz="4400" dirty="0" smtClean="0"/>
              <a:t>Bölüm </a:t>
            </a:r>
            <a:r>
              <a:rPr lang="tr-TR" sz="4400" dirty="0" smtClean="0"/>
              <a:t>9: Programlanabilir </a:t>
            </a:r>
            <a:r>
              <a:rPr lang="tr-TR" sz="4400" dirty="0" err="1" smtClean="0"/>
              <a:t>Kombinezonsal</a:t>
            </a:r>
            <a:r>
              <a:rPr lang="tr-TR" sz="4400" dirty="0" smtClean="0"/>
              <a:t> Devreler</a:t>
            </a:r>
            <a:endParaRPr lang="en-US" sz="44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Fırat Üniversitesi Teknoloji Fakültesi Yazılım Mühendisliği Bölümü</a:t>
            </a:r>
          </a:p>
          <a:p>
            <a:r>
              <a:rPr lang="tr-TR" dirty="0" smtClean="0"/>
              <a:t>YMH215 Sayısal Tasarım</a:t>
            </a:r>
          </a:p>
          <a:p>
            <a:r>
              <a:rPr lang="tr-TR" dirty="0" smtClean="0"/>
              <a:t>Dr. </a:t>
            </a:r>
            <a:r>
              <a:rPr lang="tr-TR" dirty="0" err="1" smtClean="0"/>
              <a:t>Öğr</a:t>
            </a:r>
            <a:r>
              <a:rPr lang="tr-TR" dirty="0" smtClean="0"/>
              <a:t>. Üyesi Yaman Akbulut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9: Programlanabilir Kombinezonsal Devreler</a:t>
            </a:r>
            <a:endParaRPr lang="en-US" dirty="0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24487"/>
            <a:ext cx="10515600" cy="766088"/>
          </a:xfrm>
        </p:spPr>
        <p:txBody>
          <a:bodyPr/>
          <a:lstStyle/>
          <a:p>
            <a:r>
              <a:rPr lang="tr-TR" dirty="0" smtClean="0"/>
              <a:t>PAL (</a:t>
            </a:r>
            <a:r>
              <a:rPr lang="tr-TR" dirty="0" err="1" smtClean="0"/>
              <a:t>Programmable</a:t>
            </a:r>
            <a:r>
              <a:rPr lang="tr-TR" dirty="0" smtClean="0"/>
              <a:t> </a:t>
            </a:r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 smtClean="0"/>
              <a:t>Array</a:t>
            </a:r>
            <a:r>
              <a:rPr lang="tr-TR" dirty="0" smtClean="0"/>
              <a:t>)</a:t>
            </a:r>
            <a:endParaRPr lang="en-US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t="1500" b="2619"/>
          <a:stretch/>
        </p:blipFill>
        <p:spPr>
          <a:xfrm>
            <a:off x="2021382" y="756232"/>
            <a:ext cx="8149236" cy="5558844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9: Programlanabilir Kombinezonsal Devreler</a:t>
            </a:r>
            <a:endParaRPr lang="en-US" dirty="0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24487"/>
            <a:ext cx="10515600" cy="1061363"/>
          </a:xfrm>
        </p:spPr>
        <p:txBody>
          <a:bodyPr/>
          <a:lstStyle/>
          <a:p>
            <a:r>
              <a:rPr lang="tr-TR" dirty="0" smtClean="0"/>
              <a:t>9.2.1. </a:t>
            </a:r>
            <a:r>
              <a:rPr lang="tr-TR" dirty="0" err="1" smtClean="0"/>
              <a:t>PROM’un</a:t>
            </a:r>
            <a:r>
              <a:rPr lang="tr-TR" dirty="0" smtClean="0"/>
              <a:t> İç Yapısı 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11</a:t>
            </a:fld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">
            <a:off x="1407031" y="1000125"/>
            <a:ext cx="9377938" cy="473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9: Programlanabilir Kombinezonsal Devreler</a:t>
            </a:r>
            <a:endParaRPr lang="en-US" dirty="0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24487"/>
            <a:ext cx="10515600" cy="8327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12</a:t>
            </a:fld>
            <a:endParaRPr lang="en-US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171749"/>
            <a:ext cx="7229200" cy="4438842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41" y="147552"/>
            <a:ext cx="8183117" cy="1228896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555" y="5663000"/>
            <a:ext cx="4229690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9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9: Programlanabilir Kombinezonsal Devreler</a:t>
            </a:r>
            <a:endParaRPr lang="en-US" dirty="0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24487"/>
            <a:ext cx="10515600" cy="832763"/>
          </a:xfrm>
        </p:spPr>
        <p:txBody>
          <a:bodyPr/>
          <a:lstStyle/>
          <a:p>
            <a:r>
              <a:rPr lang="tr-TR" dirty="0" smtClean="0"/>
              <a:t>Örnek 9.1.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13</a:t>
            </a:fld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50" y="756925"/>
            <a:ext cx="9104603" cy="505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9: Programlanabilir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14</a:t>
            </a:fld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5" y="195054"/>
            <a:ext cx="8125959" cy="149563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4" y="1414463"/>
            <a:ext cx="7225289" cy="431683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182" y="5839010"/>
            <a:ext cx="5334744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0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9: Programlanabilir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76324"/>
          </a:xfrm>
        </p:spPr>
        <p:txBody>
          <a:bodyPr/>
          <a:lstStyle/>
          <a:p>
            <a:r>
              <a:rPr lang="tr-TR" dirty="0" smtClean="0"/>
              <a:t>9.2.2. PAL’in </a:t>
            </a:r>
            <a:r>
              <a:rPr lang="tr-TR" dirty="0"/>
              <a:t>İç Yapısı </a:t>
            </a:r>
            <a:endParaRPr lang="en-US" dirty="0"/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15</a:t>
            </a:fld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">
            <a:off x="1545903" y="842758"/>
            <a:ext cx="9100193" cy="534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9: Programlanabilir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85726"/>
            <a:ext cx="10515600" cy="895349"/>
          </a:xfrm>
        </p:spPr>
        <p:txBody>
          <a:bodyPr/>
          <a:lstStyle/>
          <a:p>
            <a:r>
              <a:rPr lang="tr-TR" dirty="0" smtClean="0"/>
              <a:t>Örnek 9.2. </a:t>
            </a:r>
            <a:endParaRPr lang="en-US" dirty="0"/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16</a:t>
            </a:fld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">
            <a:off x="1452685" y="1483121"/>
            <a:ext cx="9286629" cy="365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7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9: Programlanabilir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5255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17</a:t>
            </a:fld>
            <a:endParaRPr lang="en-US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063" y="150253"/>
            <a:ext cx="10105874" cy="6206097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3"/>
          <a:srcRect t="18755"/>
          <a:stretch/>
        </p:blipFill>
        <p:spPr>
          <a:xfrm>
            <a:off x="1314038" y="6410324"/>
            <a:ext cx="2953162" cy="37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9: Programlanabilir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95251"/>
            <a:ext cx="10515600" cy="7143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18</a:t>
            </a:fld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3" y="209466"/>
            <a:ext cx="7725853" cy="60015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80" y="809625"/>
            <a:ext cx="3458058" cy="362000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944" y="733414"/>
            <a:ext cx="3553321" cy="3696216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0371" y="809625"/>
            <a:ext cx="3543795" cy="3534268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780" y="4634345"/>
            <a:ext cx="8941302" cy="115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5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9: Programlanabilir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05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19</a:t>
            </a:fld>
            <a:endParaRPr lang="en-US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2"/>
          <a:srcRect l="3077"/>
          <a:stretch/>
        </p:blipFill>
        <p:spPr>
          <a:xfrm rot="5400000">
            <a:off x="177814" y="419116"/>
            <a:ext cx="6203951" cy="567052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77" y="6302628"/>
            <a:ext cx="3848637" cy="46679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4"/>
          <a:srcRect l="1556" t="4694" b="3035"/>
          <a:stretch/>
        </p:blipFill>
        <p:spPr>
          <a:xfrm>
            <a:off x="5619750" y="1412558"/>
            <a:ext cx="6503598" cy="185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9: Programlanabilir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27905"/>
          </a:xfrm>
        </p:spPr>
        <p:txBody>
          <a:bodyPr>
            <a:normAutofit/>
          </a:bodyPr>
          <a:lstStyle/>
          <a:p>
            <a:r>
              <a:rPr lang="tr-TR" sz="4000" dirty="0" smtClean="0"/>
              <a:t>9. </a:t>
            </a:r>
            <a:r>
              <a:rPr lang="tr-TR" sz="4000" dirty="0"/>
              <a:t>Programlanabilir </a:t>
            </a:r>
            <a:r>
              <a:rPr lang="tr-TR" sz="4000" dirty="0" err="1"/>
              <a:t>Kombinezonsal</a:t>
            </a:r>
            <a:r>
              <a:rPr lang="tr-TR" sz="4000" dirty="0"/>
              <a:t> Devreler</a:t>
            </a:r>
            <a:endParaRPr lang="en-US" sz="4000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83" y="878407"/>
            <a:ext cx="9111234" cy="5388250"/>
          </a:xfrm>
          <a:prstGeom prst="rect">
            <a:avLst/>
          </a:prstGeom>
        </p:spPr>
      </p:pic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4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9: Programlanabilir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70960"/>
          </a:xfrm>
        </p:spPr>
        <p:txBody>
          <a:bodyPr>
            <a:normAutofit/>
          </a:bodyPr>
          <a:lstStyle/>
          <a:p>
            <a:r>
              <a:rPr lang="tr-TR" dirty="0" smtClean="0"/>
              <a:t>9.2.3. </a:t>
            </a:r>
            <a:r>
              <a:rPr lang="tr-TR" dirty="0" err="1" smtClean="0"/>
              <a:t>PLA’nın</a:t>
            </a:r>
            <a:r>
              <a:rPr lang="tr-TR" dirty="0" smtClean="0"/>
              <a:t> </a:t>
            </a:r>
            <a:r>
              <a:rPr lang="tr-TR" dirty="0"/>
              <a:t>İç Yapısı 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20</a:t>
            </a:fld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186" y="1559958"/>
            <a:ext cx="9263628" cy="149132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186" y="3292615"/>
            <a:ext cx="8907118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9: Programlanabilir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7096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21</a:t>
            </a:fld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65" y="621103"/>
            <a:ext cx="9486268" cy="270719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177" y="3486628"/>
            <a:ext cx="9097645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4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9: Programlanabilir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78677"/>
            <a:ext cx="10515600" cy="81980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22</a:t>
            </a:fld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883" y="309581"/>
            <a:ext cx="8368233" cy="586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6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9: Programlanabilir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5349"/>
          </a:xfrm>
        </p:spPr>
        <p:txBody>
          <a:bodyPr/>
          <a:lstStyle/>
          <a:p>
            <a:r>
              <a:rPr lang="tr-TR" dirty="0" smtClean="0"/>
              <a:t>Örnek </a:t>
            </a:r>
            <a:r>
              <a:rPr lang="tr-TR" dirty="0" smtClean="0"/>
              <a:t>9.3.</a:t>
            </a:r>
            <a:endParaRPr lang="en-US" dirty="0"/>
          </a:p>
        </p:txBody>
      </p:sp>
      <p:sp>
        <p:nvSpPr>
          <p:cNvPr id="9" name="İçerik Yer Tutucus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23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583" y="895350"/>
            <a:ext cx="8210833" cy="40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7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9: Programlanabilir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24</a:t>
            </a:fld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145012" cy="227679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4094653"/>
            <a:ext cx="8125959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9: Programlanabilir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534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İçerik Yer Tutucus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350" y="4340669"/>
            <a:ext cx="8173591" cy="1886213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25</a:t>
            </a:fld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128" y="122174"/>
            <a:ext cx="8373644" cy="409632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146" y="3799338"/>
            <a:ext cx="3820058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9: Programlanabilir Kombinezonsal Devreler</a:t>
            </a:r>
            <a:endParaRPr lang="en-US" dirty="0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279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5" y="890056"/>
            <a:ext cx="8230749" cy="245779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425" y="3262124"/>
            <a:ext cx="8221222" cy="2695951"/>
          </a:xfrm>
          <a:prstGeom prst="rect">
            <a:avLst/>
          </a:prstGeom>
        </p:spPr>
      </p:pic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0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9: Programlanabilir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5629274" y="3603626"/>
            <a:ext cx="5191126" cy="48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271" y="571192"/>
            <a:ext cx="9345458" cy="5067607"/>
          </a:xfrm>
          <a:prstGeom prst="rect">
            <a:avLst/>
          </a:prstGeom>
        </p:spPr>
      </p:pic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9: Programlanabilir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76200"/>
            <a:ext cx="10610850" cy="966364"/>
          </a:xfrm>
        </p:spPr>
        <p:txBody>
          <a:bodyPr>
            <a:noAutofit/>
          </a:bodyPr>
          <a:lstStyle/>
          <a:p>
            <a:r>
              <a:rPr lang="tr-TR" sz="4000" dirty="0" smtClean="0"/>
              <a:t>9.1. Programlanabilir </a:t>
            </a:r>
            <a:r>
              <a:rPr lang="tr-TR" sz="4000" dirty="0" err="1" smtClean="0"/>
              <a:t>Kombinezonsal</a:t>
            </a:r>
            <a:r>
              <a:rPr lang="tr-TR" sz="4000" dirty="0" smtClean="0"/>
              <a:t> Devreler - PLA </a:t>
            </a:r>
            <a:endParaRPr lang="en-US" sz="4000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5629274" y="3603626"/>
            <a:ext cx="5191126" cy="48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30" y="1428537"/>
            <a:ext cx="10172789" cy="3838788"/>
          </a:xfrm>
          <a:prstGeom prst="rect">
            <a:avLst/>
          </a:prstGeom>
        </p:spPr>
      </p:pic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4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9: Programlanabilir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39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Metin kutusu 7"/>
          <p:cNvSpPr txBox="1"/>
          <p:nvPr/>
        </p:nvSpPr>
        <p:spPr>
          <a:xfrm>
            <a:off x="904874" y="1735138"/>
            <a:ext cx="4619625" cy="48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">
            <a:off x="1266929" y="1063910"/>
            <a:ext cx="9658141" cy="4503453"/>
          </a:xfrm>
          <a:prstGeom prst="rect">
            <a:avLst/>
          </a:prstGeom>
        </p:spPr>
      </p:pic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9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9: Programlanabilir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0599"/>
          </a:xfrm>
        </p:spPr>
        <p:txBody>
          <a:bodyPr>
            <a:normAutofit/>
          </a:bodyPr>
          <a:lstStyle/>
          <a:p>
            <a:r>
              <a:rPr lang="tr-TR" sz="3600" dirty="0" smtClean="0"/>
              <a:t>9.2. </a:t>
            </a:r>
            <a:r>
              <a:rPr lang="tr-TR" sz="3600" dirty="0"/>
              <a:t>Programlanabilir </a:t>
            </a:r>
            <a:r>
              <a:rPr lang="tr-TR" sz="3600" dirty="0" err="1"/>
              <a:t>Kombinezonsal</a:t>
            </a:r>
            <a:r>
              <a:rPr lang="tr-TR" sz="3600" dirty="0"/>
              <a:t> </a:t>
            </a:r>
            <a:r>
              <a:rPr lang="tr-TR" sz="3600" dirty="0" smtClean="0"/>
              <a:t>Devre Elemanları</a:t>
            </a:r>
            <a:endParaRPr lang="en-US" sz="3600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">
            <a:off x="951231" y="1169987"/>
            <a:ext cx="10289537" cy="3744913"/>
          </a:xfrm>
          <a:prstGeom prst="rect">
            <a:avLst/>
          </a:prstGeom>
        </p:spPr>
      </p:pic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9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9: Programlanabilir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95251"/>
            <a:ext cx="10515600" cy="1000124"/>
          </a:xfrm>
        </p:spPr>
        <p:txBody>
          <a:bodyPr/>
          <a:lstStyle/>
          <a:p>
            <a:r>
              <a:rPr lang="tr-TR" dirty="0" smtClean="0"/>
              <a:t>PROM (</a:t>
            </a:r>
            <a:r>
              <a:rPr lang="tr-TR" dirty="0" err="1" smtClean="0"/>
              <a:t>Programmable</a:t>
            </a:r>
            <a:r>
              <a:rPr lang="tr-TR" dirty="0" smtClean="0"/>
              <a:t> Read </a:t>
            </a:r>
            <a:r>
              <a:rPr lang="tr-TR" dirty="0" err="1" smtClean="0"/>
              <a:t>Only</a:t>
            </a:r>
            <a:r>
              <a:rPr lang="tr-TR" dirty="0" smtClean="0"/>
              <a:t> Memory) </a:t>
            </a: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">
            <a:off x="1742492" y="1036401"/>
            <a:ext cx="8345065" cy="416300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3"/>
          <a:srcRect t="10211"/>
          <a:stretch/>
        </p:blipFill>
        <p:spPr>
          <a:xfrm>
            <a:off x="1757174" y="4954156"/>
            <a:ext cx="8145012" cy="1137633"/>
          </a:xfrm>
          <a:prstGeom prst="rect">
            <a:avLst/>
          </a:prstGeom>
        </p:spPr>
      </p:pic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9: Programlanabilir Kombinezonsal Devreler</a:t>
            </a:r>
            <a:endParaRPr lang="en-US" dirty="0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24487"/>
            <a:ext cx="10515600" cy="1187968"/>
          </a:xfrm>
        </p:spPr>
        <p:txBody>
          <a:bodyPr/>
          <a:lstStyle/>
          <a:p>
            <a:r>
              <a:rPr lang="tr-TR" dirty="0" smtClean="0"/>
              <a:t>PAL (</a:t>
            </a:r>
            <a:r>
              <a:rPr lang="tr-TR" dirty="0" err="1" smtClean="0"/>
              <a:t>Programmable</a:t>
            </a:r>
            <a:r>
              <a:rPr lang="tr-TR" dirty="0" smtClean="0"/>
              <a:t> </a:t>
            </a:r>
            <a:r>
              <a:rPr lang="tr-TR" dirty="0" err="1" smtClean="0"/>
              <a:t>Array</a:t>
            </a:r>
            <a:r>
              <a:rPr lang="tr-TR" dirty="0" smtClean="0"/>
              <a:t> </a:t>
            </a:r>
            <a:r>
              <a:rPr lang="tr-TR" dirty="0" err="1" smtClean="0"/>
              <a:t>Logic</a:t>
            </a:r>
            <a:r>
              <a:rPr lang="tr-TR" dirty="0" smtClean="0"/>
              <a:t>)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99" y="1752366"/>
            <a:ext cx="8249801" cy="3353268"/>
          </a:xfrm>
          <a:prstGeom prst="rect">
            <a:avLst/>
          </a:prstGeom>
        </p:spPr>
      </p:pic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</TotalTime>
  <Words>348</Words>
  <Application>Microsoft Office PowerPoint</Application>
  <PresentationFormat>Geniş ekran</PresentationFormat>
  <Paragraphs>64</Paragraphs>
  <Slides>25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Teması</vt:lpstr>
      <vt:lpstr>Bölüm 9: Programlanabilir Kombinezonsal Devreler</vt:lpstr>
      <vt:lpstr>9. Programlanabilir Kombinezonsal Devreler</vt:lpstr>
      <vt:lpstr>PowerPoint Sunusu</vt:lpstr>
      <vt:lpstr>PowerPoint Sunusu</vt:lpstr>
      <vt:lpstr>9.1. Programlanabilir Kombinezonsal Devreler - PLA </vt:lpstr>
      <vt:lpstr>PowerPoint Sunusu</vt:lpstr>
      <vt:lpstr>9.2. Programlanabilir Kombinezonsal Devre Elemanları</vt:lpstr>
      <vt:lpstr>PROM (Programmable Read Only Memory) </vt:lpstr>
      <vt:lpstr>PAL (Programmable Array Logic)</vt:lpstr>
      <vt:lpstr>PAL (Programmable Logic Array)</vt:lpstr>
      <vt:lpstr>9.2.1. PROM’un İç Yapısı </vt:lpstr>
      <vt:lpstr>PowerPoint Sunusu</vt:lpstr>
      <vt:lpstr>Örnek 9.1.</vt:lpstr>
      <vt:lpstr>PowerPoint Sunusu</vt:lpstr>
      <vt:lpstr>9.2.2. PAL’in İç Yapısı </vt:lpstr>
      <vt:lpstr>Örnek 9.2. </vt:lpstr>
      <vt:lpstr>PowerPoint Sunusu</vt:lpstr>
      <vt:lpstr>PowerPoint Sunusu</vt:lpstr>
      <vt:lpstr>PowerPoint Sunusu</vt:lpstr>
      <vt:lpstr>9.2.3. PLA’nın İç Yapısı </vt:lpstr>
      <vt:lpstr>PowerPoint Sunusu</vt:lpstr>
      <vt:lpstr>PowerPoint Sunusu</vt:lpstr>
      <vt:lpstr>Örnek 9.3.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yaman</dc:creator>
  <cp:lastModifiedBy>yaman</cp:lastModifiedBy>
  <cp:revision>290</cp:revision>
  <dcterms:created xsi:type="dcterms:W3CDTF">2020-03-27T13:54:28Z</dcterms:created>
  <dcterms:modified xsi:type="dcterms:W3CDTF">2020-12-30T21:02:41Z</dcterms:modified>
</cp:coreProperties>
</file>