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11C92-D626-4E8D-83AB-191F6B8D1B19}" type="datetimeFigureOut">
              <a:rPr lang="tr-TR" smtClean="0"/>
              <a:t>21.10.2018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15C3-0774-4EB3-97BD-A9442D30E0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842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F83E-E641-420D-AD4A-0428D9C593A9}" type="datetime1">
              <a:rPr lang="tr-TR" smtClean="0"/>
              <a:t>21.10.2018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22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5C20-B412-4F90-A739-3E3A15723F3F}" type="datetime1">
              <a:rPr lang="tr-TR" smtClean="0"/>
              <a:t>21.10.2018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04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6E7C-2583-4FCE-B2CA-9CB0D2F99423}" type="datetime1">
              <a:rPr lang="tr-TR" smtClean="0"/>
              <a:t>21.10.2018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508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7789-8AA2-4B0C-A461-D7B7BFB64685}" type="datetime1">
              <a:rPr lang="tr-TR" smtClean="0"/>
              <a:t>21.10.2018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347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1233-D6D4-47E0-A47F-C0BB4BF0E9CB}" type="datetime1">
              <a:rPr lang="tr-TR" smtClean="0"/>
              <a:t>21.10.2018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163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049D-E225-4940-9A71-0E60665AB911}" type="datetime1">
              <a:rPr lang="tr-TR" smtClean="0"/>
              <a:t>21.10.2018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46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62541-757B-4909-B06F-E2B07F89CFFE}" type="datetime1">
              <a:rPr lang="tr-TR" smtClean="0"/>
              <a:t>21.10.2018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71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C501-940E-4BB5-901F-DA69AFCDD2B5}" type="datetime1">
              <a:rPr lang="tr-TR" smtClean="0"/>
              <a:t>21.10.2018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940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0CA-B542-4C05-B2DB-405B8512A048}" type="datetime1">
              <a:rPr lang="tr-TR" smtClean="0"/>
              <a:t>21.10.2018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087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31FB2-A68C-4C84-9C1D-0E8A8CF1D229}" type="datetime1">
              <a:rPr lang="tr-TR" smtClean="0"/>
              <a:t>21.10.2018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181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9A1F-4FEB-437E-8808-8F2037A4A9EE}" type="datetime1">
              <a:rPr lang="tr-TR" smtClean="0"/>
              <a:t>21.10.2018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117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7AA1-B1CB-4454-8B31-C9280ECFE04F}" type="datetime1">
              <a:rPr lang="tr-TR" smtClean="0"/>
              <a:t>21.10.2018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90C6-F371-481D-8684-FECA4838EC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273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Sıralama Algoritmaları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267829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Algoritma analizi</a:t>
            </a:r>
          </a:p>
          <a:p>
            <a:r>
              <a:rPr lang="tr-TR" dirty="0"/>
              <a:t>Dizi her defasında ikiye bölünüyor ve alt dizilerde karşılaştırma yapılıyor</a:t>
            </a:r>
          </a:p>
          <a:p>
            <a:pPr lvl="1"/>
            <a:r>
              <a:rPr lang="tr-TR" dirty="0"/>
              <a:t>O(n log</a:t>
            </a:r>
            <a:r>
              <a:rPr lang="tr-TR" baseline="-25000" dirty="0"/>
              <a:t>2</a:t>
            </a:r>
            <a:r>
              <a:rPr lang="tr-TR" dirty="0"/>
              <a:t>n)</a:t>
            </a:r>
          </a:p>
          <a:p>
            <a:pPr lvl="1"/>
            <a:r>
              <a:rPr lang="tr-TR" dirty="0" err="1"/>
              <a:t>Quick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algoritmasından daha avantajlı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205217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Radix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Basamak değerlerine göre sıralayan bir algoritmadır.</a:t>
            </a:r>
          </a:p>
          <a:p>
            <a:r>
              <a:rPr lang="tr-TR" dirty="0"/>
              <a:t>Sadece sayılar değil, tarih ve karakter dizileri üzerinde de sıralama yapabilir.</a:t>
            </a:r>
          </a:p>
          <a:p>
            <a:r>
              <a:rPr lang="tr-TR" dirty="0"/>
              <a:t>O(n)</a:t>
            </a:r>
          </a:p>
          <a:p>
            <a:pPr lvl="1"/>
            <a:r>
              <a:rPr lang="tr-TR" dirty="0"/>
              <a:t>En anlamlı basamağa göre sırala</a:t>
            </a:r>
          </a:p>
          <a:p>
            <a:pPr lvl="1"/>
            <a:r>
              <a:rPr lang="tr-TR" dirty="0"/>
              <a:t>En anlamsız basamağa göre sırala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418456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Radix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Bilgisayardaki tüm veriler </a:t>
            </a:r>
            <a:r>
              <a:rPr lang="tr-TR" dirty="0" err="1"/>
              <a:t>ascii</a:t>
            </a:r>
            <a:r>
              <a:rPr lang="tr-TR" dirty="0"/>
              <a:t> kod tablosunda </a:t>
            </a:r>
            <a:r>
              <a:rPr lang="tr-TR" dirty="0" err="1"/>
              <a:t>binary</a:t>
            </a:r>
            <a:r>
              <a:rPr lang="tr-TR" dirty="0"/>
              <a:t> olarak saklandığını hatırlayalım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1026" name="Picture 2" descr="radix sort binary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682746"/>
            <a:ext cx="5831683" cy="282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1252152" y="5736316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/>
              <a:t>http://underpop.online.fr/j/java/algorithims-in-java-1-4/images/10fig15.gif</a:t>
            </a:r>
          </a:p>
        </p:txBody>
      </p:sp>
    </p:spTree>
    <p:extLst>
      <p:ext uri="{BB962C8B-B14F-4D97-AF65-F5344CB8AC3E}">
        <p14:creationId xmlns:p14="http://schemas.microsoft.com/office/powerpoint/2010/main" val="203217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Radix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Sayıları ikili tabana dönüştürerek bit lere göre sıralanabilir.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2050" name="Picture 2" descr="radix sort binary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08" y="2281301"/>
            <a:ext cx="5002427" cy="375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5659395" y="438270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/>
              <a:t>https://slideplayer.com/slide/4996765/16/images/73/Radix+sort+using+binary+digits.jpg</a:t>
            </a:r>
          </a:p>
        </p:txBody>
      </p:sp>
    </p:spTree>
    <p:extLst>
      <p:ext uri="{BB962C8B-B14F-4D97-AF65-F5344CB8AC3E}">
        <p14:creationId xmlns:p14="http://schemas.microsoft.com/office/powerpoint/2010/main" val="238404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Radix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Algoritma</a:t>
            </a:r>
          </a:p>
          <a:p>
            <a:r>
              <a:rPr lang="tr-TR" dirty="0"/>
              <a:t>Sayıların </a:t>
            </a:r>
            <a:r>
              <a:rPr lang="tr-TR" dirty="0" err="1"/>
              <a:t>binary</a:t>
            </a:r>
            <a:r>
              <a:rPr lang="tr-TR" dirty="0"/>
              <a:t> bitleri üzerinde sıralama yapılır.	</a:t>
            </a:r>
          </a:p>
          <a:p>
            <a:pPr lvl="1"/>
            <a:r>
              <a:rPr lang="tr-TR" dirty="0"/>
              <a:t>İlk döngüde sayılar birler basamağına göre sıralanır. (2</a:t>
            </a:r>
            <a:r>
              <a:rPr lang="tr-TR" baseline="30000" dirty="0"/>
              <a:t>0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İkinci döngüde sayılar ikiler basamağına göre sıralanır. (2</a:t>
            </a:r>
            <a:r>
              <a:rPr lang="tr-TR" baseline="30000" dirty="0"/>
              <a:t>1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Üçüncü döngüde sayılar dörtler basamağına göre sıralanır. (2</a:t>
            </a:r>
            <a:r>
              <a:rPr lang="tr-TR" baseline="30000" dirty="0"/>
              <a:t>2</a:t>
            </a:r>
            <a:r>
              <a:rPr lang="tr-TR" dirty="0"/>
              <a:t>)</a:t>
            </a:r>
          </a:p>
          <a:p>
            <a:pPr lvl="1"/>
            <a:r>
              <a:rPr lang="tr-TR" dirty="0" err="1"/>
              <a:t>N.döngüde</a:t>
            </a:r>
            <a:r>
              <a:rPr lang="tr-TR" dirty="0"/>
              <a:t> sayılar 2</a:t>
            </a:r>
            <a:r>
              <a:rPr lang="tr-TR" baseline="30000" dirty="0"/>
              <a:t>n-1</a:t>
            </a:r>
            <a:r>
              <a:rPr lang="tr-TR" dirty="0"/>
              <a:t> basamağına göre sıralanır. (2</a:t>
            </a:r>
            <a:r>
              <a:rPr lang="tr-TR" baseline="30000" dirty="0"/>
              <a:t>n-1</a:t>
            </a:r>
            <a:r>
              <a:rPr lang="tr-TR" dirty="0"/>
              <a:t>)</a:t>
            </a:r>
            <a:endParaRPr lang="tr-TR" baseline="30000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3074" name="Picture 2" descr="binary decimal ile ilgili gÃ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00563"/>
            <a:ext cx="22479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3086100" y="486049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/>
              <a:t>https://i.pinimg.com/236x/0d/92/b5/0d92b509ac56dc450bed2a78b25f0ef8.jpg</a:t>
            </a:r>
          </a:p>
        </p:txBody>
      </p:sp>
    </p:spTree>
    <p:extLst>
      <p:ext uri="{BB962C8B-B14F-4D97-AF65-F5344CB8AC3E}">
        <p14:creationId xmlns:p14="http://schemas.microsoft.com/office/powerpoint/2010/main" val="144932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Radix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Radix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10 tabanına göre yada </a:t>
            </a:r>
            <a:r>
              <a:rPr lang="tr-TR" dirty="0" err="1"/>
              <a:t>binary</a:t>
            </a:r>
            <a:r>
              <a:rPr lang="tr-TR" dirty="0"/>
              <a:t> tabana göre kodlanabilir.</a:t>
            </a:r>
          </a:p>
          <a:p>
            <a:r>
              <a:rPr lang="tr-TR" dirty="0"/>
              <a:t>Kodlaması biraz daha kompleks </a:t>
            </a:r>
            <a:r>
              <a:rPr lang="tr-TR" dirty="0" err="1"/>
              <a:t>olsada</a:t>
            </a:r>
            <a:r>
              <a:rPr lang="tr-TR" dirty="0"/>
              <a:t> çok etkin bir algoritmadır.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4098" name="Picture 2" descr="Ä°lgili resim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81250"/>
            <a:ext cx="40957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4933950" y="484027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/>
              <a:t>http://sorting.valemak.com/wp-content/uploads/2013/12/sort_radix_msd.gif</a:t>
            </a:r>
          </a:p>
        </p:txBody>
      </p:sp>
    </p:spTree>
    <p:extLst>
      <p:ext uri="{BB962C8B-B14F-4D97-AF65-F5344CB8AC3E}">
        <p14:creationId xmlns:p14="http://schemas.microsoft.com/office/powerpoint/2010/main" val="840931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Radixsort</a:t>
            </a:r>
            <a:r>
              <a:rPr lang="tr-TR" dirty="0"/>
              <a:t> algoritmasını onlu sayılar üzerinde çalışacak şekilde kodlayınız.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418476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Counting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Sayma sıralaması</a:t>
            </a:r>
          </a:p>
          <a:p>
            <a:r>
              <a:rPr lang="tr-TR" dirty="0"/>
              <a:t>Dizideki en büyük sayıyı bul. (</a:t>
            </a:r>
            <a:r>
              <a:rPr lang="tr-TR" dirty="0" err="1"/>
              <a:t>max_val</a:t>
            </a:r>
            <a:r>
              <a:rPr lang="tr-TR" dirty="0"/>
              <a:t>)</a:t>
            </a:r>
          </a:p>
          <a:p>
            <a:r>
              <a:rPr lang="tr-TR" dirty="0"/>
              <a:t>Bu boyutta tüm elemanları 0 değeri olan boş bir dizi oluştur.</a:t>
            </a:r>
          </a:p>
          <a:p>
            <a:r>
              <a:rPr lang="tr-TR" dirty="0"/>
              <a:t>Bir döngüde dizideki her elemandan kaçar adet bulunduğunu bul ve yeni diziye yaz.</a:t>
            </a:r>
          </a:p>
          <a:p>
            <a:r>
              <a:rPr lang="tr-TR" dirty="0"/>
              <a:t>Yeni bir döngüde üstteki sıralamaya göre elemanları yerine yerleştir.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3391221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Counting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Dizideki en büyük sayıyı bul. (</a:t>
            </a:r>
            <a:r>
              <a:rPr lang="tr-TR" sz="1800" dirty="0" err="1"/>
              <a:t>max_val</a:t>
            </a:r>
            <a:r>
              <a:rPr lang="tr-TR" sz="1800" dirty="0"/>
              <a:t>)</a:t>
            </a:r>
          </a:p>
          <a:p>
            <a:r>
              <a:rPr lang="tr-TR" sz="1800" dirty="0"/>
              <a:t>Bu boyutta tüm elemanları 0 değeri olan boş bir dizi oluştur.</a:t>
            </a:r>
          </a:p>
          <a:p>
            <a:r>
              <a:rPr lang="tr-TR" sz="1800" dirty="0"/>
              <a:t>Bir döngüde dizideki her elemandan kaçar adet bulunduğunu bul ve yeni diziye yaz.</a:t>
            </a:r>
          </a:p>
          <a:p>
            <a:r>
              <a:rPr lang="tr-TR" sz="1800" dirty="0"/>
              <a:t>Yeni bir döngüde üstteki sıralamaya göre değeri 0 olmayan elemanları yerine yerleştir.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7170" name="Picture 2" descr="counting sort gif ile ilgili gÃ¶rsel sonucu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1294"/>
            <a:ext cx="49149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5684108" y="434487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/>
              <a:t>http://sorting.valemak.com/wp-content/uploads/2013/12/sort_counting.gif</a:t>
            </a:r>
          </a:p>
        </p:txBody>
      </p:sp>
    </p:spTree>
    <p:extLst>
      <p:ext uri="{BB962C8B-B14F-4D97-AF65-F5344CB8AC3E}">
        <p14:creationId xmlns:p14="http://schemas.microsoft.com/office/powerpoint/2010/main" val="576059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Counting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Python kodu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2093"/>
            <a:ext cx="2901778" cy="287749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5" y="2213018"/>
            <a:ext cx="2162175" cy="2190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932" y="2819485"/>
            <a:ext cx="5939867" cy="30107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3933" y="3560891"/>
            <a:ext cx="5939866" cy="2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0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Sıralama Algoritmaları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Quick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  <a:p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  <a:p>
            <a:r>
              <a:rPr lang="tr-TR" dirty="0" err="1"/>
              <a:t>Radix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  <a:p>
            <a:r>
              <a:rPr lang="tr-TR" dirty="0" err="1"/>
              <a:t>Counting</a:t>
            </a:r>
            <a:r>
              <a:rPr lang="tr-TR" dirty="0"/>
              <a:t> </a:t>
            </a:r>
            <a:r>
              <a:rPr lang="tr-TR"/>
              <a:t>sort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1673242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Counting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Algoritma analizi</a:t>
            </a:r>
          </a:p>
          <a:p>
            <a:pPr lvl="1"/>
            <a:r>
              <a:rPr lang="tr-TR" dirty="0"/>
              <a:t>Yerinde sıralama yapmaz. (yer değiştirme yok)</a:t>
            </a:r>
          </a:p>
          <a:p>
            <a:pPr lvl="1"/>
            <a:r>
              <a:rPr lang="tr-TR" dirty="0"/>
              <a:t>Yeni dizi oluşturur. (en büyük değerdeki eleman kadar)</a:t>
            </a:r>
          </a:p>
          <a:p>
            <a:pPr lvl="1"/>
            <a:r>
              <a:rPr lang="tr-TR" dirty="0"/>
              <a:t>Ekstra depolama alanına ihtiyaç duyar.</a:t>
            </a:r>
          </a:p>
          <a:p>
            <a:pPr lvl="1"/>
            <a:r>
              <a:rPr lang="tr-TR" dirty="0"/>
              <a:t>O(n)</a:t>
            </a:r>
          </a:p>
          <a:p>
            <a:pPr lvl="1"/>
            <a:r>
              <a:rPr lang="tr-TR" dirty="0"/>
              <a:t>Bu algoritmada kritik nokta dizideki en büyük sayının değeridir.</a:t>
            </a:r>
          </a:p>
          <a:p>
            <a:pPr lvl="2"/>
            <a:r>
              <a:rPr lang="tr-TR" dirty="0"/>
              <a:t>Eğer bu sayı çok büyükse bellek ihtiyacı artar.</a:t>
            </a:r>
          </a:p>
          <a:p>
            <a:pPr lvl="2"/>
            <a:r>
              <a:rPr lang="tr-TR" dirty="0"/>
              <a:t>Çalışma zamanı lineerdir.</a:t>
            </a:r>
          </a:p>
          <a:p>
            <a:pPr lvl="2"/>
            <a:r>
              <a:rPr lang="tr-TR" dirty="0"/>
              <a:t>Soru:</a:t>
            </a:r>
          </a:p>
          <a:p>
            <a:pPr lvl="2"/>
            <a:r>
              <a:rPr lang="tr-TR" dirty="0"/>
              <a:t>32-bitlik en büyük sayı dizi içinde varsa ne kadar bellek ayırmamız lazım?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357471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Quick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Pivot seçilir (genellikle dizinin ilk elemanı)</a:t>
            </a:r>
          </a:p>
          <a:p>
            <a:r>
              <a:rPr lang="tr-TR" dirty="0"/>
              <a:t>Pivottan daha küçük elemanlar ayrı bir diziye  (</a:t>
            </a:r>
            <a:r>
              <a:rPr lang="tr-TR" dirty="0" err="1"/>
              <a:t>kucuk</a:t>
            </a:r>
            <a:r>
              <a:rPr lang="tr-TR" dirty="0"/>
              <a:t>) atılır.</a:t>
            </a:r>
          </a:p>
          <a:p>
            <a:r>
              <a:rPr lang="tr-TR" dirty="0"/>
              <a:t>Pivottan daha büyük elemanlar ayrı bir diziye (</a:t>
            </a:r>
            <a:r>
              <a:rPr lang="tr-TR" dirty="0" err="1"/>
              <a:t>buyuk</a:t>
            </a:r>
            <a:r>
              <a:rPr lang="tr-TR" dirty="0"/>
              <a:t>) atılır.</a:t>
            </a:r>
          </a:p>
          <a:p>
            <a:r>
              <a:rPr lang="tr-TR" dirty="0"/>
              <a:t>Dizinin eleman sayısı 1 olana kadar </a:t>
            </a:r>
            <a:r>
              <a:rPr lang="tr-TR" dirty="0" err="1"/>
              <a:t>rekürsif</a:t>
            </a:r>
            <a:r>
              <a:rPr lang="tr-TR" dirty="0"/>
              <a:t> (</a:t>
            </a:r>
            <a:r>
              <a:rPr lang="tr-TR" dirty="0" err="1"/>
              <a:t>kucuk+pivot+buyuk</a:t>
            </a:r>
            <a:r>
              <a:rPr lang="tr-TR" dirty="0"/>
              <a:t>) için çalışır.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1026" name="Picture 2" descr="quick sort gif ile ilgili gÃ¶rsel sonucu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43" y="4408505"/>
            <a:ext cx="4548230" cy="126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5386430" y="493417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/>
              <a:t>https://upload.wikimedia.org/wikipedia/commons/f/fe/Quicksort.gif</a:t>
            </a:r>
          </a:p>
        </p:txBody>
      </p:sp>
    </p:spTree>
    <p:extLst>
      <p:ext uri="{BB962C8B-B14F-4D97-AF65-F5344CB8AC3E}">
        <p14:creationId xmlns:p14="http://schemas.microsoft.com/office/powerpoint/2010/main" val="399068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Quick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Algoritma çalışma mantığı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2050" name="Picture 2" descr="Ä°lgili resim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56" y="2279950"/>
            <a:ext cx="2938530" cy="270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3851986" y="2611565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/>
              <a:t>https://upload.wikimedia.org/wikipedia/commons/f/fe/Heap_sort_example.gif</a:t>
            </a:r>
          </a:p>
        </p:txBody>
      </p:sp>
    </p:spTree>
    <p:extLst>
      <p:ext uri="{BB962C8B-B14F-4D97-AF65-F5344CB8AC3E}">
        <p14:creationId xmlns:p14="http://schemas.microsoft.com/office/powerpoint/2010/main" val="270683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Quick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kodu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7968"/>
            <a:ext cx="41624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4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Quick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Algoritma analizi</a:t>
            </a:r>
          </a:p>
          <a:p>
            <a:r>
              <a:rPr lang="tr-TR" dirty="0"/>
              <a:t>Pivot elemanın dizinin orta elemanı olarak varsaydığımızda</a:t>
            </a:r>
          </a:p>
          <a:p>
            <a:pPr lvl="1"/>
            <a:r>
              <a:rPr lang="tr-TR" dirty="0"/>
              <a:t>Dizi her defasında ikiye bölündüğü için</a:t>
            </a:r>
          </a:p>
          <a:p>
            <a:pPr lvl="1"/>
            <a:r>
              <a:rPr lang="tr-TR" dirty="0"/>
              <a:t>O(nlog</a:t>
            </a:r>
            <a:r>
              <a:rPr lang="tr-TR" baseline="-25000" dirty="0"/>
              <a:t>2</a:t>
            </a:r>
            <a:r>
              <a:rPr lang="tr-TR" dirty="0"/>
              <a:t>n) elde edilir.</a:t>
            </a:r>
          </a:p>
          <a:p>
            <a:r>
              <a:rPr lang="tr-TR" dirty="0"/>
              <a:t>Düşük ihtimalde olsa en kötü durumda</a:t>
            </a:r>
          </a:p>
          <a:p>
            <a:pPr lvl="1"/>
            <a:r>
              <a:rPr lang="tr-TR" dirty="0"/>
              <a:t>O(n</a:t>
            </a:r>
            <a:r>
              <a:rPr lang="tr-TR" baseline="30000" dirty="0"/>
              <a:t>2</a:t>
            </a:r>
            <a:r>
              <a:rPr lang="tr-TR" dirty="0"/>
              <a:t>) elde edilir.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25118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Diziyi 2 yada daha az eleman kalana kadar ikiye böl.</a:t>
            </a:r>
          </a:p>
          <a:p>
            <a:r>
              <a:rPr lang="tr-TR" dirty="0"/>
              <a:t>Her diziyi kendi içinde sırala</a:t>
            </a:r>
          </a:p>
          <a:p>
            <a:r>
              <a:rPr lang="tr-TR" dirty="0"/>
              <a:t>Kendi içinde sıralı alt dizileri sıraya dikkat ederek birleştir.</a:t>
            </a:r>
          </a:p>
          <a:p>
            <a:r>
              <a:rPr lang="tr-TR" dirty="0"/>
              <a:t>Tüm alt diziler birleştirilip tek dizi elde edilince dur.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3074" name="Picture 2" descr="Ä°lgili resim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25876"/>
            <a:ext cx="1970903" cy="197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3475252" y="4407801"/>
            <a:ext cx="23920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800" dirty="0"/>
              <a:t>https://content.ktbyte.com/cs02a/gifs/mergesort.gif</a:t>
            </a:r>
          </a:p>
        </p:txBody>
      </p:sp>
    </p:spTree>
    <p:extLst>
      <p:ext uri="{BB962C8B-B14F-4D97-AF65-F5344CB8AC3E}">
        <p14:creationId xmlns:p14="http://schemas.microsoft.com/office/powerpoint/2010/main" val="132294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sort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Diziyi 2 yada daha az eleman kalana kadar ikiye böl.</a:t>
            </a:r>
          </a:p>
          <a:p>
            <a:r>
              <a:rPr lang="tr-TR" dirty="0"/>
              <a:t>Her diziyi kendi içinde sırala</a:t>
            </a:r>
          </a:p>
          <a:p>
            <a:r>
              <a:rPr lang="tr-TR" dirty="0"/>
              <a:t>Kendi içinde sıralı alt dizileri sıraya dikkat ederek birleştir.</a:t>
            </a:r>
          </a:p>
          <a:p>
            <a:r>
              <a:rPr lang="tr-TR" dirty="0"/>
              <a:t>Tüm alt diziler birleştirilip tek dizi elde edilince dur.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4098" name="Picture 2" descr="merge sort gif ile ilgili gÃ¶rsel sonucu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22671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3695700" y="456447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800" dirty="0"/>
              <a:t>https://upload.wikimedia.org/wikipedia/commons/c/cc/Merge-sort-example-300px.gif</a:t>
            </a:r>
          </a:p>
        </p:txBody>
      </p:sp>
    </p:spTree>
    <p:extLst>
      <p:ext uri="{BB962C8B-B14F-4D97-AF65-F5344CB8AC3E}">
        <p14:creationId xmlns:p14="http://schemas.microsoft.com/office/powerpoint/2010/main" val="61151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</a:t>
            </a:r>
            <a:r>
              <a:rPr lang="tr-TR" dirty="0" err="1"/>
              <a:t>python</a:t>
            </a:r>
            <a:r>
              <a:rPr lang="tr-TR" dirty="0"/>
              <a:t> kodu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dirty="0" err="1"/>
              <a:t>Mergesort</a:t>
            </a:r>
            <a:r>
              <a:rPr lang="tr-TR" dirty="0"/>
              <a:t> ana metot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Birleştirme metodu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264" y="2495064"/>
            <a:ext cx="4475205" cy="305690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57" y="2495064"/>
            <a:ext cx="4599277" cy="23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2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837</Words>
  <Application>Microsoft Macintosh PowerPoint</Application>
  <PresentationFormat>Geniş ekran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Teması</vt:lpstr>
      <vt:lpstr>Sıralama Algoritmaları</vt:lpstr>
      <vt:lpstr>Sıralama Algoritmaları</vt:lpstr>
      <vt:lpstr>Quick sort</vt:lpstr>
      <vt:lpstr>Quick sort</vt:lpstr>
      <vt:lpstr>Quick sort</vt:lpstr>
      <vt:lpstr>Quick sort</vt:lpstr>
      <vt:lpstr>Merge sort</vt:lpstr>
      <vt:lpstr>Merge sort</vt:lpstr>
      <vt:lpstr>Merge sort python kodu</vt:lpstr>
      <vt:lpstr>Merge sort</vt:lpstr>
      <vt:lpstr>Radix sort</vt:lpstr>
      <vt:lpstr>Radix sort</vt:lpstr>
      <vt:lpstr>Radix sort</vt:lpstr>
      <vt:lpstr>Radix sort</vt:lpstr>
      <vt:lpstr>Radix sort</vt:lpstr>
      <vt:lpstr>Ödev:</vt:lpstr>
      <vt:lpstr>Counting sort</vt:lpstr>
      <vt:lpstr>Counting sort</vt:lpstr>
      <vt:lpstr>Counting sort </vt:lpstr>
      <vt:lpstr>Counting sort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ysantur@gmail.com</dc:creator>
  <cp:lastModifiedBy>Microsoft Office Kullanıcısı</cp:lastModifiedBy>
  <cp:revision>50</cp:revision>
  <dcterms:created xsi:type="dcterms:W3CDTF">2018-10-10T12:10:05Z</dcterms:created>
  <dcterms:modified xsi:type="dcterms:W3CDTF">2018-10-21T18:16:20Z</dcterms:modified>
</cp:coreProperties>
</file>