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1C92-D626-4E8D-83AB-191F6B8D1B19}" type="datetimeFigureOut">
              <a:rPr lang="tr-TR" smtClean="0"/>
              <a:t>18.10.2018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15C3-0774-4EB3-97BD-A9442D30E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4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83E-E641-420D-AD4A-0428D9C593A9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2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20-B412-4F90-A739-3E3A15723F3F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6E7C-2583-4FCE-B2CA-9CB0D2F99423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0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789-8AA2-4B0C-A461-D7B7BFB64685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7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1233-D6D4-47E0-A47F-C0BB4BF0E9CB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049D-E225-4940-9A71-0E60665AB911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2541-757B-4909-B06F-E2B07F89CFFE}" type="datetime1">
              <a:rPr lang="tr-TR" smtClean="0"/>
              <a:t>18.10.2018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C501-940E-4BB5-901F-DA69AFCDD2B5}" type="datetime1">
              <a:rPr lang="tr-TR" smtClean="0"/>
              <a:t>18.10.2018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0CA-B542-4C05-B2DB-405B8512A048}" type="datetime1">
              <a:rPr lang="tr-TR" smtClean="0"/>
              <a:t>18.10.2018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1FB2-A68C-4C84-9C1D-0E8A8CF1D229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9A1F-4FEB-437E-8808-8F2037A4A9EE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7AA1-B1CB-4454-8B31-C9280ECFE04F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7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6782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</a:p>
          <a:p>
            <a:r>
              <a:rPr lang="tr-TR" dirty="0" smtClean="0"/>
              <a:t>Dizi her defasında ikiye bölünüyor ve alt dizilerde karşılaştırma yapılıyor</a:t>
            </a:r>
          </a:p>
          <a:p>
            <a:pPr lvl="1"/>
            <a:r>
              <a:rPr lang="tr-TR" dirty="0"/>
              <a:t>O(n log</a:t>
            </a:r>
            <a:r>
              <a:rPr lang="tr-TR" baseline="-25000" dirty="0"/>
              <a:t>2</a:t>
            </a:r>
            <a:r>
              <a:rPr lang="tr-TR" dirty="0"/>
              <a:t>n</a:t>
            </a:r>
            <a:r>
              <a:rPr lang="tr-TR" dirty="0" smtClean="0"/>
              <a:t>)</a:t>
            </a:r>
            <a:endParaRPr lang="tr-TR" dirty="0"/>
          </a:p>
          <a:p>
            <a:pPr lvl="1"/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 algoritmasından daha avantajlı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asamak değerlerine göre sıralayan bir algoritmadır.</a:t>
            </a:r>
          </a:p>
          <a:p>
            <a:r>
              <a:rPr lang="tr-TR" dirty="0" smtClean="0"/>
              <a:t>Sadece sayılar değil, tarih ve karakter dizileri üzerinde de sıralama yapabilir.</a:t>
            </a:r>
          </a:p>
          <a:p>
            <a:r>
              <a:rPr lang="tr-TR" dirty="0" smtClean="0"/>
              <a:t>O(n)</a:t>
            </a:r>
          </a:p>
          <a:p>
            <a:pPr lvl="1"/>
            <a:r>
              <a:rPr lang="tr-TR" dirty="0" smtClean="0"/>
              <a:t>En anlamlı basamağa göre sırala</a:t>
            </a:r>
          </a:p>
          <a:p>
            <a:pPr lvl="1"/>
            <a:r>
              <a:rPr lang="tr-TR" dirty="0" smtClean="0"/>
              <a:t>En anlamsız basamağa göre sırala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Bilgisayardaki tüm veriler </a:t>
            </a:r>
            <a:r>
              <a:rPr lang="tr-TR" dirty="0" err="1" smtClean="0"/>
              <a:t>ascii</a:t>
            </a:r>
            <a:r>
              <a:rPr lang="tr-TR" dirty="0" smtClean="0"/>
              <a:t> kod tablosunda </a:t>
            </a:r>
            <a:r>
              <a:rPr lang="tr-TR" dirty="0" err="1" smtClean="0"/>
              <a:t>binary</a:t>
            </a:r>
            <a:r>
              <a:rPr lang="tr-TR" dirty="0" smtClean="0"/>
              <a:t> olarak saklandığını hatırlayalım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1026" name="Picture 2" descr="radix sort binary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82746"/>
            <a:ext cx="5831683" cy="28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252152" y="573631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http://underpop.online.fr/j/java/algorithims-in-java-1-4/images/10fig15.gif</a:t>
            </a:r>
          </a:p>
        </p:txBody>
      </p:sp>
    </p:spTree>
    <p:extLst>
      <p:ext uri="{BB962C8B-B14F-4D97-AF65-F5344CB8AC3E}">
        <p14:creationId xmlns:p14="http://schemas.microsoft.com/office/powerpoint/2010/main" val="20321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Sayıları ikili tabana dönüştürerek bit lere göre sıralanabilir.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2050" name="Picture 2" descr="radix sort binary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8" y="2281301"/>
            <a:ext cx="5002427" cy="37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659395" y="438270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https://slideplayer.com/slide/4996765/16/images/73/Radix+sort+using+binary+digits.jpg</a:t>
            </a:r>
          </a:p>
        </p:txBody>
      </p:sp>
    </p:spTree>
    <p:extLst>
      <p:ext uri="{BB962C8B-B14F-4D97-AF65-F5344CB8AC3E}">
        <p14:creationId xmlns:p14="http://schemas.microsoft.com/office/powerpoint/2010/main" val="23840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</a:t>
            </a:r>
          </a:p>
          <a:p>
            <a:r>
              <a:rPr lang="tr-TR" dirty="0" smtClean="0"/>
              <a:t>Sayıların </a:t>
            </a:r>
            <a:r>
              <a:rPr lang="tr-TR" dirty="0" err="1" smtClean="0"/>
              <a:t>binary</a:t>
            </a:r>
            <a:r>
              <a:rPr lang="tr-TR" dirty="0" smtClean="0"/>
              <a:t> bitleri üzerinde sıralama yapılır.	</a:t>
            </a:r>
          </a:p>
          <a:p>
            <a:pPr lvl="1"/>
            <a:r>
              <a:rPr lang="tr-TR" dirty="0" smtClean="0"/>
              <a:t>İlk döngüde sayılar birler basamağına göre sıralanır. (2</a:t>
            </a:r>
            <a:r>
              <a:rPr lang="tr-TR" baseline="30000" dirty="0" smtClean="0"/>
              <a:t>0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İkinci döngüde sayılar ikiler basamağına göre sıralanır. (2</a:t>
            </a:r>
            <a:r>
              <a:rPr lang="tr-TR" baseline="30000" dirty="0" smtClean="0"/>
              <a:t>1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Üçüncü döngüde </a:t>
            </a:r>
            <a:r>
              <a:rPr lang="tr-TR" dirty="0"/>
              <a:t>sayılar </a:t>
            </a:r>
            <a:r>
              <a:rPr lang="tr-TR" dirty="0" smtClean="0"/>
              <a:t>dörtler basamağına </a:t>
            </a:r>
            <a:r>
              <a:rPr lang="tr-TR" dirty="0"/>
              <a:t>göre sıralanır. </a:t>
            </a:r>
            <a:r>
              <a:rPr lang="tr-TR" dirty="0" smtClean="0"/>
              <a:t>(2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N.döngüde</a:t>
            </a:r>
            <a:r>
              <a:rPr lang="tr-TR" dirty="0" smtClean="0"/>
              <a:t> sayılar 2</a:t>
            </a:r>
            <a:r>
              <a:rPr lang="tr-TR" baseline="30000" dirty="0" smtClean="0"/>
              <a:t>n-1</a:t>
            </a:r>
            <a:r>
              <a:rPr lang="tr-TR" dirty="0"/>
              <a:t> </a:t>
            </a:r>
            <a:r>
              <a:rPr lang="tr-TR" dirty="0" smtClean="0"/>
              <a:t>basamağına göre sıralanır. (2</a:t>
            </a:r>
            <a:r>
              <a:rPr lang="tr-TR" baseline="30000" dirty="0" smtClean="0"/>
              <a:t>n-1</a:t>
            </a:r>
            <a:r>
              <a:rPr lang="tr-TR" dirty="0" smtClean="0"/>
              <a:t>)</a:t>
            </a:r>
            <a:endParaRPr lang="tr-TR" baseline="30000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3074" name="Picture 2" descr="binary decimal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00563"/>
            <a:ext cx="2247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086100" y="486049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https://i.pinimg.com/236x/0d/92/b5/0d92b509ac56dc450bed2a78b25f0ef8.jpg</a:t>
            </a:r>
          </a:p>
        </p:txBody>
      </p:sp>
    </p:spTree>
    <p:extLst>
      <p:ext uri="{BB962C8B-B14F-4D97-AF65-F5344CB8AC3E}">
        <p14:creationId xmlns:p14="http://schemas.microsoft.com/office/powerpoint/2010/main" val="1449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 10 tabanına göre yada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smtClean="0"/>
              <a:t>tabana göre kodlanabilir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Kodlaması biraz daha kompleks </a:t>
            </a:r>
            <a:r>
              <a:rPr lang="tr-TR" dirty="0" err="1" smtClean="0"/>
              <a:t>olsada</a:t>
            </a:r>
            <a:r>
              <a:rPr lang="tr-TR" dirty="0" smtClean="0"/>
              <a:t> çok etkin bir algoritmadır.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4098" name="Picture 2" descr="Ä°lgili res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1250"/>
            <a:ext cx="4095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33950" y="48402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http://sorting.valemak.com/wp-content/uploads/2013/12/sort_radix_msd.gif</a:t>
            </a:r>
          </a:p>
        </p:txBody>
      </p:sp>
    </p:spTree>
    <p:extLst>
      <p:ext uri="{BB962C8B-B14F-4D97-AF65-F5344CB8AC3E}">
        <p14:creationId xmlns:p14="http://schemas.microsoft.com/office/powerpoint/2010/main" val="8409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Radixsort</a:t>
            </a:r>
            <a:r>
              <a:rPr lang="tr-TR" dirty="0" smtClean="0"/>
              <a:t> algoritmasını onlu sayılar üzerinde çalışacak şekilde kodlayınız.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7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Counting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Sayma sıralaması</a:t>
            </a:r>
          </a:p>
          <a:p>
            <a:r>
              <a:rPr lang="tr-TR" dirty="0" smtClean="0"/>
              <a:t>Dizideki en büyük sayıyı bul. (</a:t>
            </a:r>
            <a:r>
              <a:rPr lang="tr-TR" dirty="0" err="1" smtClean="0"/>
              <a:t>max_val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Bu boyutta tüm elemanları 0 değeri olan boş bir dizi oluştur.</a:t>
            </a:r>
          </a:p>
          <a:p>
            <a:r>
              <a:rPr lang="tr-TR" dirty="0" smtClean="0"/>
              <a:t>Bir döngüde dizideki her elemandan kaçar adet bulunduğunu bul ve yeni diziye yaz.</a:t>
            </a:r>
          </a:p>
          <a:p>
            <a:r>
              <a:rPr lang="tr-TR" dirty="0" smtClean="0"/>
              <a:t>Yeni bir döngüde üstteki sıralamaya göre elemanları yerine yerleştir.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Counting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Dizideki </a:t>
            </a:r>
            <a:r>
              <a:rPr lang="tr-TR" sz="1800" dirty="0" smtClean="0"/>
              <a:t>en büyük sayıyı bul. (</a:t>
            </a:r>
            <a:r>
              <a:rPr lang="tr-TR" sz="1800" dirty="0" err="1" smtClean="0"/>
              <a:t>max_val</a:t>
            </a:r>
            <a:r>
              <a:rPr lang="tr-TR" sz="1800" dirty="0" smtClean="0"/>
              <a:t>)</a:t>
            </a:r>
          </a:p>
          <a:p>
            <a:r>
              <a:rPr lang="tr-TR" sz="1800" dirty="0" smtClean="0"/>
              <a:t>Bu boyutta tüm elemanları 0 değeri olan boş bir dizi oluştur.</a:t>
            </a:r>
          </a:p>
          <a:p>
            <a:r>
              <a:rPr lang="tr-TR" sz="1800" dirty="0" smtClean="0"/>
              <a:t>Bir döngüde dizideki her elemandan kaçar adet bulunduğunu bul ve yeni diziye yaz.</a:t>
            </a:r>
          </a:p>
          <a:p>
            <a:r>
              <a:rPr lang="tr-TR" sz="1800" dirty="0" smtClean="0"/>
              <a:t>Yeni bir döngüde üstteki sıralamaya göre değeri 0 olmayan elemanları yerine yerleştir.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7170" name="Picture 2" descr="counting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9149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684108" y="43448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http://sorting.valemak.com/wp-content/uploads/2013/12/sort_counting.gif</a:t>
            </a:r>
          </a:p>
        </p:txBody>
      </p:sp>
    </p:spTree>
    <p:extLst>
      <p:ext uri="{BB962C8B-B14F-4D97-AF65-F5344CB8AC3E}">
        <p14:creationId xmlns:p14="http://schemas.microsoft.com/office/powerpoint/2010/main" val="5760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Counting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Python kodu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093"/>
            <a:ext cx="2901778" cy="28774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213018"/>
            <a:ext cx="2162175" cy="2190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32" y="2819485"/>
            <a:ext cx="5939867" cy="30107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933" y="3560891"/>
            <a:ext cx="5939866" cy="2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6732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Counting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</a:p>
          <a:p>
            <a:pPr lvl="1"/>
            <a:r>
              <a:rPr lang="tr-TR" dirty="0" smtClean="0"/>
              <a:t>Yerinde sıralama yapmaz. (yer değiştirme yok)</a:t>
            </a:r>
          </a:p>
          <a:p>
            <a:pPr lvl="1"/>
            <a:r>
              <a:rPr lang="tr-TR" dirty="0" smtClean="0"/>
              <a:t>Yeni dizi oluşturur. (en büyük değerdeki eleman kadar)</a:t>
            </a:r>
          </a:p>
          <a:p>
            <a:pPr lvl="1"/>
            <a:r>
              <a:rPr lang="tr-TR" dirty="0" smtClean="0"/>
              <a:t>Ekstra depolama alanına ihtiyaç duyar.</a:t>
            </a:r>
          </a:p>
          <a:p>
            <a:pPr lvl="1"/>
            <a:r>
              <a:rPr lang="tr-TR" dirty="0" smtClean="0"/>
              <a:t>O(n)</a:t>
            </a:r>
          </a:p>
          <a:p>
            <a:pPr lvl="1"/>
            <a:r>
              <a:rPr lang="tr-TR" dirty="0" smtClean="0"/>
              <a:t>Bu algoritmada kritik nokta dizideki en büyük sayının değeridir.</a:t>
            </a:r>
          </a:p>
          <a:p>
            <a:pPr lvl="2"/>
            <a:r>
              <a:rPr lang="tr-TR" dirty="0" smtClean="0"/>
              <a:t>Eğer bu sayı çok büyükse bellek </a:t>
            </a:r>
            <a:r>
              <a:rPr lang="tr-TR" dirty="0" smtClean="0"/>
              <a:t>ihtiyacı artar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Çalışma zamanı lineerdir.</a:t>
            </a:r>
          </a:p>
          <a:p>
            <a:pPr lvl="2"/>
            <a:r>
              <a:rPr lang="tr-TR" dirty="0" smtClean="0"/>
              <a:t>Soru:</a:t>
            </a:r>
          </a:p>
          <a:p>
            <a:pPr lvl="2"/>
            <a:r>
              <a:rPr lang="tr-TR" dirty="0" smtClean="0"/>
              <a:t>32-bitlik en büyük sayı dizi içinde varsa ne kadar bellek ayırmamız lazım?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Pivot seçilir (genellikle dizinin ilk elemanı)</a:t>
            </a:r>
          </a:p>
          <a:p>
            <a:r>
              <a:rPr lang="tr-TR" dirty="0" smtClean="0"/>
              <a:t>Pivottan daha küçük elemanlar ayrı bir diziye  (</a:t>
            </a:r>
            <a:r>
              <a:rPr lang="tr-TR" dirty="0" err="1" smtClean="0"/>
              <a:t>kucuk</a:t>
            </a:r>
            <a:r>
              <a:rPr lang="tr-TR" dirty="0" smtClean="0"/>
              <a:t>) atılır.</a:t>
            </a:r>
          </a:p>
          <a:p>
            <a:r>
              <a:rPr lang="tr-TR" dirty="0" smtClean="0"/>
              <a:t>Pivottan daha büyük elemanlar ayrı bir diziye (</a:t>
            </a:r>
            <a:r>
              <a:rPr lang="tr-TR" dirty="0" err="1" smtClean="0"/>
              <a:t>buyuk</a:t>
            </a:r>
            <a:r>
              <a:rPr lang="tr-TR" dirty="0" smtClean="0"/>
              <a:t>) atılır.</a:t>
            </a:r>
          </a:p>
          <a:p>
            <a:r>
              <a:rPr lang="tr-TR" dirty="0" smtClean="0"/>
              <a:t>Dizinin eleman sayısı 1 olana kadar </a:t>
            </a:r>
            <a:r>
              <a:rPr lang="tr-TR" dirty="0" err="1" smtClean="0"/>
              <a:t>rekürsif</a:t>
            </a:r>
            <a:r>
              <a:rPr lang="tr-TR" dirty="0" smtClean="0"/>
              <a:t> (</a:t>
            </a:r>
            <a:r>
              <a:rPr lang="tr-TR" dirty="0" err="1" smtClean="0"/>
              <a:t>kucuk+pivot+buyuk</a:t>
            </a:r>
            <a:r>
              <a:rPr lang="tr-TR" dirty="0" smtClean="0"/>
              <a:t>) için çalışır.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1026" name="Picture 2" descr="quick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43" y="4408505"/>
            <a:ext cx="4548230" cy="12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386430" y="493417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https://upload.wikimedia.org/wikipedia/commons/f/fe/Quicksort.gif</a:t>
            </a:r>
          </a:p>
        </p:txBody>
      </p:sp>
    </p:spTree>
    <p:extLst>
      <p:ext uri="{BB962C8B-B14F-4D97-AF65-F5344CB8AC3E}">
        <p14:creationId xmlns:p14="http://schemas.microsoft.com/office/powerpoint/2010/main" val="39906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çalışma mantığı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2050" name="Picture 2" descr="Ä°lgili res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6" y="2279950"/>
            <a:ext cx="2938530" cy="2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851986" y="261156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https://upload.wikimedia.org/wikipedia/commons/f/fe/Heap_sort_example.gif</a:t>
            </a:r>
          </a:p>
        </p:txBody>
      </p:sp>
    </p:spTree>
    <p:extLst>
      <p:ext uri="{BB962C8B-B14F-4D97-AF65-F5344CB8AC3E}">
        <p14:creationId xmlns:p14="http://schemas.microsoft.com/office/powerpoint/2010/main" val="27068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kodu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7968"/>
            <a:ext cx="4162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</a:p>
          <a:p>
            <a:r>
              <a:rPr lang="tr-TR" dirty="0" smtClean="0"/>
              <a:t>Pivot elemanın dizinin orta elemanı olarak varsaydığımızda</a:t>
            </a:r>
          </a:p>
          <a:p>
            <a:pPr lvl="1"/>
            <a:r>
              <a:rPr lang="tr-TR" dirty="0" smtClean="0"/>
              <a:t>Dizi her defasında ikiye bölündüğü için</a:t>
            </a:r>
          </a:p>
          <a:p>
            <a:pPr lvl="1"/>
            <a:r>
              <a:rPr lang="tr-TR" dirty="0" smtClean="0"/>
              <a:t>O(nlog</a:t>
            </a:r>
            <a:r>
              <a:rPr lang="tr-TR" baseline="-25000" dirty="0" smtClean="0"/>
              <a:t>2</a:t>
            </a:r>
            <a:r>
              <a:rPr lang="tr-TR" dirty="0" smtClean="0"/>
              <a:t>n) elde edilir.</a:t>
            </a:r>
          </a:p>
          <a:p>
            <a:r>
              <a:rPr lang="tr-TR" dirty="0" smtClean="0"/>
              <a:t>Düşük ihtimalde olsa en kötü durumda</a:t>
            </a:r>
          </a:p>
          <a:p>
            <a:pPr lvl="1"/>
            <a:r>
              <a:rPr lang="tr-TR" dirty="0" smtClean="0"/>
              <a:t>O(n</a:t>
            </a:r>
            <a:r>
              <a:rPr lang="tr-TR" baseline="30000" dirty="0" smtClean="0"/>
              <a:t>2</a:t>
            </a:r>
            <a:r>
              <a:rPr lang="tr-TR" dirty="0" smtClean="0"/>
              <a:t>) elde edilir.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Diziyi 2 yada daha az eleman kalana kadar ikiye böl.</a:t>
            </a:r>
          </a:p>
          <a:p>
            <a:r>
              <a:rPr lang="tr-TR" dirty="0" smtClean="0"/>
              <a:t>Her diziyi kendi içinde sırala</a:t>
            </a:r>
          </a:p>
          <a:p>
            <a:r>
              <a:rPr lang="tr-TR" dirty="0" smtClean="0"/>
              <a:t>Kendi içinde sıralı alt dizileri sıraya dikkat ederek birleştir.</a:t>
            </a:r>
          </a:p>
          <a:p>
            <a:r>
              <a:rPr lang="tr-TR" dirty="0" smtClean="0"/>
              <a:t>Tüm alt diziler birleştirilip tek dizi elde edilince dur.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3074" name="Picture 2" descr="Ä°lgili resim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5876"/>
            <a:ext cx="1970903" cy="19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475252" y="4407801"/>
            <a:ext cx="2392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https://content.ktbyte.com/cs02a/gifs/mergesort.gif</a:t>
            </a:r>
          </a:p>
        </p:txBody>
      </p:sp>
    </p:spTree>
    <p:extLst>
      <p:ext uri="{BB962C8B-B14F-4D97-AF65-F5344CB8AC3E}">
        <p14:creationId xmlns:p14="http://schemas.microsoft.com/office/powerpoint/2010/main" val="13229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Diziyi 2 yada daha az eleman kalana kadar ikiye böl.</a:t>
            </a:r>
          </a:p>
          <a:p>
            <a:r>
              <a:rPr lang="tr-TR" dirty="0" smtClean="0"/>
              <a:t>Her diziyi kendi içinde sırala</a:t>
            </a:r>
          </a:p>
          <a:p>
            <a:r>
              <a:rPr lang="tr-TR" dirty="0" smtClean="0"/>
              <a:t>Kendi içinde sıralı alt dizileri sıraya dikkat ederek birleştir.</a:t>
            </a:r>
          </a:p>
          <a:p>
            <a:r>
              <a:rPr lang="tr-TR" dirty="0"/>
              <a:t>Tüm alt diziler birleştirilip tek dizi elde edilince dur.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4098" name="Picture 2" descr="merge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2671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3695700" y="456447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https://upload.wikimedia.org/wikipedia/commons/c/cc/Merge-sort-example-300px.gif</a:t>
            </a:r>
          </a:p>
        </p:txBody>
      </p:sp>
    </p:spTree>
    <p:extLst>
      <p:ext uri="{BB962C8B-B14F-4D97-AF65-F5344CB8AC3E}">
        <p14:creationId xmlns:p14="http://schemas.microsoft.com/office/powerpoint/2010/main" val="6115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python</a:t>
            </a:r>
            <a:r>
              <a:rPr lang="tr-TR" dirty="0" smtClean="0"/>
              <a:t> kodu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Mergesort</a:t>
            </a:r>
            <a:r>
              <a:rPr lang="tr-TR" dirty="0" smtClean="0"/>
              <a:t> metodu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Birleştirme metodu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64" y="2495064"/>
            <a:ext cx="4475205" cy="30569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57" y="2495064"/>
            <a:ext cx="4599277" cy="23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584</Words>
  <Application>Microsoft Office PowerPoint</Application>
  <PresentationFormat>Geniş ekran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Sıralama Algoritmaları</vt:lpstr>
      <vt:lpstr>Sıralama Algoritmaları</vt:lpstr>
      <vt:lpstr>Quick sort</vt:lpstr>
      <vt:lpstr>Quick sort</vt:lpstr>
      <vt:lpstr>Quick sort</vt:lpstr>
      <vt:lpstr>Quick sort</vt:lpstr>
      <vt:lpstr>Merge sort</vt:lpstr>
      <vt:lpstr>Merge sort</vt:lpstr>
      <vt:lpstr>Merge sort python kodu</vt:lpstr>
      <vt:lpstr>Merge sort</vt:lpstr>
      <vt:lpstr>Radix sort</vt:lpstr>
      <vt:lpstr>Radix sort</vt:lpstr>
      <vt:lpstr>Radix sort</vt:lpstr>
      <vt:lpstr>Radix sort</vt:lpstr>
      <vt:lpstr>Radix sort</vt:lpstr>
      <vt:lpstr>Ödev:</vt:lpstr>
      <vt:lpstr>Counting sort</vt:lpstr>
      <vt:lpstr>Counting sort</vt:lpstr>
      <vt:lpstr>Counting sort </vt:lpstr>
      <vt:lpstr>Counting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ysantur@gmail.com</cp:lastModifiedBy>
  <cp:revision>48</cp:revision>
  <dcterms:created xsi:type="dcterms:W3CDTF">2018-10-10T12:10:05Z</dcterms:created>
  <dcterms:modified xsi:type="dcterms:W3CDTF">2018-10-18T10:08:01Z</dcterms:modified>
</cp:coreProperties>
</file>