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0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56"/>
    <p:restoredTop sz="94665"/>
  </p:normalViewPr>
  <p:slideViewPr>
    <p:cSldViewPr snapToGrid="0" snapToObjects="1">
      <p:cViewPr varScale="1">
        <p:scale>
          <a:sx n="55" d="100"/>
          <a:sy n="55" d="100"/>
        </p:scale>
        <p:origin x="9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5B20-4781-FF43-89EA-7066EF0BE971}" type="datetimeFigureOut">
              <a:rPr lang="tr-TR" smtClean="0"/>
              <a:t>18.10.2018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C9A8-31DB-284A-91F3-DEEE01DCD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AB2E944-3BB3-D54B-A746-05704B25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D0795E68-3A16-A748-B625-0D78B53A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E0B0CF1-48CF-634D-8092-AB3D2D45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A6E9-7ADD-F847-A056-F2D87323DEB2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55F847CC-B969-354C-8E6A-9CFB6C32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D8E31DD1-6284-3E49-9D66-8183E1F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4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3CD7DA6D-2888-5640-8C6A-ACF7C46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A3E9DE7F-4FC8-5A44-A8E2-B80FF379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14B7C02-24F6-F94F-8A02-27F8D8B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7FE2-D2A5-5F4B-9B1B-D046FC4679DB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DD4FE011-47E2-D848-8B60-12AC3A73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A1529E02-2DA8-FF43-9A64-4B9A2419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78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12C0109E-49E7-7D4D-B3F1-6DC4EE14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57BCF2A9-5560-9E48-A199-1D04478A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C573780E-967D-554F-88EC-C769C72A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6F13-90E2-6C4A-9B75-744EF55D2D3D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DF3D17B3-7850-F848-90FE-265B4C0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461AC5A-37DD-BD4D-83E1-DC54147B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4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C2253990-5D06-C143-9A30-8185251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2A95F66-7BFB-4B4E-BE4E-FF051A4A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651F5845-41E0-4B4C-AA3A-3AFFED3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37D-6DFE-2940-A640-DAA22C73E0FB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3DE5646D-9356-BD42-9525-1EA9A53A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2CF9C60C-766E-FF40-ACFC-C1A268B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9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6DFD410-6241-3749-A0DB-2C19BEF1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C99E13AF-8637-0243-BDC1-DD6FC659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7F44448F-CF10-DC44-AC87-4FB59C2D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705-0215-0A4B-A76F-5CC28C82AC15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599E9FC5-981C-9F47-B4E6-D262EA51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BF393C2B-EC8E-F745-9F43-CD76BE8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21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E5E5A5A-39F7-0F4F-8D4F-D3E0596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43E2473-C5C2-1C4E-84EB-7A82128E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11B1186A-1E93-D849-8041-6AA8C215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A4E72F39-66FC-C74A-809D-C6E41004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9188-6316-2A4C-AC35-3F4E01D33040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891ECFCB-76D3-5248-9214-C736D2F2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340DE8FB-E4F0-C94B-A521-A2C15D05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7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A284E0A7-FF83-8B4C-926E-E1F7038B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C4215D6B-1E76-E24E-B8D5-75C2246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83FAAC0E-5D47-1243-B1E1-3FF393682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A53AB822-F6CD-0348-BBAF-0A2F19BA8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7B15CEC3-6C46-9F4A-893B-E425AFE96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F6AADB18-3572-724F-8E3B-C1CD7ECD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265F-28F8-A841-94FF-8124EFF8A992}" type="datetime1">
              <a:rPr lang="tr-TR" smtClean="0"/>
              <a:t>18.10.2018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F0AC45F5-C2B9-2441-B86C-FC58430E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01C9B982-3743-314B-B8F4-00F5DDD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6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C2663BD-F2F5-0A43-AB36-F46B7B9D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B024C370-7011-E446-9928-7CEA522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6645-2366-3741-A330-9D49DF496964}" type="datetime1">
              <a:rPr lang="tr-TR" smtClean="0"/>
              <a:t>18.10.2018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26A4875D-8AC7-8044-A987-E78C8ADA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05961276-DB24-7143-AA4B-B4F7245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6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A8047A6A-CB52-1940-AF26-366F1698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CE7C-8443-A341-B725-4E7CDAD6630D}" type="datetime1">
              <a:rPr lang="tr-TR" smtClean="0"/>
              <a:t>18.10.2018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173FF88C-8FCD-1D48-854E-0051FB45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9086971F-CFEF-8F42-B292-F4E67EE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1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F847E941-DBED-2B4B-BD51-D083810F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469E57B1-B8BF-B24D-B182-95B1ABA3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8D36BB61-6BBD-6D43-8014-2597BAF8D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23EDAF91-56D7-104F-A074-047C2E98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A4A-79F5-AC45-AD39-1949FBB4159D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025700CC-273A-4A48-8349-623D2F28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7CFECB28-E101-6042-BA36-A3372B2B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8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4CA33F8B-406A-DC44-A66E-50FA786A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6913341E-2612-EA41-B1C9-6E87C92D5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1EBD5050-72A0-F243-8D43-0358728B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D72FCE64-5810-1442-A83A-E64E501D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B59-B202-194F-AAA8-7BC2512BB76B}" type="datetime1">
              <a:rPr lang="tr-TR" smtClean="0"/>
              <a:t>18.10.2018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52956437-C3B1-784A-B43F-3A70BADF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69D746CF-724A-A64C-B2DE-C500833D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6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AFB77C42-33A4-A745-AF9C-B94C9A84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23078303-B3D8-6042-9EE2-0DA99321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3CF15B3-A5A2-C142-BB15-B0CBCC558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D725-4A86-A649-BFF7-DBF10D2875FB}" type="datetime1">
              <a:rPr lang="tr-TR" smtClean="0"/>
              <a:t>18.10.2018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E9C67DEA-41EA-4442-831E-6C1CF9BD6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1EE56C79-568D-C346-84A6-EF8FE2C3B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8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85020904-E468-364D-9FF8-2FEEA95F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Veri Yapıları ve Algoritmalar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8C960DF8-03B0-0149-8B69-A4930228C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Rekürsif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257E07BD-7D10-A94A-89E8-ACE5299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21346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F525F5C-11A6-684C-B981-70764206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Rekürsif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846A8D9-90DA-0146-BDE2-1DB7D79F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metotun</a:t>
            </a:r>
            <a:r>
              <a:rPr lang="tr-TR" dirty="0"/>
              <a:t> kendi kendini çağırması</a:t>
            </a:r>
          </a:p>
          <a:p>
            <a:r>
              <a:rPr lang="tr-TR" dirty="0" err="1"/>
              <a:t>Rekürsif</a:t>
            </a:r>
            <a:r>
              <a:rPr lang="tr-TR" dirty="0"/>
              <a:t> kodlama kod yapısını kısaltır</a:t>
            </a:r>
          </a:p>
          <a:p>
            <a:endParaRPr lang="tr-TR" dirty="0"/>
          </a:p>
          <a:p>
            <a:r>
              <a:rPr lang="tr-TR" dirty="0"/>
              <a:t>Problemin yapısı anlaşılmalıdır.</a:t>
            </a:r>
          </a:p>
          <a:p>
            <a:r>
              <a:rPr lang="tr-TR" dirty="0" err="1"/>
              <a:t>Metotun</a:t>
            </a:r>
            <a:r>
              <a:rPr lang="tr-TR" dirty="0"/>
              <a:t> nasıl bitirileceği kurgulanmalıdır (Aksi halde maksimum derinlik hatası alırız).</a:t>
            </a:r>
          </a:p>
          <a:p>
            <a:r>
              <a:rPr lang="tr-TR" dirty="0"/>
              <a:t>Metodun kendi kendini çağırma durumu kurgulanmalıdır.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7019C6E0-F6ED-224E-B1E8-8F483140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9514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Rekürsif</a:t>
            </a:r>
            <a:r>
              <a:rPr lang="tr-TR" dirty="0" smtClean="0"/>
              <a:t> Fonksiyonlar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Iterative</a:t>
            </a:r>
            <a:r>
              <a:rPr lang="tr-TR" dirty="0" smtClean="0"/>
              <a:t> fonksiyonlar çoğu durumda zaman ve bellek gereksinimi bakımından avantajlıdırlar.</a:t>
            </a:r>
          </a:p>
          <a:p>
            <a:r>
              <a:rPr lang="tr-TR" dirty="0" smtClean="0"/>
              <a:t>Ancak </a:t>
            </a:r>
            <a:r>
              <a:rPr lang="tr-TR" dirty="0" err="1" smtClean="0"/>
              <a:t>rekürsif</a:t>
            </a:r>
            <a:r>
              <a:rPr lang="tr-TR" dirty="0" smtClean="0"/>
              <a:t> </a:t>
            </a:r>
            <a:r>
              <a:rPr lang="tr-TR" dirty="0"/>
              <a:t>programlar daha kısa ve anlaşılırdır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Rekürsif</a:t>
            </a:r>
            <a:r>
              <a:rPr lang="tr-TR" dirty="0" smtClean="0"/>
              <a:t> program </a:t>
            </a:r>
            <a:r>
              <a:rPr lang="tr-TR" dirty="0" err="1" smtClean="0"/>
              <a:t>iterasyon</a:t>
            </a:r>
            <a:r>
              <a:rPr lang="tr-TR" dirty="0" smtClean="0"/>
              <a:t> yerine dallanma(</a:t>
            </a:r>
            <a:r>
              <a:rPr lang="tr-TR" dirty="0" err="1" smtClean="0"/>
              <a:t>branching</a:t>
            </a:r>
            <a:r>
              <a:rPr lang="tr-TR" dirty="0" smtClean="0"/>
              <a:t>) kullanır.</a:t>
            </a:r>
            <a:endParaRPr lang="tr-TR" dirty="0"/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Yunus Santur , ysantur@gmail.com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34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E316A192-24A5-AB4A-A325-CB25127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8982DB-4591-F549-A913-8ED381A6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Faktöriyel örneği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n==1: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1     </a:t>
            </a:r>
          </a:p>
          <a:p>
            <a:pPr marL="0" indent="0">
              <a:buNone/>
            </a:pPr>
            <a:r>
              <a:rPr lang="tr-TR" dirty="0"/>
              <a:t>	else: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F34F307B-F40B-984E-8F76-C90AF6D9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8399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56D43D49-FA1B-D249-8207-5B7B7777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C20152CD-61EB-5741-B96A-E7DFE3B3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Faktoriyel</a:t>
            </a:r>
            <a:r>
              <a:rPr lang="tr-TR" dirty="0"/>
              <a:t> örneğinin daha kısa bir hali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1 </a:t>
            </a:r>
            <a:r>
              <a:rPr lang="tr-TR" dirty="0" err="1"/>
              <a:t>if</a:t>
            </a:r>
            <a:r>
              <a:rPr lang="tr-TR" dirty="0"/>
              <a:t> n==1 else 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C13CC545-3227-F042-BE17-19E14C85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9518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xmlns="" id="{0DDE3589-7D91-7F4F-AFC6-736613E0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E489E7C-E7A3-A445-9833-C0094EF3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Bölme İşlemi kullanmadan iki sayıyı bölen bir programı </a:t>
            </a:r>
            <a:r>
              <a:rPr lang="tr-TR" dirty="0" err="1"/>
              <a:t>rekürsif</a:t>
            </a:r>
            <a:r>
              <a:rPr lang="tr-TR" dirty="0"/>
              <a:t> metot ile yazınız.</a:t>
            </a:r>
          </a:p>
          <a:p>
            <a:pPr lvl="1"/>
            <a:r>
              <a:rPr lang="tr-TR" dirty="0"/>
              <a:t>Program </a:t>
            </a:r>
            <a:r>
              <a:rPr lang="tr-TR" dirty="0" err="1"/>
              <a:t>rekürsif</a:t>
            </a:r>
            <a:r>
              <a:rPr lang="tr-TR" dirty="0"/>
              <a:t> çalışmalı sonuç olarak bölüm ve kalanı ayrı vermelidir</a:t>
            </a:r>
          </a:p>
          <a:p>
            <a:pPr lvl="1"/>
            <a:r>
              <a:rPr lang="tr-TR" dirty="0"/>
              <a:t>Tam bölme olmayan işlemler için virgülden sonraki bir haneyi vermelidir</a:t>
            </a:r>
          </a:p>
          <a:p>
            <a:pPr lvl="1"/>
            <a:r>
              <a:rPr lang="tr-TR" dirty="0"/>
              <a:t>Programda + - * işlemleri kullanılabilir</a:t>
            </a:r>
          </a:p>
          <a:p>
            <a:pPr lvl="1"/>
            <a:r>
              <a:rPr lang="tr-TR" dirty="0"/>
              <a:t>Örnek:	</a:t>
            </a:r>
          </a:p>
          <a:p>
            <a:pPr marL="914400" lvl="2" indent="0">
              <a:buNone/>
            </a:pPr>
            <a:r>
              <a:rPr lang="tr-TR" dirty="0"/>
              <a:t>  bol(4,2) =&gt; 2.0</a:t>
            </a:r>
          </a:p>
          <a:p>
            <a:pPr marL="914400" lvl="2" indent="0">
              <a:buNone/>
            </a:pPr>
            <a:r>
              <a:rPr lang="tr-TR" dirty="0"/>
              <a:t>bol(13,4) =&gt; 3.2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19D8C526-37BF-8843-8C83-4D3FA1E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553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152</Words>
  <Application>Microsoft Office PowerPoint</Application>
  <PresentationFormat>Geniş ekran</PresentationFormat>
  <Paragraphs>45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Veri Yapıları ve Algoritmalar</vt:lpstr>
      <vt:lpstr>Rekürsif</vt:lpstr>
      <vt:lpstr>Rekürsif Fonksiyonlar</vt:lpstr>
      <vt:lpstr>Rekürsif Fonksiyonlar</vt:lpstr>
      <vt:lpstr>Rekürsif Fonksiyonlar</vt:lpstr>
      <vt:lpstr>Ödev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ysantur@gmail.com</cp:lastModifiedBy>
  <cp:revision>32</cp:revision>
  <dcterms:created xsi:type="dcterms:W3CDTF">2018-02-26T11:13:50Z</dcterms:created>
  <dcterms:modified xsi:type="dcterms:W3CDTF">2018-10-18T10:16:41Z</dcterms:modified>
</cp:coreProperties>
</file>