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11C92-D626-4E8D-83AB-191F6B8D1B19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15C3-0774-4EB3-97BD-A9442D30E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42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F83E-E641-420D-AD4A-0428D9C593A9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22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20-B412-4F90-A739-3E3A15723F3F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04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6E7C-2583-4FCE-B2CA-9CB0D2F99423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08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7789-8AA2-4B0C-A461-D7B7BFB64685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47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1233-D6D4-47E0-A47F-C0BB4BF0E9CB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6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049D-E225-4940-9A71-0E60665AB911}" type="datetime1">
              <a:rPr lang="tr-TR" smtClean="0"/>
              <a:t>13.10.2018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4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2541-757B-4909-B06F-E2B07F89CFFE}" type="datetime1">
              <a:rPr lang="tr-TR" smtClean="0"/>
              <a:t>13.10.2018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C501-940E-4BB5-901F-DA69AFCDD2B5}" type="datetime1">
              <a:rPr lang="tr-TR" smtClean="0"/>
              <a:t>13.10.2018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40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0CA-B542-4C05-B2DB-405B8512A048}" type="datetime1">
              <a:rPr lang="tr-TR" smtClean="0"/>
              <a:t>13.10.2018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87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1FB2-A68C-4C84-9C1D-0E8A8CF1D229}" type="datetime1">
              <a:rPr lang="tr-TR" smtClean="0"/>
              <a:t>13.10.2018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81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9A1F-4FEB-437E-8808-8F2037A4A9EE}" type="datetime1">
              <a:rPr lang="tr-TR" smtClean="0"/>
              <a:t>13.10.2018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17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7AA1-B1CB-4454-8B31-C9280ECFE04F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273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Arama Algoritmaları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67829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Rekürsif</a:t>
            </a:r>
            <a:r>
              <a:rPr lang="tr-TR" dirty="0"/>
              <a:t> kodlamaya uygundur.</a:t>
            </a:r>
          </a:p>
          <a:p>
            <a:r>
              <a:rPr lang="tr-TR" dirty="0"/>
              <a:t>N eleman için</a:t>
            </a:r>
          </a:p>
          <a:p>
            <a:pPr lvl="1"/>
            <a:r>
              <a:rPr lang="tr-TR" dirty="0"/>
              <a:t>En iyi durum O(1)</a:t>
            </a:r>
          </a:p>
          <a:p>
            <a:pPr lvl="1"/>
            <a:r>
              <a:rPr lang="tr-TR" dirty="0"/>
              <a:t>O(log</a:t>
            </a:r>
            <a:r>
              <a:rPr lang="tr-TR" baseline="-25000" dirty="0"/>
              <a:t>2</a:t>
            </a:r>
            <a:r>
              <a:rPr lang="tr-TR" baseline="30000" dirty="0"/>
              <a:t>n</a:t>
            </a:r>
            <a:r>
              <a:rPr lang="tr-TR" dirty="0"/>
              <a:t>)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AB089E0-33A4-9348-9FE1-B78AC798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690" y="2008613"/>
            <a:ext cx="1157803" cy="29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Arama işleminin bir çırpıda yapılması işlemidir.</a:t>
            </a:r>
          </a:p>
          <a:p>
            <a:r>
              <a:rPr lang="tr-TR" dirty="0"/>
              <a:t>Aranacak anahtar kelime özel bir </a:t>
            </a:r>
            <a:r>
              <a:rPr lang="tr-TR" dirty="0" err="1"/>
              <a:t>hash</a:t>
            </a:r>
            <a:r>
              <a:rPr lang="tr-TR" dirty="0"/>
              <a:t> fonksiyondan geçirilerek bir tamsayı değer elde edilir, bu değer indis olarak kullanılabilir.</a:t>
            </a:r>
          </a:p>
          <a:p>
            <a:r>
              <a:rPr lang="tr-TR" dirty="0"/>
              <a:t>O(1)</a:t>
            </a:r>
          </a:p>
          <a:p>
            <a:r>
              <a:rPr lang="tr-TR" dirty="0"/>
              <a:t>Dezavantajları</a:t>
            </a:r>
          </a:p>
          <a:p>
            <a:pPr lvl="1"/>
            <a:r>
              <a:rPr lang="tr-TR" dirty="0" err="1"/>
              <a:t>Collision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48253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AC0DFD-4CC7-764D-B6F0-3FE4A3AA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Tartışma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E778F7-6C09-E543-9918-620809EB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Metin içinde sözcük arama algoritması öneriniz.</a:t>
            </a:r>
          </a:p>
          <a:p>
            <a:r>
              <a:rPr lang="tr-TR" dirty="0"/>
              <a:t>Araştırma konusu:</a:t>
            </a:r>
          </a:p>
          <a:p>
            <a:pPr lvl="1"/>
            <a:r>
              <a:rPr lang="tr-TR" dirty="0"/>
              <a:t>Arama motorları metin indeksleme</a:t>
            </a:r>
          </a:p>
          <a:p>
            <a:pPr lvl="1"/>
            <a:r>
              <a:rPr lang="tr-TR" dirty="0" err="1"/>
              <a:t>Elastic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vb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DAE91E3-2C68-F546-9F90-C8C9F355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85422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Arama Algoritmaları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Lineer </a:t>
            </a:r>
            <a:r>
              <a:rPr lang="tr-TR" dirty="0" err="1"/>
              <a:t>search</a:t>
            </a:r>
            <a:r>
              <a:rPr lang="tr-TR" dirty="0"/>
              <a:t> (Doğrusal arama)</a:t>
            </a:r>
          </a:p>
          <a:p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(İkili arama)</a:t>
            </a:r>
          </a:p>
          <a:p>
            <a:r>
              <a:rPr lang="tr-TR" dirty="0" err="1"/>
              <a:t>Hash</a:t>
            </a:r>
            <a:r>
              <a:rPr lang="tr-TR" dirty="0"/>
              <a:t> (Çırpı arama)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03731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Arama algoritmaları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Arama algoritmaları aranacak dizinin sıralı olup olmamasına göre değişmektedir.</a:t>
            </a:r>
          </a:p>
          <a:p>
            <a:endParaRPr lang="tr-TR" dirty="0"/>
          </a:p>
          <a:p>
            <a:r>
              <a:rPr lang="tr-TR" dirty="0"/>
              <a:t>Dizi sırasız ise</a:t>
            </a:r>
          </a:p>
          <a:p>
            <a:pPr lvl="1"/>
            <a:r>
              <a:rPr lang="tr-TR" dirty="0"/>
              <a:t>Lineer </a:t>
            </a:r>
            <a:r>
              <a:rPr lang="tr-TR" dirty="0" err="1"/>
              <a:t>search</a:t>
            </a:r>
            <a:r>
              <a:rPr lang="tr-TR" dirty="0"/>
              <a:t> (Doğrusal arama)</a:t>
            </a:r>
          </a:p>
          <a:p>
            <a:r>
              <a:rPr lang="tr-TR" dirty="0"/>
              <a:t>Dizi sıralı ise</a:t>
            </a:r>
          </a:p>
          <a:p>
            <a:pPr lvl="1"/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(İkili arama)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7445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Tek bir döngüde arama yapılır, aranan bulunur ise döndürülür.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1026" name="Picture 2" descr="binary search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44044"/>
            <a:ext cx="41719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838200" y="47508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https://www.tutorialspoint.com/data_structures_algorithms/images/linear_search.gif</a:t>
            </a:r>
          </a:p>
        </p:txBody>
      </p:sp>
    </p:spTree>
    <p:extLst>
      <p:ext uri="{BB962C8B-B14F-4D97-AF65-F5344CB8AC3E}">
        <p14:creationId xmlns:p14="http://schemas.microsoft.com/office/powerpoint/2010/main" val="255951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kodu</a:t>
            </a:r>
          </a:p>
          <a:p>
            <a:pPr lvl="1"/>
            <a:r>
              <a:rPr lang="tr-TR" dirty="0"/>
              <a:t>Aranan bulunursa indisi ve elemanı, bulunamazsa </a:t>
            </a:r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dönder</a:t>
            </a:r>
            <a:r>
              <a:rPr lang="tr-TR" dirty="0"/>
              <a:t>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5573"/>
            <a:ext cx="5099896" cy="325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5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Kodlaması  ve analizi basittir.</a:t>
            </a:r>
          </a:p>
          <a:p>
            <a:pPr lvl="1"/>
            <a:r>
              <a:rPr lang="tr-TR" dirty="0"/>
              <a:t>N eleman için</a:t>
            </a:r>
          </a:p>
          <a:p>
            <a:pPr lvl="1"/>
            <a:r>
              <a:rPr lang="tr-TR" dirty="0"/>
              <a:t>En iyi durum O(1)</a:t>
            </a:r>
          </a:p>
          <a:p>
            <a:pPr lvl="1"/>
            <a:r>
              <a:rPr lang="tr-TR" dirty="0"/>
              <a:t>En kötü durum O(n)</a:t>
            </a:r>
          </a:p>
          <a:p>
            <a:pPr lvl="1"/>
            <a:r>
              <a:rPr lang="tr-TR" dirty="0"/>
              <a:t>Ortalama durum O(n/2)</a:t>
            </a:r>
          </a:p>
          <a:p>
            <a:pPr lvl="1"/>
            <a:r>
              <a:rPr lang="tr-TR" dirty="0"/>
              <a:t>O(n)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54218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/>
              <a:t>Sıralı dizi üzerinde çalışabilir!</a:t>
            </a:r>
          </a:p>
          <a:p>
            <a:r>
              <a:rPr lang="tr-TR" sz="2400" dirty="0"/>
              <a:t>Algoritma </a:t>
            </a:r>
            <a:r>
              <a:rPr lang="tr-TR" sz="2400" dirty="0" err="1"/>
              <a:t>rekürsif</a:t>
            </a:r>
            <a:r>
              <a:rPr lang="tr-TR" sz="2400" dirty="0"/>
              <a:t> çalışmaya uygundur.</a:t>
            </a:r>
          </a:p>
          <a:p>
            <a:r>
              <a:rPr lang="tr-TR" sz="2400" dirty="0"/>
              <a:t>Ortanca elemanı bul</a:t>
            </a:r>
          </a:p>
          <a:p>
            <a:pPr lvl="1"/>
            <a:r>
              <a:rPr lang="tr-TR" sz="2000" dirty="0"/>
              <a:t>Aranan orta eleman ise döndür.</a:t>
            </a:r>
          </a:p>
          <a:p>
            <a:pPr lvl="1"/>
            <a:r>
              <a:rPr lang="tr-TR" sz="2000" dirty="0"/>
              <a:t>Aranan ortadan daha büyük ise dizinin sağ tarafı için yeniden arama yap.</a:t>
            </a:r>
          </a:p>
          <a:p>
            <a:pPr lvl="1"/>
            <a:r>
              <a:rPr lang="tr-TR" sz="2000" dirty="0"/>
              <a:t>Aranan ortadan daha küçük ise dizinin sol tarafı için yeniden arama yap.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2050" name="Picture 2" descr="binary search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82068"/>
            <a:ext cx="4214813" cy="19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053013" y="505206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https://ds055uzetaobb.cloudfront.net/image_optimizer/717403b1368376cb6f915e6b4beeb3a7ad54105e.gif</a:t>
            </a:r>
          </a:p>
        </p:txBody>
      </p:sp>
    </p:spTree>
    <p:extLst>
      <p:ext uri="{BB962C8B-B14F-4D97-AF65-F5344CB8AC3E}">
        <p14:creationId xmlns:p14="http://schemas.microsoft.com/office/powerpoint/2010/main" val="27100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kodu:</a:t>
            </a:r>
          </a:p>
          <a:p>
            <a:pPr lvl="1"/>
            <a:r>
              <a:rPr lang="tr-TR" dirty="0"/>
              <a:t>Dizinin sıralı olduğu ve aranan elemanın dizide olduğu varsayılmıştır.</a:t>
            </a:r>
          </a:p>
          <a:p>
            <a:pPr lvl="1"/>
            <a:r>
              <a:rPr lang="tr-TR" dirty="0" err="1"/>
              <a:t>Rekürsif</a:t>
            </a:r>
            <a:r>
              <a:rPr lang="tr-TR" dirty="0"/>
              <a:t> kodlanmıştır.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72C657F-DB2A-1241-B55C-0D454696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19191"/>
            <a:ext cx="5428775" cy="2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6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AAE4EF7-1747-0C4C-A2C3-891E3354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2FECD9-3C41-6A4E-A6B6-C8FE0812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Verilen </a:t>
            </a:r>
            <a:r>
              <a:rPr lang="tr-TR" dirty="0" err="1"/>
              <a:t>simplebinarysearch</a:t>
            </a:r>
            <a:r>
              <a:rPr lang="tr-TR" dirty="0"/>
              <a:t> programında aranan elemanın dizide olduğu varsayılmıştır. Programı aşağıdaki gibi güncelleyiniz</a:t>
            </a:r>
          </a:p>
          <a:p>
            <a:endParaRPr lang="tr-TR" dirty="0"/>
          </a:p>
          <a:p>
            <a:pPr lvl="1"/>
            <a:r>
              <a:rPr lang="tr-TR" dirty="0"/>
              <a:t>Dizide olmayan eleman için </a:t>
            </a:r>
            <a:r>
              <a:rPr lang="tr-TR" dirty="0" err="1"/>
              <a:t>False</a:t>
            </a:r>
            <a:r>
              <a:rPr lang="tr-TR" dirty="0"/>
              <a:t> değeri döndürülmeli.</a:t>
            </a:r>
          </a:p>
          <a:p>
            <a:pPr lvl="1"/>
            <a:r>
              <a:rPr lang="tr-TR" dirty="0" err="1"/>
              <a:t>Rekürsif</a:t>
            </a:r>
            <a:r>
              <a:rPr lang="tr-TR" dirty="0"/>
              <a:t> olarak kodlanmalı.</a:t>
            </a:r>
          </a:p>
          <a:p>
            <a:pPr lvl="1"/>
            <a:r>
              <a:rPr lang="tr-TR" dirty="0"/>
              <a:t>Aranacak elemanın kaç adımda bulunduğu döndürülmeli.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4B87E9B-CEDE-004D-8BB2-CBEEEAD7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41601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417</Words>
  <Application>Microsoft Macintosh PowerPoint</Application>
  <PresentationFormat>Geniş ekran</PresentationFormat>
  <Paragraphs>71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Arama Algoritmaları</vt:lpstr>
      <vt:lpstr>Arama Algoritmaları</vt:lpstr>
      <vt:lpstr>Arama algoritmaları</vt:lpstr>
      <vt:lpstr>Lineer search</vt:lpstr>
      <vt:lpstr>Lineer search</vt:lpstr>
      <vt:lpstr>Lineer search</vt:lpstr>
      <vt:lpstr>Binary search</vt:lpstr>
      <vt:lpstr>Binary search</vt:lpstr>
      <vt:lpstr>Ödev</vt:lpstr>
      <vt:lpstr>Binary search</vt:lpstr>
      <vt:lpstr>Hash search</vt:lpstr>
      <vt:lpstr>Tartışma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ysantur@gmail.com</dc:creator>
  <cp:lastModifiedBy>Microsoft Office Kullanıcısı</cp:lastModifiedBy>
  <cp:revision>43</cp:revision>
  <dcterms:created xsi:type="dcterms:W3CDTF">2018-10-10T12:10:05Z</dcterms:created>
  <dcterms:modified xsi:type="dcterms:W3CDTF">2018-10-13T11:02:53Z</dcterms:modified>
</cp:coreProperties>
</file>