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194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51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946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6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632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03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578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48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2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192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318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2B63-64BB-4C18-94A6-3566AC8C33F9}" type="datetimeFigureOut">
              <a:rPr lang="uk-UA" smtClean="0"/>
              <a:t>20.03.2019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57F3-6E1E-47FD-B8D2-DDA2D9A33F0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880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430" y="1837592"/>
            <a:ext cx="9841524" cy="2989384"/>
          </a:xfrm>
        </p:spPr>
        <p:txBody>
          <a:bodyPr>
            <a:normAutofit/>
          </a:bodyPr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Створення масштабованого веб-застосунку з використанням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uk-UA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1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138"/>
            <a:ext cx="12192000" cy="60464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Інтерфейс користувача: </a:t>
            </a:r>
            <a:r>
              <a:rPr lang="uk-UA" sz="3600" dirty="0" smtClean="0">
                <a:solidFill>
                  <a:schemeClr val="bg1"/>
                </a:solidFill>
              </a:rPr>
              <a:t>додавання матеріалу в БД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218985" y="0"/>
            <a:ext cx="97301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</a:rPr>
              <a:t>10</a:t>
            </a:r>
            <a:endParaRPr lang="uk-UA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" y="859838"/>
            <a:ext cx="12174880" cy="599816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218986" y="-1"/>
            <a:ext cx="99013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</a:rPr>
              <a:t>11</a:t>
            </a:r>
            <a:endParaRPr lang="uk-UA" sz="4000" b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/>
              <a:t>Загальна схема інтерфейсу користувача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1479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GitHub</a:t>
            </a:r>
            <a:endParaRPr lang="uk-UA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18985" y="0"/>
            <a:ext cx="97301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</a:rPr>
              <a:t>12</a:t>
            </a:r>
            <a:endParaRPr lang="uk-UA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6" y="1133182"/>
            <a:ext cx="2626213" cy="13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925" y="1133182"/>
            <a:ext cx="2977906" cy="12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078" y="2875085"/>
            <a:ext cx="49431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3200" dirty="0" smtClean="0"/>
              <a:t>Реєстрація на сайті</a:t>
            </a:r>
          </a:p>
          <a:p>
            <a:pPr marL="285750" indent="-285750">
              <a:buFontTx/>
              <a:buChar char="-"/>
            </a:pPr>
            <a:r>
              <a:rPr lang="uk-UA" sz="3200" dirty="0" smtClean="0"/>
              <a:t>Створення репозиторіїв</a:t>
            </a:r>
          </a:p>
          <a:p>
            <a:r>
              <a:rPr lang="uk-UA" sz="3200" dirty="0" smtClean="0"/>
              <a:t> (відкритого або закритого)</a:t>
            </a:r>
          </a:p>
          <a:p>
            <a:pPr marL="285750" indent="-285750">
              <a:buFontTx/>
              <a:buChar char="-"/>
            </a:pP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06009" y="2866293"/>
            <a:ext cx="48994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git config &lt;user&gt;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git add . </a:t>
            </a:r>
          </a:p>
          <a:p>
            <a:pPr marL="285750" indent="-285750">
              <a:buFontTx/>
              <a:buChar char="-"/>
            </a:pPr>
            <a:r>
              <a:rPr lang="en-US" sz="3200" dirty="0" smtClean="0"/>
              <a:t>git commit –m ‘</a:t>
            </a:r>
            <a:r>
              <a:rPr lang="uk-UA" sz="3200" dirty="0" smtClean="0"/>
              <a:t>Коментар</a:t>
            </a:r>
            <a:r>
              <a:rPr lang="en-US" sz="3200" dirty="0" smtClean="0"/>
              <a:t>’</a:t>
            </a:r>
            <a:endParaRPr lang="uk-UA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git push –u origin master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61547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0391" y="2453054"/>
            <a:ext cx="1062110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500" dirty="0" smtClean="0"/>
              <a:t>Дякую за увагу!</a:t>
            </a:r>
            <a:endParaRPr lang="uk-UA" sz="11500" dirty="0"/>
          </a:p>
        </p:txBody>
      </p:sp>
    </p:spTree>
    <p:extLst>
      <p:ext uri="{BB962C8B-B14F-4D97-AF65-F5344CB8AC3E}">
        <p14:creationId xmlns:p14="http://schemas.microsoft.com/office/powerpoint/2010/main" val="40119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67" y="2709427"/>
            <a:ext cx="3810000" cy="26384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504" y="654729"/>
            <a:ext cx="5979996" cy="27446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70" y="3423358"/>
            <a:ext cx="3886200" cy="10258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92" y="4690200"/>
            <a:ext cx="3333750" cy="1905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55" y="969928"/>
            <a:ext cx="3724383" cy="2327739"/>
          </a:xfrm>
          <a:prstGeom prst="rect">
            <a:avLst/>
          </a:prstGeom>
        </p:spPr>
      </p:pic>
      <p:sp>
        <p:nvSpPr>
          <p:cNvPr id="10" name="AutoShape 2" descr="ÐÐ°ÑÑÐ¸Ð½ÐºÐ¸ Ð¿Ð¾ Ð·Ð°Ð¿ÑÐ¾ÑÑ vue icon svg"/>
          <p:cNvSpPr>
            <a:spLocks noChangeAspect="1" noChangeArrowheads="1"/>
          </p:cNvSpPr>
          <p:nvPr/>
        </p:nvSpPr>
        <p:spPr bwMode="auto">
          <a:xfrm>
            <a:off x="155575" y="-144463"/>
            <a:ext cx="292833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24" y="5068775"/>
            <a:ext cx="3262992" cy="114785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-1" y="-1"/>
            <a:ext cx="12192001" cy="825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Технології використовувані при розробці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18985" y="0"/>
            <a:ext cx="973015" cy="8254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</a:rPr>
              <a:t>2</a:t>
            </a:r>
            <a:endParaRPr lang="uk-UA" sz="4000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1029180" y="3170992"/>
            <a:ext cx="106763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07510" y="1602952"/>
            <a:ext cx="1939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Серверна</a:t>
            </a:r>
            <a:r>
              <a:rPr lang="uk-UA" sz="2800" dirty="0" smtClean="0"/>
              <a:t> </a:t>
            </a:r>
          </a:p>
          <a:p>
            <a:r>
              <a:rPr lang="uk-UA" sz="3200" dirty="0" smtClean="0"/>
              <a:t>частина</a:t>
            </a:r>
            <a:endParaRPr lang="uk-UA" sz="28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961841" y="4853253"/>
            <a:ext cx="1067631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07510" y="3719735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База даних</a:t>
            </a:r>
            <a:endParaRPr lang="uk-UA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07510" y="5167914"/>
            <a:ext cx="23252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Інтерфейс </a:t>
            </a:r>
          </a:p>
          <a:p>
            <a:r>
              <a:rPr lang="uk-UA" sz="3200" dirty="0" smtClean="0"/>
              <a:t>користувача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4569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4" y="1002999"/>
            <a:ext cx="10058400" cy="490926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52854" y="1064716"/>
            <a:ext cx="4923692" cy="5495193"/>
          </a:xfrm>
          <a:prstGeom prst="rect">
            <a:avLst/>
          </a:prstGeom>
          <a:noFill/>
          <a:ln w="3810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/>
          <p:cNvSpPr txBox="1"/>
          <p:nvPr/>
        </p:nvSpPr>
        <p:spPr>
          <a:xfrm>
            <a:off x="1011114" y="5496767"/>
            <a:ext cx="1116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uk-UA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9054" y="1661747"/>
            <a:ext cx="6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V8</a:t>
            </a:r>
            <a:endParaRPr lang="uk-UA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" y="-1"/>
            <a:ext cx="12192001" cy="83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/>
              <a:t>Схема </a:t>
            </a:r>
            <a:r>
              <a:rPr lang="uk-UA" sz="3600" dirty="0" smtClean="0"/>
              <a:t>зв’язку </a:t>
            </a:r>
            <a:r>
              <a:rPr lang="uk-UA" sz="3600" dirty="0" smtClean="0"/>
              <a:t>сервера </a:t>
            </a:r>
            <a:r>
              <a:rPr lang="uk-UA" sz="3600" dirty="0" smtClean="0"/>
              <a:t>з базою даних</a:t>
            </a:r>
            <a:endParaRPr lang="uk-UA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218985" y="0"/>
            <a:ext cx="973015" cy="832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18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-1"/>
            <a:ext cx="12192001" cy="8325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/>
              <a:t>Порівняння </a:t>
            </a:r>
            <a:r>
              <a:rPr lang="en-US" sz="3600" dirty="0" smtClean="0"/>
              <a:t>php </a:t>
            </a:r>
            <a:r>
              <a:rPr lang="uk-UA" sz="3600" dirty="0" smtClean="0"/>
              <a:t>з </a:t>
            </a:r>
            <a:r>
              <a:rPr lang="en-US" sz="3600" dirty="0"/>
              <a:t>N</a:t>
            </a:r>
            <a:r>
              <a:rPr lang="en-US" sz="3600" dirty="0" smtClean="0"/>
              <a:t>odeJS</a:t>
            </a:r>
            <a:endParaRPr lang="uk-UA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218985" y="0"/>
            <a:ext cx="973015" cy="832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</a:rPr>
              <a:t>4</a:t>
            </a:r>
            <a:endParaRPr lang="uk-UA" sz="40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592"/>
            <a:ext cx="5933333" cy="44190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33" y="1113970"/>
            <a:ext cx="5933333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2" y="770987"/>
            <a:ext cx="5152292" cy="262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3" r="943" b="17496"/>
          <a:stretch/>
        </p:blipFill>
        <p:spPr bwMode="auto">
          <a:xfrm>
            <a:off x="6017968" y="1177341"/>
            <a:ext cx="2795954" cy="173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08" y="1689964"/>
            <a:ext cx="2600325" cy="704850"/>
          </a:xfrm>
          <a:prstGeom prst="rect">
            <a:avLst/>
          </a:prstGeom>
        </p:spPr>
      </p:pic>
      <p:pic>
        <p:nvPicPr>
          <p:cNvPr id="2054" name="Picture 6" descr="ÐÐ°ÑÑÐ¸Ð½ÐºÐ¸ Ð¿Ð¾ Ð·Ð°Ð¿ÑÐ¾ÑÑ IB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31" y="3401846"/>
            <a:ext cx="3316715" cy="132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076" y="5401903"/>
            <a:ext cx="4573928" cy="12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75" y="2907437"/>
            <a:ext cx="3741698" cy="24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1218985" y="0"/>
            <a:ext cx="97301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tx1"/>
                </a:solidFill>
              </a:rPr>
              <a:t>5</a:t>
            </a:r>
            <a:endParaRPr lang="uk-UA" sz="4000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>
                <a:solidFill>
                  <a:schemeClr val="bg1"/>
                </a:solidFill>
              </a:rPr>
              <a:t>Спонсори проекту </a:t>
            </a:r>
            <a:r>
              <a:rPr lang="en-US" sz="3600" dirty="0" smtClean="0">
                <a:solidFill>
                  <a:schemeClr val="bg1"/>
                </a:solidFill>
              </a:rPr>
              <a:t>NodeJS</a:t>
            </a:r>
            <a:endParaRPr lang="uk-UA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2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nodejs db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1046284"/>
            <a:ext cx="10313370" cy="538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/>
              <a:t>Загальна схема проекту</a:t>
            </a:r>
            <a:endParaRPr lang="uk-UA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218985" y="0"/>
            <a:ext cx="97301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6698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762"/>
            <a:ext cx="12164064" cy="612823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218985" y="0"/>
            <a:ext cx="97301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 smtClean="0"/>
              <a:t>Інтерфейс користувача: авторизація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5854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138"/>
            <a:ext cx="12192000" cy="61200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-905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>
                <a:solidFill>
                  <a:schemeClr val="bg1"/>
                </a:solidFill>
              </a:rPr>
              <a:t>Інтерфейс користувача</a:t>
            </a:r>
            <a:r>
              <a:rPr lang="uk-UA" sz="3600" dirty="0" smtClean="0">
                <a:solidFill>
                  <a:schemeClr val="bg1"/>
                </a:solidFill>
              </a:rPr>
              <a:t>: домашня сторінка </a:t>
            </a:r>
            <a:endParaRPr lang="uk-UA" sz="36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218985" y="-905"/>
            <a:ext cx="973015" cy="859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91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15"/>
            <a:ext cx="12192000" cy="61897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218985" y="0"/>
            <a:ext cx="973015" cy="8598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-1"/>
            <a:ext cx="11218986" cy="8598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dirty="0"/>
              <a:t>Інтерфейс користувача: </a:t>
            </a:r>
            <a:r>
              <a:rPr lang="uk-UA" sz="3600" dirty="0" smtClean="0"/>
              <a:t>список матеріалів</a:t>
            </a: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146460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107</Words>
  <Application>Microsoft Office PowerPoint</Application>
  <PresentationFormat>Широкоэкранный</PresentationFormat>
  <Paragraphs>38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Створення масштабованого веб-застосунку з використанням MongoDB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purple</dc:creator>
  <cp:lastModifiedBy>purple</cp:lastModifiedBy>
  <cp:revision>21</cp:revision>
  <dcterms:created xsi:type="dcterms:W3CDTF">2019-03-17T09:57:47Z</dcterms:created>
  <dcterms:modified xsi:type="dcterms:W3CDTF">2019-03-20T11:18:16Z</dcterms:modified>
</cp:coreProperties>
</file>