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8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2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4A1C-C50F-4CB6-A6D2-FE05921F2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E00A2-4663-4766-80F5-99DEF590C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8544D-1A72-4EF8-8981-150CF17B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E8A9-5492-46E7-9C2E-0F7DF0CBC8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C3987-A2BC-4C3E-A128-0B224BA6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0CCD-5B69-46A2-87F3-E2138D63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EB9-69D1-407D-B874-58E97C2D2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0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AA77-D074-47E8-BEC5-619E713A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8EF40-E891-48F1-8007-39FBBD53A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9015-85A4-4AB7-8556-1C0AD398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E8A9-5492-46E7-9C2E-0F7DF0CBC8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783F0-1E73-4B13-BF66-EC5276C8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12F31-68A6-4DAB-8CD9-B4B78F77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EB9-69D1-407D-B874-58E97C2D2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E7BDA-D77B-4AD0-B575-9CA9E6BEF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9A534-28B0-4ABE-B8A1-353F60DC8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B071-2933-4F4B-8324-2312B3B8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E8A9-5492-46E7-9C2E-0F7DF0CBC8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5217-3F4C-4ED1-9DA8-BEC115EC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57DDE-D974-44F7-BD50-EB52FB3A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EB9-69D1-407D-B874-58E97C2D2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CE85-DDFF-4BE9-A4FF-19122339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416D-0A76-4317-980C-5946A71BE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1DA76-9133-4A8B-9F46-B9226672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E8A9-5492-46E7-9C2E-0F7DF0CBC8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1568C-DE14-47F1-9568-B2681F93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8B01D-C58F-43FC-A382-92A10F38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EB9-69D1-407D-B874-58E97C2D2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2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7FE9-E658-488C-9CBC-54536F9C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359F3-E376-4153-A53E-06890730C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86383-638D-4B56-B39F-ECB97232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E8A9-5492-46E7-9C2E-0F7DF0CBC8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6D462-9D82-4142-B6A1-C30895D8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FE639-CB95-41F0-9866-8C8438ED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EB9-69D1-407D-B874-58E97C2D2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BAAA-0D94-45FA-8738-0EFFE283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57FE-72B8-426B-9725-A1C0B67AE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687D2-9560-4CAF-8831-740AFA281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24FA4-78E2-443C-84FB-5230E891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E8A9-5492-46E7-9C2E-0F7DF0CBC8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DB13-608F-46E4-A0E4-40DB31EE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337D-30CB-428A-A1BD-71562775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EB9-69D1-407D-B874-58E97C2D2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2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CECE-E626-4A50-96B2-B09F9B0C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70DBC-2834-4FE6-8AEE-945BE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226C3-4545-43DF-BB71-C972FF1DC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B0F11-69AE-4E30-8021-0BFF9AC7F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3C59E-9AC7-465F-95B1-85392ED97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DB79F-3263-45AB-81BE-58721CA3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E8A9-5492-46E7-9C2E-0F7DF0CBC8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C2F9E-EE19-44DA-80D9-A7388DF7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D2C3A-9086-434D-AFCF-D325D116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EB9-69D1-407D-B874-58E97C2D2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5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947D-FDC1-4427-B7D2-D4382DA9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F7EAD-D621-4550-A2B6-18020815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E8A9-5492-46E7-9C2E-0F7DF0CBC8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1B8D9-7D29-4CE9-8007-2914ADF8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949AD-C073-4FB3-9C8C-7FB35EBC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EB9-69D1-407D-B874-58E97C2D2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1CA0D-F764-4224-AAC8-AABCE7F5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E8A9-5492-46E7-9C2E-0F7DF0CBC8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ACD4C-FA41-4817-91B1-CEFE55BD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C19EF-87DA-427A-BAF1-2D2C236F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EB9-69D1-407D-B874-58E97C2D2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9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6F92-65B7-4D9D-BBBA-87894816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231C8-0295-4A5B-8A24-6CEECD50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B6D98-23B0-40D0-9D23-43FA4E8BE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0F46-09F2-4EB1-A891-AE67C9EF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E8A9-5492-46E7-9C2E-0F7DF0CBC8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AB7EF-723F-42AE-B3DE-5B623547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FA411-D005-4BD0-BCA6-53DD8680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EB9-69D1-407D-B874-58E97C2D2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918E-5742-4B59-AE3F-3DE287A3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03718-9AC7-4F98-9AF3-E87960217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F50C6-5114-4C5A-B007-A102AD6C9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5B6B6-2638-4FE2-BA6C-3A0BB9C9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E8A9-5492-46E7-9C2E-0F7DF0CBC8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838C0-903F-4C44-9A5D-2C154CD9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99378-7420-4905-9C7F-107BD6BC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EB9-69D1-407D-B874-58E97C2D2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7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10C39-D3D8-4E7E-A508-CB67A32A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39DED-8FF0-4337-9BF6-FB0D1BC45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9E33-9DDE-46B3-A97F-36835DD76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8E8A9-5492-46E7-9C2E-0F7DF0CBC8A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13A53-AD26-4C24-B23C-9B44A7A92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35EF-4D80-479A-A86D-2C143B98A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7EB9-69D1-407D-B874-58E97C2D2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Au, Yat Shan</dc:creator>
  <cp:lastModifiedBy>Au, Yat Shan</cp:lastModifiedBy>
  <cp:revision>5</cp:revision>
  <dcterms:created xsi:type="dcterms:W3CDTF">2018-11-28T07:17:28Z</dcterms:created>
  <dcterms:modified xsi:type="dcterms:W3CDTF">2018-11-28T07:44:58Z</dcterms:modified>
</cp:coreProperties>
</file>