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58" r:id="rId6"/>
    <p:sldId id="259" r:id="rId7"/>
    <p:sldId id="26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2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3275-4533-46DE-A815-69BEFE46B79F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7D12-4B37-4CDC-B726-A445A5FB1D5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3275-4533-46DE-A815-69BEFE46B79F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7D12-4B37-4CDC-B726-A445A5FB1D5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3275-4533-46DE-A815-69BEFE46B79F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7D12-4B37-4CDC-B726-A445A5FB1D5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3275-4533-46DE-A815-69BEFE46B79F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7D12-4B37-4CDC-B726-A445A5FB1D5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3275-4533-46DE-A815-69BEFE46B79F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7D12-4B37-4CDC-B726-A445A5FB1D5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3275-4533-46DE-A815-69BEFE46B79F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7D12-4B37-4CDC-B726-A445A5FB1D5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3275-4533-46DE-A815-69BEFE46B79F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7D12-4B37-4CDC-B726-A445A5FB1D5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3275-4533-46DE-A815-69BEFE46B79F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7D12-4B37-4CDC-B726-A445A5FB1D5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3275-4533-46DE-A815-69BEFE46B79F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7D12-4B37-4CDC-B726-A445A5FB1D5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3275-4533-46DE-A815-69BEFE46B79F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7D12-4B37-4CDC-B726-A445A5FB1D5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3275-4533-46DE-A815-69BEFE46B79F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7D12-4B37-4CDC-B726-A445A5FB1D5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53275-4533-46DE-A815-69BEFE46B79F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87D12-4B37-4CDC-B726-A445A5FB1D5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6850" y="1362075"/>
            <a:ext cx="62103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5606488" y="3140968"/>
            <a:ext cx="2016224" cy="1440160"/>
          </a:xfrm>
          <a:prstGeom prst="rect">
            <a:avLst/>
          </a:prstGeom>
          <a:solidFill>
            <a:srgbClr val="0000FF">
              <a:alpha val="23000"/>
            </a:srgbClr>
          </a:solidFill>
          <a:ln w="666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188640"/>
            <a:ext cx="254268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1. </a:t>
            </a:r>
            <a:r>
              <a:rPr lang="ko-KR" altLang="en-US" b="1" dirty="0" smtClean="0"/>
              <a:t>점수체계 변경 </a:t>
            </a:r>
            <a:r>
              <a:rPr lang="en-US" altLang="ko-KR" b="1" dirty="0" smtClean="0"/>
              <a:t>(1/4)</a:t>
            </a:r>
            <a:endParaRPr lang="ko-KR" altLang="en-US" b="1" dirty="0"/>
          </a:p>
        </p:txBody>
      </p:sp>
      <p:grpSp>
        <p:nvGrpSpPr>
          <p:cNvPr id="11" name="그룹 10"/>
          <p:cNvGrpSpPr/>
          <p:nvPr/>
        </p:nvGrpSpPr>
        <p:grpSpPr>
          <a:xfrm>
            <a:off x="7534464" y="3056392"/>
            <a:ext cx="1482776" cy="578679"/>
            <a:chOff x="7534464" y="3056392"/>
            <a:chExt cx="1482776" cy="578679"/>
          </a:xfrm>
        </p:grpSpPr>
        <p:sp>
          <p:nvSpPr>
            <p:cNvPr id="8" name="TextBox 7"/>
            <p:cNvSpPr txBox="1"/>
            <p:nvPr/>
          </p:nvSpPr>
          <p:spPr>
            <a:xfrm>
              <a:off x="7901624" y="3204184"/>
              <a:ext cx="1115616" cy="430887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rgbClr val="0000FF"/>
                  </a:solidFill>
                </a:rPr>
                <a:t>기존 </a:t>
              </a:r>
              <a:r>
                <a:rPr lang="en-US" altLang="ko-KR" sz="1100" dirty="0" smtClean="0">
                  <a:solidFill>
                    <a:srgbClr val="0000FF"/>
                  </a:solidFill>
                </a:rPr>
                <a:t>2</a:t>
              </a:r>
              <a:r>
                <a:rPr lang="ko-KR" altLang="en-US" sz="1100" dirty="0" smtClean="0">
                  <a:solidFill>
                    <a:srgbClr val="0000FF"/>
                  </a:solidFill>
                </a:rPr>
                <a:t>점에서 </a:t>
              </a:r>
              <a:endParaRPr lang="en-US" altLang="ko-KR" sz="1100" dirty="0" smtClean="0">
                <a:solidFill>
                  <a:srgbClr val="0000FF"/>
                </a:solidFill>
              </a:endParaRPr>
            </a:p>
            <a:p>
              <a:pPr algn="ctr"/>
              <a:r>
                <a:rPr lang="en-US" altLang="ko-KR" sz="1100" dirty="0">
                  <a:solidFill>
                    <a:srgbClr val="0000FF"/>
                  </a:solidFill>
                </a:rPr>
                <a:t> </a:t>
              </a:r>
              <a:r>
                <a:rPr lang="en-US" altLang="ko-KR" sz="1100" dirty="0" smtClean="0">
                  <a:solidFill>
                    <a:srgbClr val="0000FF"/>
                  </a:solidFill>
                </a:rPr>
                <a:t>4</a:t>
              </a:r>
              <a:r>
                <a:rPr lang="ko-KR" altLang="en-US" sz="1100" dirty="0" smtClean="0">
                  <a:solidFill>
                    <a:srgbClr val="0000FF"/>
                  </a:solidFill>
                </a:rPr>
                <a:t>점으로 변경</a:t>
              </a:r>
              <a:endParaRPr lang="ko-KR" altLang="en-US" sz="1100" dirty="0">
                <a:solidFill>
                  <a:srgbClr val="0000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34464" y="3056392"/>
              <a:ext cx="1403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0000FF"/>
                  </a:solidFill>
                </a:rPr>
                <a:t>→</a:t>
              </a:r>
              <a:endParaRPr lang="ko-KR" altLang="en-US" sz="2400" dirty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8640"/>
            <a:ext cx="254268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1. </a:t>
            </a:r>
            <a:r>
              <a:rPr lang="ko-KR" altLang="en-US" b="1" dirty="0" smtClean="0"/>
              <a:t>점수체계 변경 </a:t>
            </a:r>
            <a:r>
              <a:rPr lang="en-US" altLang="ko-KR" b="1" dirty="0" smtClean="0"/>
              <a:t>(2/4)</a:t>
            </a:r>
            <a:endParaRPr lang="ko-KR" alt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804" y="1124744"/>
            <a:ext cx="8100392" cy="5154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4475" y="976313"/>
            <a:ext cx="611505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2195736" y="1602424"/>
            <a:ext cx="648072" cy="1512000"/>
          </a:xfrm>
          <a:prstGeom prst="rect">
            <a:avLst/>
          </a:prstGeom>
          <a:solidFill>
            <a:srgbClr val="0000FF">
              <a:alpha val="23000"/>
            </a:srgbClr>
          </a:solidFill>
          <a:ln w="666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188640"/>
            <a:ext cx="254268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1. </a:t>
            </a:r>
            <a:r>
              <a:rPr lang="ko-KR" altLang="en-US" b="1" dirty="0" smtClean="0"/>
              <a:t>점수체계 변경 </a:t>
            </a:r>
            <a:r>
              <a:rPr lang="en-US" altLang="ko-KR" b="1" dirty="0" smtClean="0"/>
              <a:t>(3/4)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36320" y="1556792"/>
            <a:ext cx="1197760" cy="430887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0000FF"/>
                </a:solidFill>
              </a:rPr>
              <a:t>기존 </a:t>
            </a:r>
            <a:r>
              <a:rPr lang="en-US" altLang="ko-KR" sz="1100" dirty="0" smtClean="0">
                <a:solidFill>
                  <a:srgbClr val="0000FF"/>
                </a:solidFill>
              </a:rPr>
              <a:t>2</a:t>
            </a:r>
            <a:r>
              <a:rPr lang="ko-KR" altLang="en-US" sz="1100" dirty="0" smtClean="0">
                <a:solidFill>
                  <a:srgbClr val="0000FF"/>
                </a:solidFill>
              </a:rPr>
              <a:t>점에서 </a:t>
            </a:r>
            <a:endParaRPr lang="en-US" altLang="ko-KR" sz="1100" dirty="0" smtClean="0">
              <a:solidFill>
                <a:srgbClr val="0000FF"/>
              </a:solidFill>
            </a:endParaRPr>
          </a:p>
          <a:p>
            <a:pPr algn="ctr"/>
            <a:r>
              <a:rPr lang="en-US" altLang="ko-KR" sz="1100" dirty="0">
                <a:solidFill>
                  <a:srgbClr val="0000FF"/>
                </a:solidFill>
              </a:rPr>
              <a:t> </a:t>
            </a:r>
            <a:r>
              <a:rPr lang="en-US" altLang="ko-KR" sz="1100" dirty="0" smtClean="0">
                <a:solidFill>
                  <a:srgbClr val="0000FF"/>
                </a:solidFill>
              </a:rPr>
              <a:t>1</a:t>
            </a:r>
            <a:r>
              <a:rPr lang="ko-KR" altLang="en-US" sz="1100" dirty="0" smtClean="0">
                <a:solidFill>
                  <a:srgbClr val="0000FF"/>
                </a:solidFill>
              </a:rPr>
              <a:t>점으로 변경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flipH="1" flipV="1">
            <a:off x="871544" y="1556792"/>
            <a:ext cx="140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0000FF"/>
                </a:solidFill>
              </a:rPr>
              <a:t>→</a:t>
            </a:r>
            <a:endParaRPr lang="ko-KR" alt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8640"/>
            <a:ext cx="254268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1. </a:t>
            </a:r>
            <a:r>
              <a:rPr lang="ko-KR" altLang="en-US" b="1" dirty="0" smtClean="0"/>
              <a:t>점수체계 변경 </a:t>
            </a:r>
            <a:r>
              <a:rPr lang="en-US" altLang="ko-KR" b="1" dirty="0" smtClean="0"/>
              <a:t>(4/4)</a:t>
            </a:r>
            <a:endParaRPr lang="ko-KR" altLang="en-US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830076" y="1052736"/>
            <a:ext cx="7483849" cy="5155200"/>
            <a:chOff x="830076" y="1370144"/>
            <a:chExt cx="7483849" cy="51552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0076" y="1370144"/>
              <a:ext cx="7483849" cy="5155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6020952" y="2564904"/>
              <a:ext cx="1152128" cy="1531256"/>
            </a:xfrm>
            <a:prstGeom prst="rect">
              <a:avLst/>
            </a:prstGeom>
            <a:solidFill>
              <a:srgbClr val="0000FF">
                <a:alpha val="23000"/>
              </a:srgbClr>
            </a:solidFill>
            <a:ln w="666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2783134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2. </a:t>
            </a:r>
            <a:r>
              <a:rPr lang="ko-KR" altLang="en-US" b="1" dirty="0" smtClean="0"/>
              <a:t>예방 체조 동영상 변경</a:t>
            </a:r>
            <a:endParaRPr lang="ko-KR" altLang="en-US" b="1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331640" y="692696"/>
            <a:ext cx="2448272" cy="5348930"/>
            <a:chOff x="467544" y="808664"/>
            <a:chExt cx="2448272" cy="534893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124744"/>
              <a:ext cx="2448272" cy="5032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1419811" y="808664"/>
              <a:ext cx="543739" cy="30777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기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존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355976" y="692696"/>
            <a:ext cx="2448272" cy="4959170"/>
            <a:chOff x="4355976" y="692696"/>
            <a:chExt cx="2448272" cy="4959170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t="30220"/>
            <a:stretch>
              <a:fillRect/>
            </a:stretch>
          </p:blipFill>
          <p:spPr bwMode="auto">
            <a:xfrm>
              <a:off x="4355976" y="2139976"/>
              <a:ext cx="2448272" cy="35118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b="97138"/>
            <a:stretch>
              <a:fillRect/>
            </a:stretch>
          </p:blipFill>
          <p:spPr bwMode="auto">
            <a:xfrm>
              <a:off x="4355976" y="1008776"/>
              <a:ext cx="2448272" cy="144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4898675" y="692696"/>
              <a:ext cx="1362874" cy="30777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Option 2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예시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4374300" y="1173936"/>
              <a:ext cx="2411624" cy="921339"/>
              <a:chOff x="4356112" y="1129976"/>
              <a:chExt cx="2411624" cy="921339"/>
            </a:xfrm>
          </p:grpSpPr>
          <p:pic>
            <p:nvPicPr>
              <p:cNvPr id="3078" name="Picture 6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52942"/>
              <a:stretch>
                <a:fillRect/>
              </a:stretch>
            </p:blipFill>
            <p:spPr bwMode="auto">
              <a:xfrm>
                <a:off x="4356112" y="1129976"/>
                <a:ext cx="1151992" cy="921339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</p:pic>
          <p:pic>
            <p:nvPicPr>
              <p:cNvPr id="19" name="Picture 6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51486"/>
              <a:stretch>
                <a:fillRect/>
              </a:stretch>
            </p:blipFill>
            <p:spPr bwMode="auto">
              <a:xfrm>
                <a:off x="5580112" y="1129976"/>
                <a:ext cx="1187624" cy="921339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</p:pic>
        </p:grpSp>
        <p:sp>
          <p:nvSpPr>
            <p:cNvPr id="21" name="TextBox 20"/>
            <p:cNvSpPr txBox="1"/>
            <p:nvPr/>
          </p:nvSpPr>
          <p:spPr>
            <a:xfrm>
              <a:off x="5868144" y="1853616"/>
              <a:ext cx="588623" cy="215444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 smtClean="0">
                  <a:solidFill>
                    <a:srgbClr val="0000FF"/>
                  </a:solidFill>
                </a:rPr>
                <a:t>목운동 </a:t>
              </a:r>
              <a:r>
                <a:rPr lang="en-US" altLang="ko-KR" sz="800" b="1" dirty="0" smtClean="0">
                  <a:solidFill>
                    <a:srgbClr val="0000FF"/>
                  </a:solidFill>
                </a:rPr>
                <a:t>2</a:t>
              </a:r>
              <a:endParaRPr lang="ko-KR" altLang="en-US" sz="800" b="1" dirty="0">
                <a:solidFill>
                  <a:srgbClr val="0000FF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61592" y="1853616"/>
              <a:ext cx="588623" cy="215444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 smtClean="0">
                  <a:solidFill>
                    <a:srgbClr val="0000FF"/>
                  </a:solidFill>
                </a:rPr>
                <a:t>목운동 </a:t>
              </a:r>
              <a:r>
                <a:rPr lang="en-US" altLang="ko-KR" sz="800" b="1" dirty="0" smtClean="0">
                  <a:solidFill>
                    <a:srgbClr val="0000FF"/>
                  </a:solidFill>
                </a:rPr>
                <a:t>1</a:t>
              </a:r>
              <a:endParaRPr lang="ko-KR" altLang="en-US" sz="8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1920" y="5013176"/>
            <a:ext cx="4896544" cy="1361911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dirty="0" smtClean="0">
                <a:solidFill>
                  <a:srgbClr val="0000FF"/>
                </a:solidFill>
              </a:rPr>
              <a:t> </a:t>
            </a:r>
            <a:r>
              <a:rPr lang="ko-KR" altLang="en-US" sz="1100" dirty="0" smtClean="0">
                <a:solidFill>
                  <a:srgbClr val="0000FF"/>
                </a:solidFill>
              </a:rPr>
              <a:t>예방 체조 동영상 모두 변경 </a:t>
            </a:r>
            <a:r>
              <a:rPr lang="en-US" altLang="ko-KR" sz="1100" dirty="0" smtClean="0">
                <a:solidFill>
                  <a:srgbClr val="0000FF"/>
                </a:solidFill>
              </a:rPr>
              <a:t>(</a:t>
            </a:r>
            <a:r>
              <a:rPr lang="ko-KR" altLang="en-US" sz="1100" dirty="0" smtClean="0">
                <a:solidFill>
                  <a:srgbClr val="0000FF"/>
                </a:solidFill>
              </a:rPr>
              <a:t>송부해드린 파일로 변경</a:t>
            </a:r>
            <a:r>
              <a:rPr lang="en-US" altLang="ko-KR" sz="1100" dirty="0">
                <a:solidFill>
                  <a:srgbClr val="0000FF"/>
                </a:solidFill>
              </a:rPr>
              <a:t> </a:t>
            </a:r>
            <a:r>
              <a:rPr lang="ko-KR" altLang="en-US" sz="1100" dirty="0" err="1" smtClean="0">
                <a:solidFill>
                  <a:srgbClr val="0000FF"/>
                </a:solidFill>
              </a:rPr>
              <a:t>부탁드려욤</a:t>
            </a:r>
            <a:r>
              <a:rPr lang="en-US" altLang="ko-KR" sz="1100" dirty="0" smtClean="0">
                <a:solidFill>
                  <a:srgbClr val="0000FF"/>
                </a:solidFill>
              </a:rPr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dirty="0" smtClean="0">
                <a:solidFill>
                  <a:srgbClr val="0000FF"/>
                </a:solidFill>
              </a:rPr>
              <a:t> 동영상이 </a:t>
            </a:r>
            <a:r>
              <a:rPr lang="en-US" altLang="ko-KR" sz="1100" dirty="0" smtClean="0">
                <a:solidFill>
                  <a:srgbClr val="0000FF"/>
                </a:solidFill>
              </a:rPr>
              <a:t>2</a:t>
            </a:r>
            <a:r>
              <a:rPr lang="ko-KR" altLang="en-US" sz="1100" dirty="0" smtClean="0">
                <a:solidFill>
                  <a:srgbClr val="0000FF"/>
                </a:solidFill>
              </a:rPr>
              <a:t>개인 경우</a:t>
            </a:r>
            <a:endParaRPr lang="en-US" altLang="ko-KR" sz="110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rgbClr val="0000FF"/>
                </a:solidFill>
              </a:rPr>
              <a:t>  Option 1) </a:t>
            </a:r>
            <a:r>
              <a:rPr lang="ko-KR" altLang="en-US" sz="1100" dirty="0" smtClean="0">
                <a:solidFill>
                  <a:srgbClr val="0000FF"/>
                </a:solidFill>
              </a:rPr>
              <a:t>동영상을 클릭하면 두 개의 동영상이 이어서 나오는 방법</a:t>
            </a:r>
            <a:endParaRPr lang="en-US" altLang="ko-KR" sz="110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0000FF"/>
                </a:solidFill>
              </a:rPr>
              <a:t> </a:t>
            </a:r>
            <a:r>
              <a:rPr lang="en-US" altLang="ko-KR" sz="1100" dirty="0" smtClean="0">
                <a:solidFill>
                  <a:srgbClr val="0000FF"/>
                </a:solidFill>
              </a:rPr>
              <a:t> Option 2) </a:t>
            </a:r>
            <a:r>
              <a:rPr lang="ko-KR" altLang="en-US" sz="1100" dirty="0" smtClean="0">
                <a:solidFill>
                  <a:srgbClr val="0000FF"/>
                </a:solidFill>
              </a:rPr>
              <a:t>두 개의 동영상 버튼을 만들어서 각각 나오게 하는 방법</a:t>
            </a:r>
            <a:endParaRPr lang="en-US" altLang="ko-KR" sz="110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0000FF"/>
                </a:solidFill>
              </a:rPr>
              <a:t> </a:t>
            </a:r>
            <a:r>
              <a:rPr lang="en-US" altLang="ko-KR" sz="1100" dirty="0" smtClean="0">
                <a:solidFill>
                  <a:srgbClr val="0000FF"/>
                </a:solidFill>
              </a:rPr>
              <a:t> </a:t>
            </a:r>
            <a:r>
              <a:rPr lang="en-US" altLang="ko-KR" sz="1100" dirty="0" smtClean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ko-KR" altLang="en-US" sz="1100" dirty="0" smtClean="0">
                <a:solidFill>
                  <a:srgbClr val="0000FF"/>
                </a:solidFill>
                <a:sym typeface="Wingdings" pitchFamily="2" charset="2"/>
              </a:rPr>
              <a:t>두 </a:t>
            </a:r>
            <a:r>
              <a:rPr lang="en-US" altLang="ko-KR" sz="1100" dirty="0" smtClean="0">
                <a:solidFill>
                  <a:srgbClr val="0000FF"/>
                </a:solidFill>
                <a:sym typeface="Wingdings" pitchFamily="2" charset="2"/>
              </a:rPr>
              <a:t>Option </a:t>
            </a:r>
            <a:r>
              <a:rPr lang="ko-KR" altLang="en-US" sz="1100" dirty="0" smtClean="0">
                <a:solidFill>
                  <a:srgbClr val="0000FF"/>
                </a:solidFill>
                <a:sym typeface="Wingdings" pitchFamily="2" charset="2"/>
              </a:rPr>
              <a:t>중에 작업하시기 편하신 걸로 진행하시면 </a:t>
            </a:r>
            <a:r>
              <a:rPr lang="ko-KR" altLang="en-US" sz="1100" dirty="0" err="1" smtClean="0">
                <a:solidFill>
                  <a:srgbClr val="0000FF"/>
                </a:solidFill>
                <a:sym typeface="Wingdings" pitchFamily="2" charset="2"/>
              </a:rPr>
              <a:t>될것</a:t>
            </a:r>
            <a:r>
              <a:rPr lang="ko-KR" altLang="en-US" sz="1100" dirty="0" smtClean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ko-KR" altLang="en-US" sz="1100" dirty="0" err="1" smtClean="0">
                <a:solidFill>
                  <a:srgbClr val="0000FF"/>
                </a:solidFill>
                <a:sym typeface="Wingdings" pitchFamily="2" charset="2"/>
              </a:rPr>
              <a:t>같아용</a:t>
            </a:r>
            <a:endParaRPr lang="en-US" altLang="ko-KR" sz="11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2000" y="187200"/>
            <a:ext cx="6806672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3. </a:t>
            </a:r>
            <a:r>
              <a:rPr lang="ko-KR" altLang="en-US" b="1" dirty="0" smtClean="0"/>
              <a:t>사진 촬영 기능 수정</a:t>
            </a:r>
            <a:endParaRPr lang="en-US" altLang="ko-KR" b="1" dirty="0" smtClean="0"/>
          </a:p>
          <a:p>
            <a:pPr marL="273050" lvl="1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 </a:t>
            </a:r>
            <a:r>
              <a:rPr lang="ko-KR" altLang="en-US" sz="1600" dirty="0" smtClean="0"/>
              <a:t>사진첩에서 사진을 불러와서 분석하는 경우는 문제가 없는데</a:t>
            </a:r>
            <a:endParaRPr lang="en-US" altLang="ko-KR" sz="1600" dirty="0" smtClean="0"/>
          </a:p>
          <a:p>
            <a:pPr marL="273050" lvl="1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 </a:t>
            </a:r>
            <a:r>
              <a:rPr lang="ko-KR" altLang="en-US" sz="1600" dirty="0" smtClean="0"/>
              <a:t>사진을 촬영해서 바로 분석하는 경우 </a:t>
            </a:r>
            <a:r>
              <a:rPr lang="ko-KR" altLang="en-US" sz="1600" dirty="0" err="1" smtClean="0"/>
              <a:t>경고창이</a:t>
            </a:r>
            <a:r>
              <a:rPr lang="ko-KR" altLang="en-US" sz="1600" dirty="0" smtClean="0"/>
              <a:t> 뜨면서 </a:t>
            </a:r>
            <a:r>
              <a:rPr lang="ko-KR" altLang="en-US" sz="1600" dirty="0" err="1" smtClean="0"/>
              <a:t>앱이</a:t>
            </a:r>
            <a:r>
              <a:rPr lang="ko-KR" altLang="en-US" sz="1600" dirty="0" smtClean="0"/>
              <a:t> 종료됨 </a:t>
            </a:r>
            <a:endParaRPr lang="en-US" altLang="ko-KR" sz="1600" dirty="0"/>
          </a:p>
          <a:p>
            <a:pPr marL="0" lvl="1">
              <a:lnSpc>
                <a:spcPct val="150000"/>
              </a:lnSpc>
            </a:pPr>
            <a:endParaRPr lang="en-US" altLang="ko-KR" sz="1600" b="1" dirty="0"/>
          </a:p>
          <a:p>
            <a:pPr marL="0" lvl="1">
              <a:lnSpc>
                <a:spcPct val="150000"/>
              </a:lnSpc>
            </a:pPr>
            <a:endParaRPr lang="en-US" altLang="ko-KR" sz="1600" b="1" dirty="0" smtClean="0"/>
          </a:p>
          <a:p>
            <a:pPr marL="0" lvl="1">
              <a:lnSpc>
                <a:spcPct val="150000"/>
              </a:lnSpc>
            </a:pPr>
            <a:endParaRPr lang="en-US" altLang="ko-KR" sz="1600" b="1" dirty="0" smtClean="0"/>
          </a:p>
          <a:p>
            <a:pPr marL="0" lvl="1"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4. </a:t>
            </a:r>
            <a:r>
              <a:rPr lang="ko-KR" altLang="en-US" b="1" dirty="0"/>
              <a:t>저장 오류 </a:t>
            </a:r>
            <a:r>
              <a:rPr lang="ko-KR" altLang="en-US" b="1" dirty="0" smtClean="0"/>
              <a:t>수정</a:t>
            </a:r>
            <a:endParaRPr lang="en-US" altLang="ko-KR" b="1" dirty="0" smtClean="0"/>
          </a:p>
          <a:p>
            <a:pPr marL="273050" lvl="1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 결과가 </a:t>
            </a:r>
            <a:r>
              <a:rPr lang="en-US" altLang="ko-KR" sz="1600" dirty="0" err="1" smtClean="0"/>
              <a:t>csv</a:t>
            </a:r>
            <a:r>
              <a:rPr lang="en-US" altLang="ko-KR" sz="1600" dirty="0" smtClean="0"/>
              <a:t> file</a:t>
            </a:r>
            <a:r>
              <a:rPr lang="ko-KR" altLang="en-US" sz="1600" dirty="0"/>
              <a:t>로 </a:t>
            </a:r>
            <a:r>
              <a:rPr lang="ko-KR" altLang="en-US" sz="1600" dirty="0" smtClean="0"/>
              <a:t>저장이 안 되는 경우가 있음</a:t>
            </a:r>
            <a:endParaRPr lang="en-US" altLang="ko-KR" sz="1600" dirty="0" smtClean="0"/>
          </a:p>
          <a:p>
            <a:pPr marL="273050" lvl="1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 </a:t>
            </a:r>
            <a:r>
              <a:rPr lang="ko-KR" altLang="en-US" sz="1600" dirty="0" smtClean="0"/>
              <a:t>저장 모드 추가</a:t>
            </a:r>
            <a:r>
              <a:rPr lang="en-US" altLang="ko-KR" sz="1600" dirty="0" smtClean="0"/>
              <a:t> (</a:t>
            </a:r>
            <a:r>
              <a:rPr lang="ko-KR" altLang="en-US" sz="1600" dirty="0" smtClean="0"/>
              <a:t>각 화면이 </a:t>
            </a:r>
            <a:r>
              <a:rPr lang="ko-KR" altLang="en-US" sz="1600" dirty="0" err="1" smtClean="0"/>
              <a:t>캡쳐된</a:t>
            </a:r>
            <a:r>
              <a:rPr lang="ko-KR" altLang="en-US" sz="1600" dirty="0" smtClean="0"/>
              <a:t> 형태로 저장되는 방법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l="9375" t="42565" r="9375" b="45274"/>
          <a:stretch>
            <a:fillRect/>
          </a:stretch>
        </p:blipFill>
        <p:spPr bwMode="auto">
          <a:xfrm>
            <a:off x="1925706" y="1556792"/>
            <a:ext cx="2574286" cy="7920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grpSp>
        <p:nvGrpSpPr>
          <p:cNvPr id="24" name="그룹 23"/>
          <p:cNvGrpSpPr/>
          <p:nvPr/>
        </p:nvGrpSpPr>
        <p:grpSpPr>
          <a:xfrm>
            <a:off x="1410556" y="4069376"/>
            <a:ext cx="6322889" cy="2691912"/>
            <a:chOff x="1410556" y="4113336"/>
            <a:chExt cx="6322889" cy="2691912"/>
          </a:xfrm>
        </p:grpSpPr>
        <p:grpSp>
          <p:nvGrpSpPr>
            <p:cNvPr id="19" name="그룹 18"/>
            <p:cNvGrpSpPr/>
            <p:nvPr/>
          </p:nvGrpSpPr>
          <p:grpSpPr>
            <a:xfrm>
              <a:off x="1410556" y="4123178"/>
              <a:ext cx="1138313" cy="2672228"/>
              <a:chOff x="1410556" y="4113336"/>
              <a:chExt cx="1138313" cy="2672228"/>
            </a:xfrm>
          </p:grpSpPr>
          <p:pic>
            <p:nvPicPr>
              <p:cNvPr id="4098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410556" y="4113336"/>
                <a:ext cx="1138313" cy="234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547664" y="6482083"/>
                <a:ext cx="864096" cy="303481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dirty="0" smtClean="0">
                    <a:solidFill>
                      <a:srgbClr val="0000FF"/>
                    </a:solidFill>
                  </a:rPr>
                  <a:t>인적 사항</a:t>
                </a:r>
                <a:endParaRPr lang="ko-KR" altLang="en-US" sz="1000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2706700" y="4123178"/>
              <a:ext cx="1138313" cy="2672228"/>
              <a:chOff x="2706700" y="4113336"/>
              <a:chExt cx="1138313" cy="2672228"/>
            </a:xfrm>
          </p:grpSpPr>
          <p:pic>
            <p:nvPicPr>
              <p:cNvPr id="4099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706700" y="4113336"/>
                <a:ext cx="1138313" cy="234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843808" y="6482083"/>
                <a:ext cx="864096" cy="303481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dirty="0" smtClean="0">
                    <a:solidFill>
                      <a:srgbClr val="0000FF"/>
                    </a:solidFill>
                  </a:rPr>
                  <a:t>결과 종합</a:t>
                </a:r>
                <a:endParaRPr lang="ko-KR" altLang="en-US" sz="1000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4002844" y="4113336"/>
              <a:ext cx="1138313" cy="2691912"/>
              <a:chOff x="4042302" y="4113336"/>
              <a:chExt cx="1138313" cy="2691912"/>
            </a:xfrm>
          </p:grpSpPr>
          <p:pic>
            <p:nvPicPr>
              <p:cNvPr id="4100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042302" y="4113336"/>
                <a:ext cx="1138313" cy="234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4107402" y="6482083"/>
                <a:ext cx="1008112" cy="323165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dirty="0" smtClean="0">
                    <a:solidFill>
                      <a:srgbClr val="0000FF"/>
                    </a:solidFill>
                  </a:rPr>
                  <a:t>결과종합</a:t>
                </a:r>
                <a:r>
                  <a:rPr lang="en-US" altLang="ko-KR" sz="1000" dirty="0" smtClean="0">
                    <a:solidFill>
                      <a:srgbClr val="0000FF"/>
                    </a:solidFill>
                  </a:rPr>
                  <a:t>(</a:t>
                </a:r>
                <a:r>
                  <a:rPr lang="ko-KR" altLang="en-US" sz="1000" dirty="0" smtClean="0">
                    <a:solidFill>
                      <a:srgbClr val="0000FF"/>
                    </a:solidFill>
                  </a:rPr>
                  <a:t>시간</a:t>
                </a:r>
                <a:r>
                  <a:rPr lang="en-US" altLang="ko-KR" sz="1000" dirty="0" smtClean="0">
                    <a:solidFill>
                      <a:srgbClr val="0000FF"/>
                    </a:solidFill>
                  </a:rPr>
                  <a:t>)</a:t>
                </a:r>
                <a:endParaRPr lang="ko-KR" altLang="en-US" sz="1000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5298988" y="4123178"/>
              <a:ext cx="1138313" cy="2672228"/>
              <a:chOff x="5298988" y="4113336"/>
              <a:chExt cx="1138313" cy="2672228"/>
            </a:xfrm>
          </p:grpSpPr>
          <p:pic>
            <p:nvPicPr>
              <p:cNvPr id="4102" name="Picture 6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298988" y="4113336"/>
                <a:ext cx="1138313" cy="234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5436096" y="6482083"/>
                <a:ext cx="864096" cy="303481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dirty="0" smtClean="0">
                    <a:solidFill>
                      <a:srgbClr val="0000FF"/>
                    </a:solidFill>
                  </a:rPr>
                  <a:t>결과 </a:t>
                </a:r>
                <a:r>
                  <a:rPr lang="ko-KR" altLang="en-US" sz="1000" dirty="0" err="1" smtClean="0">
                    <a:solidFill>
                      <a:srgbClr val="0000FF"/>
                    </a:solidFill>
                  </a:rPr>
                  <a:t>상지</a:t>
                </a:r>
                <a:endParaRPr lang="ko-KR" altLang="en-US" sz="1000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6595132" y="4123178"/>
              <a:ext cx="1138313" cy="2672228"/>
              <a:chOff x="6595132" y="4113336"/>
              <a:chExt cx="1138313" cy="2672228"/>
            </a:xfrm>
          </p:grpSpPr>
          <p:pic>
            <p:nvPicPr>
              <p:cNvPr id="4103" name="Picture 7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6595132" y="4113336"/>
                <a:ext cx="1138313" cy="234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6732240" y="6482083"/>
                <a:ext cx="864096" cy="303481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dirty="0" smtClean="0">
                    <a:solidFill>
                      <a:srgbClr val="0000FF"/>
                    </a:solidFill>
                  </a:rPr>
                  <a:t>결과 하지</a:t>
                </a:r>
                <a:endParaRPr lang="ko-KR" altLang="en-US" sz="1000" dirty="0">
                  <a:solidFill>
                    <a:srgbClr val="0000FF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907704" y="1984560"/>
            <a:ext cx="5112568" cy="4828816"/>
            <a:chOff x="1619672" y="1412776"/>
            <a:chExt cx="5328592" cy="5032850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99992" y="1412776"/>
              <a:ext cx="2448272" cy="5032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19672" y="1412776"/>
              <a:ext cx="2448272" cy="5032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251520" y="188640"/>
            <a:ext cx="878497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5. </a:t>
            </a:r>
            <a:r>
              <a:rPr lang="ko-KR" altLang="en-US" b="1" dirty="0" smtClean="0"/>
              <a:t>정보 입력란 수정</a:t>
            </a:r>
          </a:p>
          <a:p>
            <a:pPr marL="61595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/>
              <a:t> 무게 </a:t>
            </a:r>
            <a:r>
              <a:rPr lang="en-US" altLang="ko-KR" dirty="0" smtClean="0">
                <a:sym typeface="Wingdings" pitchFamily="2" charset="2"/>
              </a:rPr>
              <a:t> ‘</a:t>
            </a:r>
            <a:r>
              <a:rPr lang="ko-KR" altLang="en-US" dirty="0" smtClean="0">
                <a:sym typeface="Wingdings" pitchFamily="2" charset="2"/>
              </a:rPr>
              <a:t>드는 무게</a:t>
            </a:r>
            <a:r>
              <a:rPr lang="en-US" altLang="ko-KR" dirty="0" smtClean="0">
                <a:sym typeface="Wingdings" pitchFamily="2" charset="2"/>
              </a:rPr>
              <a:t>’</a:t>
            </a:r>
            <a:r>
              <a:rPr lang="ko-KR" altLang="en-US" dirty="0" smtClean="0">
                <a:sym typeface="Wingdings" pitchFamily="2" charset="2"/>
              </a:rPr>
              <a:t>로 용어 수정</a:t>
            </a:r>
            <a:endParaRPr lang="en-US" altLang="ko-KR" dirty="0" smtClean="0">
              <a:sym typeface="Wingdings" pitchFamily="2" charset="2"/>
            </a:endParaRPr>
          </a:p>
          <a:p>
            <a:pPr marL="61595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>
                <a:sym typeface="Wingdings" pitchFamily="2" charset="2"/>
              </a:rPr>
              <a:t>목 젖힘 정도 </a:t>
            </a:r>
            <a:r>
              <a:rPr lang="en-US" altLang="ko-KR" dirty="0" smtClean="0">
                <a:sym typeface="Wingdings" pitchFamily="2" charset="2"/>
              </a:rPr>
              <a:t>5 level</a:t>
            </a:r>
            <a:r>
              <a:rPr lang="ko-KR" altLang="en-US" dirty="0" smtClean="0">
                <a:sym typeface="Wingdings" pitchFamily="2" charset="2"/>
              </a:rPr>
              <a:t>로 수정</a:t>
            </a:r>
            <a:endParaRPr lang="en-US" altLang="ko-KR" dirty="0" smtClean="0">
              <a:sym typeface="Wingdings" pitchFamily="2" charset="2"/>
            </a:endParaRPr>
          </a:p>
          <a:p>
            <a:pPr marL="107315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>
                <a:sym typeface="Wingdings" pitchFamily="2" charset="2"/>
              </a:rPr>
              <a:t>과도한 젖힘</a:t>
            </a:r>
            <a:r>
              <a:rPr lang="en-US" altLang="ko-KR" sz="1400" dirty="0" smtClean="0">
                <a:sym typeface="Wingdings" pitchFamily="2" charset="2"/>
              </a:rPr>
              <a:t>, </a:t>
            </a:r>
            <a:r>
              <a:rPr lang="ko-KR" altLang="en-US" sz="1400" dirty="0" smtClean="0">
                <a:sym typeface="Wingdings" pitchFamily="2" charset="2"/>
              </a:rPr>
              <a:t>보통 젖힘</a:t>
            </a:r>
            <a:r>
              <a:rPr lang="en-US" altLang="ko-KR" sz="1400" dirty="0" smtClean="0">
                <a:sym typeface="Wingdings" pitchFamily="2" charset="2"/>
              </a:rPr>
              <a:t>, </a:t>
            </a:r>
            <a:r>
              <a:rPr lang="ko-KR" altLang="en-US" sz="1400" dirty="0" smtClean="0">
                <a:sym typeface="Wingdings" pitchFamily="2" charset="2"/>
              </a:rPr>
              <a:t>없음</a:t>
            </a:r>
            <a:r>
              <a:rPr lang="en-US" altLang="ko-KR" sz="1400" dirty="0" smtClean="0">
                <a:sym typeface="Wingdings" pitchFamily="2" charset="2"/>
              </a:rPr>
              <a:t>, </a:t>
            </a:r>
            <a:r>
              <a:rPr lang="ko-KR" altLang="en-US" sz="1400" dirty="0" smtClean="0">
                <a:sym typeface="Wingdings" pitchFamily="2" charset="2"/>
              </a:rPr>
              <a:t>보통 숙임</a:t>
            </a:r>
            <a:r>
              <a:rPr lang="en-US" altLang="ko-KR" sz="1400" dirty="0" smtClean="0">
                <a:sym typeface="Wingdings" pitchFamily="2" charset="2"/>
              </a:rPr>
              <a:t>, </a:t>
            </a:r>
            <a:r>
              <a:rPr lang="ko-KR" altLang="en-US" sz="1400" dirty="0" smtClean="0">
                <a:sym typeface="Wingdings" pitchFamily="2" charset="2"/>
              </a:rPr>
              <a:t>과도한 숙임</a:t>
            </a:r>
            <a:endParaRPr lang="ko-KR" altLang="en-US" sz="1400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123728" y="3710179"/>
            <a:ext cx="360040" cy="216024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860032" y="4653136"/>
            <a:ext cx="1800200" cy="864096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6588224" y="4593993"/>
            <a:ext cx="1656184" cy="1477002"/>
            <a:chOff x="7534464" y="3056392"/>
            <a:chExt cx="1656184" cy="1477002"/>
          </a:xfrm>
        </p:grpSpPr>
        <p:sp>
          <p:nvSpPr>
            <p:cNvPr id="12" name="TextBox 11"/>
            <p:cNvSpPr txBox="1"/>
            <p:nvPr/>
          </p:nvSpPr>
          <p:spPr>
            <a:xfrm>
              <a:off x="8003024" y="3204184"/>
              <a:ext cx="1187624" cy="132921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 smtClean="0">
                  <a:solidFill>
                    <a:srgbClr val="0000FF"/>
                  </a:solidFill>
                </a:rPr>
                <a:t>과도한 젖힘</a:t>
              </a:r>
              <a:endParaRPr lang="en-US" altLang="ko-KR" sz="1100" dirty="0" smtClean="0">
                <a:solidFill>
                  <a:srgbClr val="0000FF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 smtClean="0">
                  <a:solidFill>
                    <a:srgbClr val="0000FF"/>
                  </a:solidFill>
                </a:rPr>
                <a:t>보통 젖힘</a:t>
              </a:r>
              <a:endParaRPr lang="en-US" altLang="ko-KR" sz="1100" dirty="0" smtClean="0">
                <a:solidFill>
                  <a:srgbClr val="0000FF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 smtClean="0">
                  <a:solidFill>
                    <a:srgbClr val="0000FF"/>
                  </a:solidFill>
                </a:rPr>
                <a:t>없음</a:t>
              </a:r>
              <a:endParaRPr lang="en-US" altLang="ko-KR" sz="1100" dirty="0" smtClean="0">
                <a:solidFill>
                  <a:srgbClr val="0000FF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 smtClean="0">
                  <a:solidFill>
                    <a:srgbClr val="0000FF"/>
                  </a:solidFill>
                </a:rPr>
                <a:t>보통 숙임</a:t>
              </a:r>
              <a:endParaRPr lang="en-US" altLang="ko-KR" sz="1100" dirty="0" smtClean="0">
                <a:solidFill>
                  <a:srgbClr val="0000FF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 smtClean="0">
                  <a:solidFill>
                    <a:srgbClr val="0000FF"/>
                  </a:solidFill>
                </a:rPr>
                <a:t>과도한 숙임</a:t>
              </a:r>
              <a:endParaRPr lang="ko-KR" altLang="en-US" sz="1100" dirty="0">
                <a:solidFill>
                  <a:srgbClr val="0000FF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34464" y="3056392"/>
              <a:ext cx="1403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0000FF"/>
                  </a:solidFill>
                </a:rPr>
                <a:t>→</a:t>
              </a:r>
              <a:endParaRPr lang="ko-KR" altLang="en-US" sz="2400" dirty="0">
                <a:solidFill>
                  <a:srgbClr val="0000FF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99592" y="3645067"/>
            <a:ext cx="936104" cy="34624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srgbClr val="0000FF"/>
                </a:solidFill>
              </a:rPr>
              <a:t>드는 무게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flipV="1">
            <a:off x="837720" y="3587359"/>
            <a:ext cx="140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0000FF"/>
                </a:solidFill>
              </a:rPr>
              <a:t>→</a:t>
            </a:r>
            <a:endParaRPr lang="ko-KR" alt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222</Words>
  <Application>Microsoft Office PowerPoint</Application>
  <PresentationFormat>화면 슬라이드 쇼(4:3)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-</dc:creator>
  <cp:lastModifiedBy>-</cp:lastModifiedBy>
  <cp:revision>11</cp:revision>
  <dcterms:created xsi:type="dcterms:W3CDTF">2019-01-29T08:57:07Z</dcterms:created>
  <dcterms:modified xsi:type="dcterms:W3CDTF">2019-01-29T15:36:18Z</dcterms:modified>
</cp:coreProperties>
</file>