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  <a:srgbClr val="70707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11132-C928-4CBB-8FCD-38BAAFA83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F704C-4379-41FA-9DC7-9DC98DABC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C895B-80AF-4936-B143-83F428D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B977F-337C-40F2-BAD2-9E04A139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7442A-0E05-418C-B7AE-5F937C2E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729B6-2962-479D-B83E-6123453D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C79FF-0EDF-4B0C-BD55-29F809D0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D0D83-B553-4404-B1A8-F514FA09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25E97-E6F2-4E21-B45F-4828CDC8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FB70F-83A3-4E96-BCB5-4C262B96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17CC71-3189-4200-88B7-F5F9F7AE6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7D51B-CD88-4B7F-B894-3B3892448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B9226-E91A-4C9C-8197-02F9C10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6E327-9DB0-4087-BFC4-524B10C4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7A0D1-C3CA-4D97-B0C8-E09EC0EB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6F87F-891D-457F-A8D3-536725AC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6A7C9-1BF9-4C69-B391-51A43C6D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9DA3E-368E-45F5-B241-FDA2CD55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699B2-E276-4FB5-BDC3-54446251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179F6-6919-4BBA-BF56-4860227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D4C16-7D04-4C05-B533-E9BAA596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0DE3D-67A0-423B-AFC8-007DE5B8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96CF0-1B14-4757-B007-B3276AA0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CF67F-3153-486C-93A9-A8EDDFA2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7D4D0-20E2-4643-9109-92603D22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0AED-1ACE-4A0E-8F52-3C89A989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E3739-8028-4330-947A-DC81B0FD2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2F4140-A6FE-4E78-A739-21AA49FB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CDF27-8978-4E09-A6BD-F4840329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C89F7-CA8F-4EBF-9976-AA99410C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3E52A-9476-4973-A3DD-E6007FE9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3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DBC51-CB87-4944-9CF1-F31794FE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6058DF-6890-415B-9445-46B1D198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8E1D9B-DE40-4267-B9CB-A53E717EF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ED1962-C606-40DD-9233-CC93F4DE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8ED95A-19FA-4876-9B32-54BE896E8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BCD315-C8BD-4447-BB05-3CC9C633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A0203A-F948-49E9-B1C6-AB3782A4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A0E06E-0EB7-43DF-B84B-B073333C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2AEE-A5C3-45F2-A7CF-C70796AF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3FE88-2B3F-42E3-99F7-4714461D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33D210-3769-4367-95F7-B53E25E1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6AA943-1324-4053-B7FE-6FA7CE56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80CCA4-E7AF-44E2-9516-BE9BFAB1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3361FD-2736-49E2-808B-087D910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73E71-949F-4B61-BA69-AC71C735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9724D-0F40-46EA-84FF-5F911CAF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E6A4-677D-4D6F-87C3-ECE9461C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CD0E62-8070-4BD7-9069-0138A4F1C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17F31-3AB1-4FCF-82AC-7579AC49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DC493-59F8-43BC-8C3C-5CDFE5B4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15CCE-0B5D-4D2F-937C-08BFF07A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1892-CB23-46F3-B155-CE3D1911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5525F1-2DFA-4D8E-9F7F-1AE9679E7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D3AA6-E435-4850-A831-C85A24575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D27CE-5834-4B5C-B182-256FD2EA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DB552-6A9E-4E15-9079-8FD4F2A3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44279-56D7-40D8-8C26-47424E25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A13D11-96DF-4C13-BC18-099458FE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E9455-FE52-49BF-88C7-8F7F38C4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6DAC0-C7B0-4A70-AB12-D1377DB4C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50E5-A06C-42B7-B5FA-110B72E89937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3CB97-A566-4DCD-89D2-75E35EA6A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2AB40-2094-4DD1-8A8B-90220D3C0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A7FD-F2B1-499C-BAA2-6ED27184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49706-524C-4B86-BDAB-AEE2F6CEC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사이트 구조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9850A-8C68-415B-A6FF-B840E665B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5B512B6F-6D3E-4D1D-8574-8A1A35952A44}"/>
              </a:ext>
            </a:extLst>
          </p:cNvPr>
          <p:cNvSpPr/>
          <p:nvPr/>
        </p:nvSpPr>
        <p:spPr>
          <a:xfrm>
            <a:off x="6324825" y="1320800"/>
            <a:ext cx="4068855" cy="2194469"/>
          </a:xfrm>
          <a:custGeom>
            <a:avLst/>
            <a:gdLst>
              <a:gd name="connsiteX0" fmla="*/ 571121 w 4068855"/>
              <a:gd name="connsiteY0" fmla="*/ 0 h 2194469"/>
              <a:gd name="connsiteX1" fmla="*/ 3469426 w 4068855"/>
              <a:gd name="connsiteY1" fmla="*/ 0 h 2194469"/>
              <a:gd name="connsiteX2" fmla="*/ 3469426 w 4068855"/>
              <a:gd name="connsiteY2" fmla="*/ 883920 h 2194469"/>
              <a:gd name="connsiteX3" fmla="*/ 4068855 w 4068855"/>
              <a:gd name="connsiteY3" fmla="*/ 883920 h 2194469"/>
              <a:gd name="connsiteX4" fmla="*/ 4068855 w 4068855"/>
              <a:gd name="connsiteY4" fmla="*/ 2194469 h 2194469"/>
              <a:gd name="connsiteX5" fmla="*/ 0 w 4068855"/>
              <a:gd name="connsiteY5" fmla="*/ 2194469 h 2194469"/>
              <a:gd name="connsiteX6" fmla="*/ 0 w 4068855"/>
              <a:gd name="connsiteY6" fmla="*/ 883920 h 2194469"/>
              <a:gd name="connsiteX7" fmla="*/ 571121 w 4068855"/>
              <a:gd name="connsiteY7" fmla="*/ 883920 h 219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8855" h="2194469">
                <a:moveTo>
                  <a:pt x="571121" y="0"/>
                </a:moveTo>
                <a:lnTo>
                  <a:pt x="3469426" y="0"/>
                </a:lnTo>
                <a:lnTo>
                  <a:pt x="3469426" y="883920"/>
                </a:lnTo>
                <a:lnTo>
                  <a:pt x="4068855" y="883920"/>
                </a:lnTo>
                <a:lnTo>
                  <a:pt x="4068855" y="2194469"/>
                </a:lnTo>
                <a:lnTo>
                  <a:pt x="0" y="2194469"/>
                </a:lnTo>
                <a:lnTo>
                  <a:pt x="0" y="883920"/>
                </a:lnTo>
                <a:lnTo>
                  <a:pt x="571121" y="883920"/>
                </a:lnTo>
                <a:close/>
              </a:path>
            </a:pathLst>
          </a:custGeom>
          <a:noFill/>
          <a:ln w="635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17A51CD5-0E54-4E63-9C5C-4700E28E2437}"/>
              </a:ext>
            </a:extLst>
          </p:cNvPr>
          <p:cNvSpPr/>
          <p:nvPr/>
        </p:nvSpPr>
        <p:spPr>
          <a:xfrm>
            <a:off x="1300480" y="1320800"/>
            <a:ext cx="4884619" cy="2194469"/>
          </a:xfrm>
          <a:custGeom>
            <a:avLst/>
            <a:gdLst>
              <a:gd name="connsiteX0" fmla="*/ 799837 w 4884619"/>
              <a:gd name="connsiteY0" fmla="*/ 0 h 2194469"/>
              <a:gd name="connsiteX1" fmla="*/ 4072655 w 4884619"/>
              <a:gd name="connsiteY1" fmla="*/ 0 h 2194469"/>
              <a:gd name="connsiteX2" fmla="*/ 4072655 w 4884619"/>
              <a:gd name="connsiteY2" fmla="*/ 883920 h 2194469"/>
              <a:gd name="connsiteX3" fmla="*/ 4884619 w 4884619"/>
              <a:gd name="connsiteY3" fmla="*/ 883920 h 2194469"/>
              <a:gd name="connsiteX4" fmla="*/ 4884619 w 4884619"/>
              <a:gd name="connsiteY4" fmla="*/ 2194469 h 2194469"/>
              <a:gd name="connsiteX5" fmla="*/ 0 w 4884619"/>
              <a:gd name="connsiteY5" fmla="*/ 2194469 h 2194469"/>
              <a:gd name="connsiteX6" fmla="*/ 0 w 4884619"/>
              <a:gd name="connsiteY6" fmla="*/ 883920 h 2194469"/>
              <a:gd name="connsiteX7" fmla="*/ 799837 w 4884619"/>
              <a:gd name="connsiteY7" fmla="*/ 883920 h 219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4619" h="2194469">
                <a:moveTo>
                  <a:pt x="799837" y="0"/>
                </a:moveTo>
                <a:lnTo>
                  <a:pt x="4072655" y="0"/>
                </a:lnTo>
                <a:lnTo>
                  <a:pt x="4072655" y="883920"/>
                </a:lnTo>
                <a:lnTo>
                  <a:pt x="4884619" y="883920"/>
                </a:lnTo>
                <a:lnTo>
                  <a:pt x="4884619" y="2194469"/>
                </a:lnTo>
                <a:lnTo>
                  <a:pt x="0" y="2194469"/>
                </a:lnTo>
                <a:lnTo>
                  <a:pt x="0" y="883920"/>
                </a:lnTo>
                <a:lnTo>
                  <a:pt x="799837" y="883920"/>
                </a:lnTo>
                <a:close/>
              </a:path>
            </a:pathLst>
          </a:custGeom>
          <a:noFill/>
          <a:ln w="635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7BF63F-1247-46F6-92A3-E5AD71F1C728}"/>
              </a:ext>
            </a:extLst>
          </p:cNvPr>
          <p:cNvSpPr/>
          <p:nvPr/>
        </p:nvSpPr>
        <p:spPr>
          <a:xfrm>
            <a:off x="5196000" y="285782"/>
            <a:ext cx="1800000" cy="6097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b="1" dirty="0"/>
              <a:t>메인 홈페이지</a:t>
            </a:r>
            <a:endParaRPr 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31151D-E2C4-419C-B7FA-4911BD2C3E03}"/>
              </a:ext>
            </a:extLst>
          </p:cNvPr>
          <p:cNvSpPr/>
          <p:nvPr/>
        </p:nvSpPr>
        <p:spPr>
          <a:xfrm>
            <a:off x="135073" y="1447832"/>
            <a:ext cx="1800000" cy="609737"/>
          </a:xfrm>
          <a:prstGeom prst="rect">
            <a:avLst/>
          </a:prstGeom>
          <a:gradFill>
            <a:gsLst>
              <a:gs pos="1000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dirty="0"/>
              <a:t>회사 소개</a:t>
            </a:r>
            <a:endParaRPr 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AFA94-5763-4240-AD29-FCC75CC7F550}"/>
              </a:ext>
            </a:extLst>
          </p:cNvPr>
          <p:cNvSpPr/>
          <p:nvPr/>
        </p:nvSpPr>
        <p:spPr>
          <a:xfrm>
            <a:off x="2836726" y="1447831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/>
              <a:t>Drone Jacket</a:t>
            </a:r>
            <a:endParaRPr 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33F195-9B4C-4BB5-918E-DB90E97AE843}"/>
              </a:ext>
            </a:extLst>
          </p:cNvPr>
          <p:cNvSpPr/>
          <p:nvPr/>
        </p:nvSpPr>
        <p:spPr>
          <a:xfrm>
            <a:off x="7445099" y="1447830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/>
              <a:t>Pick it</a:t>
            </a:r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CE499-9DBF-4E26-9B66-18EAE5D719A0}"/>
              </a:ext>
            </a:extLst>
          </p:cNvPr>
          <p:cNvSpPr/>
          <p:nvPr/>
        </p:nvSpPr>
        <p:spPr>
          <a:xfrm>
            <a:off x="10256926" y="1447829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sz="1600" dirty="0"/>
              <a:t>Contact Us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305FF0-1061-46E4-9E4B-F5575A832C74}"/>
              </a:ext>
            </a:extLst>
          </p:cNvPr>
          <p:cNvGrpSpPr/>
          <p:nvPr/>
        </p:nvGrpSpPr>
        <p:grpSpPr>
          <a:xfrm>
            <a:off x="1462314" y="2486770"/>
            <a:ext cx="4548825" cy="855958"/>
            <a:chOff x="1606275" y="2486770"/>
            <a:chExt cx="4548825" cy="8559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440BE9-F77A-4F33-8377-B93822017D54}"/>
                </a:ext>
              </a:extLst>
            </p:cNvPr>
            <p:cNvSpPr/>
            <p:nvPr/>
          </p:nvSpPr>
          <p:spPr>
            <a:xfrm>
              <a:off x="1606275" y="2486770"/>
              <a:ext cx="2160000" cy="85595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80000" bIns="180000" rtlCol="0" anchor="ctr">
              <a:spAutoFit/>
            </a:bodyPr>
            <a:lstStyle/>
            <a:p>
              <a:pPr algn="ctr"/>
              <a:r>
                <a:rPr lang="en-US" altLang="ko-KR" sz="1600" dirty="0"/>
                <a:t>Phantom 4 </a:t>
              </a:r>
              <a:r>
                <a:rPr lang="ko-KR" altLang="en-US" sz="1600" dirty="0"/>
                <a:t>용 </a:t>
              </a:r>
              <a:r>
                <a:rPr lang="en-US" altLang="ko-KR" sz="1600" dirty="0"/>
                <a:t>Jacket</a:t>
              </a:r>
            </a:p>
            <a:p>
              <a:pPr algn="ctr"/>
              <a:r>
                <a:rPr lang="en-US" sz="1600" dirty="0"/>
                <a:t>(</a:t>
              </a:r>
              <a:r>
                <a:rPr lang="ko-KR" altLang="en-US" sz="1600" dirty="0"/>
                <a:t>설명</a:t>
              </a:r>
              <a:r>
                <a:rPr lang="en-US" altLang="ko-KR" sz="1600" dirty="0"/>
                <a:t>)</a:t>
              </a:r>
              <a:endParaRPr lang="en-US" sz="1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2DFC32-4CDB-40DA-A443-4FAF7CDCDFA1}"/>
                </a:ext>
              </a:extLst>
            </p:cNvPr>
            <p:cNvSpPr/>
            <p:nvPr/>
          </p:nvSpPr>
          <p:spPr>
            <a:xfrm>
              <a:off x="3995100" y="2486770"/>
              <a:ext cx="2160000" cy="85595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80000" bIns="180000" rtlCol="0" anchor="ctr">
              <a:spAutoFit/>
            </a:bodyPr>
            <a:lstStyle/>
            <a:p>
              <a:pPr algn="ctr"/>
              <a:r>
                <a:rPr lang="en-US" altLang="ko-KR" sz="1600" dirty="0"/>
                <a:t>Mavic 2 </a:t>
              </a:r>
              <a:r>
                <a:rPr lang="ko-KR" altLang="en-US" sz="1600" dirty="0"/>
                <a:t>용 </a:t>
              </a:r>
              <a:r>
                <a:rPr lang="en-US" altLang="ko-KR" sz="1600" dirty="0"/>
                <a:t>Jacket</a:t>
              </a:r>
            </a:p>
            <a:p>
              <a:pPr algn="ctr"/>
              <a:r>
                <a:rPr lang="en-US" sz="1600" dirty="0"/>
                <a:t>(</a:t>
              </a:r>
              <a:r>
                <a:rPr lang="ko-KR" altLang="en-US" sz="1600" dirty="0"/>
                <a:t>설명</a:t>
              </a:r>
              <a:r>
                <a:rPr lang="en-US" altLang="ko-KR" sz="1600" dirty="0"/>
                <a:t>)</a:t>
              </a:r>
              <a:endParaRPr lang="en-US" sz="16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3B2541-ECE3-46B4-AC1B-CDD32C87377F}"/>
              </a:ext>
            </a:extLst>
          </p:cNvPr>
          <p:cNvGrpSpPr/>
          <p:nvPr/>
        </p:nvGrpSpPr>
        <p:grpSpPr>
          <a:xfrm>
            <a:off x="6430687" y="2486767"/>
            <a:ext cx="3828825" cy="855958"/>
            <a:chOff x="6426450" y="2486767"/>
            <a:chExt cx="3828825" cy="8559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8C05CE4-DDCD-461E-B7E3-78D864E4574A}"/>
                </a:ext>
              </a:extLst>
            </p:cNvPr>
            <p:cNvSpPr/>
            <p:nvPr/>
          </p:nvSpPr>
          <p:spPr>
            <a:xfrm>
              <a:off x="6426450" y="2486767"/>
              <a:ext cx="1800000" cy="85595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80000" bIns="180000" rtlCol="0" anchor="ctr">
              <a:spAutoFit/>
            </a:bodyPr>
            <a:lstStyle/>
            <a:p>
              <a:pPr algn="ctr"/>
              <a:r>
                <a:rPr lang="ko-KR" altLang="en-US" sz="1600" dirty="0"/>
                <a:t>제품 및 서비스</a:t>
              </a:r>
              <a:endParaRPr lang="en-US" altLang="ko-KR" sz="1600" dirty="0"/>
            </a:p>
            <a:p>
              <a:pPr algn="ctr"/>
              <a:r>
                <a:rPr lang="en-US" sz="1600" dirty="0"/>
                <a:t>(</a:t>
              </a:r>
              <a:r>
                <a:rPr lang="ko-KR" altLang="en-US" sz="1600" dirty="0"/>
                <a:t>설명</a:t>
              </a:r>
              <a:r>
                <a:rPr lang="en-US" altLang="ko-KR" sz="1600" dirty="0"/>
                <a:t>)</a:t>
              </a:r>
              <a:endParaRPr lang="en-US" sz="16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05ADB1-C3AA-4EC5-8062-9F35F053C8CD}"/>
                </a:ext>
              </a:extLst>
            </p:cNvPr>
            <p:cNvSpPr/>
            <p:nvPr/>
          </p:nvSpPr>
          <p:spPr>
            <a:xfrm>
              <a:off x="8455275" y="2486767"/>
              <a:ext cx="1800000" cy="85595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80000" bIns="180000" rtlCol="0" anchor="ctr">
              <a:spAutoFit/>
            </a:bodyPr>
            <a:lstStyle/>
            <a:p>
              <a:pPr algn="ctr"/>
              <a:r>
                <a:rPr lang="ko-KR" altLang="en-US" sz="1600" dirty="0"/>
                <a:t>교육용 키트</a:t>
              </a:r>
              <a:endParaRPr lang="en-US" altLang="ko-KR" sz="1600" dirty="0"/>
            </a:p>
            <a:p>
              <a:pPr algn="ctr"/>
              <a:r>
                <a:rPr lang="en-US" sz="1600" dirty="0"/>
                <a:t>(</a:t>
              </a:r>
              <a:r>
                <a:rPr lang="ko-KR" altLang="en-US" sz="1600" dirty="0"/>
                <a:t>설명</a:t>
              </a:r>
              <a:r>
                <a:rPr lang="en-US" altLang="ko-KR" sz="1600" dirty="0"/>
                <a:t>)</a:t>
              </a:r>
              <a:endParaRPr lang="en-US" sz="16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792CA4-ADBD-49F3-8319-F87D8E1B2E05}"/>
              </a:ext>
            </a:extLst>
          </p:cNvPr>
          <p:cNvSpPr/>
          <p:nvPr/>
        </p:nvSpPr>
        <p:spPr>
          <a:xfrm>
            <a:off x="846000" y="5410168"/>
            <a:ext cx="2160000" cy="6097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b="1" dirty="0"/>
              <a:t>제품 구매 페이지</a:t>
            </a:r>
            <a:endParaRPr lang="en-US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DD5776-EE0F-45B4-ABAE-0CF39CC7A190}"/>
              </a:ext>
            </a:extLst>
          </p:cNvPr>
          <p:cNvSpPr/>
          <p:nvPr/>
        </p:nvSpPr>
        <p:spPr>
          <a:xfrm>
            <a:off x="4333932" y="5391945"/>
            <a:ext cx="2880000" cy="6097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b="1" dirty="0"/>
              <a:t>게임 서비스 사이트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가칭</a:t>
            </a:r>
            <a:r>
              <a:rPr lang="en-US" altLang="ko-KR" sz="1600" b="1" dirty="0"/>
              <a:t>)</a:t>
            </a:r>
            <a:endParaRPr 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DD1BFC-6156-4628-A10C-476413F46709}"/>
              </a:ext>
            </a:extLst>
          </p:cNvPr>
          <p:cNvSpPr/>
          <p:nvPr/>
        </p:nvSpPr>
        <p:spPr>
          <a:xfrm>
            <a:off x="8852305" y="5410167"/>
            <a:ext cx="2520000" cy="6097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b="1" dirty="0"/>
              <a:t>교육 </a:t>
            </a:r>
            <a:r>
              <a:rPr lang="en-US" altLang="ko-KR" sz="1600" b="1" dirty="0"/>
              <a:t>Material </a:t>
            </a:r>
            <a:r>
              <a:rPr lang="ko-KR" altLang="en-US" sz="1600" b="1" dirty="0"/>
              <a:t>페이지</a:t>
            </a:r>
            <a:endParaRPr lang="en-US" sz="16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E33CA42-9C5D-4F04-AC53-768D4C763CE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289381" y="-1358788"/>
            <a:ext cx="552313" cy="50609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9819AAA-F3C1-4F34-B879-617A602DA3B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640207" y="-7962"/>
            <a:ext cx="552312" cy="2359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6E300FD-3535-4573-A72F-1973C049FE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944394" y="47124"/>
            <a:ext cx="552311" cy="22490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861E880-6D8E-4AC2-A124-EF5260E64AD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8350308" y="-1358789"/>
            <a:ext cx="552310" cy="50609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3A7EF1C-C9DC-42D7-8E27-C52A4236EFE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2924919" y="1674963"/>
            <a:ext cx="429202" cy="1194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29E2EB1-A5F8-4EF2-BFF4-997A19AB7B3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4119331" y="1674962"/>
            <a:ext cx="429202" cy="1194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2F086F-AFB1-4131-AC37-A3DEF53DBBD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7623293" y="1764961"/>
            <a:ext cx="429200" cy="10144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E108F60-11E6-417E-BC35-F97BE50DF98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8637705" y="1764960"/>
            <a:ext cx="429200" cy="10144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55EC1AA-66E2-4050-B4A1-BDDA6465D9F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1200437" y="4068291"/>
            <a:ext cx="2067440" cy="616314"/>
          </a:xfrm>
          <a:prstGeom prst="bentConnector3">
            <a:avLst>
              <a:gd name="adj1" fmla="val 50000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BB9954D-0B35-461F-99DB-5FD56C50501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2394850" y="2873879"/>
            <a:ext cx="2067440" cy="3005139"/>
          </a:xfrm>
          <a:prstGeom prst="bentConnector3">
            <a:avLst>
              <a:gd name="adj1" fmla="val 50000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08C3E9D-DA01-4DCC-9DC0-3110E6E7613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3594623" y="1674103"/>
            <a:ext cx="2067443" cy="5404687"/>
          </a:xfrm>
          <a:prstGeom prst="bentConnector3">
            <a:avLst>
              <a:gd name="adj1" fmla="val 76537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DA2ABFE-0E17-412D-B9BB-423993592C5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8702187" y="4000049"/>
            <a:ext cx="2067442" cy="752793"/>
          </a:xfrm>
          <a:prstGeom prst="bentConnector3">
            <a:avLst>
              <a:gd name="adj1" fmla="val 50000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DFBECAC-2DAD-4574-9B4A-A8ABAFAAE81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5527700" y="3588958"/>
            <a:ext cx="2049220" cy="1556755"/>
          </a:xfrm>
          <a:prstGeom prst="bentConnector3">
            <a:avLst>
              <a:gd name="adj1" fmla="val 77269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383C3A-BCBB-4E98-9E62-5532CA830961}"/>
              </a:ext>
            </a:extLst>
          </p:cNvPr>
          <p:cNvSpPr txBox="1"/>
          <p:nvPr/>
        </p:nvSpPr>
        <p:spPr>
          <a:xfrm>
            <a:off x="704783" y="355437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통합 페이지</a:t>
            </a:r>
            <a:endParaRPr 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92EBB-70B0-4112-91F0-4AA594954D6E}"/>
              </a:ext>
            </a:extLst>
          </p:cNvPr>
          <p:cNvSpPr txBox="1"/>
          <p:nvPr/>
        </p:nvSpPr>
        <p:spPr>
          <a:xfrm>
            <a:off x="10022931" y="355437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통합 페이지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633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7BF63F-1247-46F6-92A3-E5AD71F1C728}"/>
              </a:ext>
            </a:extLst>
          </p:cNvPr>
          <p:cNvSpPr/>
          <p:nvPr/>
        </p:nvSpPr>
        <p:spPr>
          <a:xfrm>
            <a:off x="5196000" y="285782"/>
            <a:ext cx="1800000" cy="6097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b="1" dirty="0"/>
              <a:t>메인 홈페이지</a:t>
            </a:r>
            <a:endParaRPr 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31151D-E2C4-419C-B7FA-4911BD2C3E03}"/>
              </a:ext>
            </a:extLst>
          </p:cNvPr>
          <p:cNvSpPr/>
          <p:nvPr/>
        </p:nvSpPr>
        <p:spPr>
          <a:xfrm>
            <a:off x="135073" y="1447832"/>
            <a:ext cx="1800000" cy="609737"/>
          </a:xfrm>
          <a:prstGeom prst="rect">
            <a:avLst/>
          </a:prstGeom>
          <a:gradFill>
            <a:gsLst>
              <a:gs pos="1000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dirty="0"/>
              <a:t>회사 소개</a:t>
            </a:r>
            <a:endParaRPr 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AFA94-5763-4240-AD29-FCC75CC7F550}"/>
              </a:ext>
            </a:extLst>
          </p:cNvPr>
          <p:cNvSpPr/>
          <p:nvPr/>
        </p:nvSpPr>
        <p:spPr>
          <a:xfrm>
            <a:off x="2665536" y="1447831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/>
              <a:t>Drone Jacket</a:t>
            </a:r>
            <a:endParaRPr 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33F195-9B4C-4BB5-918E-DB90E97AE843}"/>
              </a:ext>
            </a:extLst>
          </p:cNvPr>
          <p:cNvSpPr/>
          <p:nvPr/>
        </p:nvSpPr>
        <p:spPr>
          <a:xfrm>
            <a:off x="5195999" y="1447830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/>
              <a:t>Pick it</a:t>
            </a:r>
            <a:endParaRPr 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CE499-9DBF-4E26-9B66-18EAE5D719A0}"/>
              </a:ext>
            </a:extLst>
          </p:cNvPr>
          <p:cNvSpPr/>
          <p:nvPr/>
        </p:nvSpPr>
        <p:spPr>
          <a:xfrm>
            <a:off x="10256926" y="1447829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sz="1600" dirty="0"/>
              <a:t>Contact Us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440BE9-F77A-4F33-8377-B93822017D54}"/>
              </a:ext>
            </a:extLst>
          </p:cNvPr>
          <p:cNvSpPr/>
          <p:nvPr/>
        </p:nvSpPr>
        <p:spPr>
          <a:xfrm>
            <a:off x="467052" y="3012266"/>
            <a:ext cx="1800000" cy="5789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400" dirty="0"/>
              <a:t>Phantom 4 </a:t>
            </a:r>
            <a:r>
              <a:rPr lang="ko-KR" altLang="en-US" sz="1400" dirty="0"/>
              <a:t>용 </a:t>
            </a:r>
            <a:r>
              <a:rPr lang="en-US" altLang="ko-KR" sz="1400" dirty="0"/>
              <a:t>Jacket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2DFC32-4CDB-40DA-A443-4FAF7CDCDFA1}"/>
              </a:ext>
            </a:extLst>
          </p:cNvPr>
          <p:cNvSpPr/>
          <p:nvPr/>
        </p:nvSpPr>
        <p:spPr>
          <a:xfrm>
            <a:off x="2447444" y="3012266"/>
            <a:ext cx="1800000" cy="5789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400" dirty="0"/>
              <a:t>Mavic 2 </a:t>
            </a:r>
            <a:r>
              <a:rPr lang="ko-KR" altLang="en-US" sz="1400" dirty="0"/>
              <a:t>용 </a:t>
            </a:r>
            <a:r>
              <a:rPr lang="en-US" altLang="ko-KR" sz="1400" dirty="0"/>
              <a:t>Jacket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C05CE4-DDCD-461E-B7E3-78D864E4574A}"/>
              </a:ext>
            </a:extLst>
          </p:cNvPr>
          <p:cNvSpPr/>
          <p:nvPr/>
        </p:nvSpPr>
        <p:spPr>
          <a:xfrm>
            <a:off x="4759815" y="3012263"/>
            <a:ext cx="1440000" cy="5789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400" dirty="0"/>
              <a:t>완제품</a:t>
            </a:r>
            <a:endParaRPr 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05ADB1-C3AA-4EC5-8062-9F35F053C8CD}"/>
              </a:ext>
            </a:extLst>
          </p:cNvPr>
          <p:cNvSpPr/>
          <p:nvPr/>
        </p:nvSpPr>
        <p:spPr>
          <a:xfrm>
            <a:off x="8242853" y="3012263"/>
            <a:ext cx="1440000" cy="5789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400" dirty="0"/>
              <a:t>키트</a:t>
            </a:r>
            <a:r>
              <a:rPr lang="en-US" altLang="ko-KR" sz="1400" dirty="0"/>
              <a:t> </a:t>
            </a:r>
            <a:r>
              <a:rPr lang="ko-KR" altLang="en-US" sz="1400" dirty="0"/>
              <a:t>제품</a:t>
            </a: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792CA4-ADBD-49F3-8319-F87D8E1B2E05}"/>
              </a:ext>
            </a:extLst>
          </p:cNvPr>
          <p:cNvSpPr/>
          <p:nvPr/>
        </p:nvSpPr>
        <p:spPr>
          <a:xfrm>
            <a:off x="846000" y="5410168"/>
            <a:ext cx="2160000" cy="6097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b="1" dirty="0"/>
              <a:t>제품 구매 페이지</a:t>
            </a:r>
            <a:endParaRPr lang="en-US" sz="16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DD5776-EE0F-45B4-ABAE-0CF39CC7A190}"/>
              </a:ext>
            </a:extLst>
          </p:cNvPr>
          <p:cNvSpPr/>
          <p:nvPr/>
        </p:nvSpPr>
        <p:spPr>
          <a:xfrm>
            <a:off x="4333932" y="5391945"/>
            <a:ext cx="2880000" cy="6097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b="1" dirty="0"/>
              <a:t>게임 서비스 사이트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가칭</a:t>
            </a:r>
            <a:r>
              <a:rPr lang="en-US" altLang="ko-KR" sz="1600" b="1" dirty="0"/>
              <a:t>)</a:t>
            </a:r>
            <a:endParaRPr 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DD1BFC-6156-4628-A10C-476413F46709}"/>
              </a:ext>
            </a:extLst>
          </p:cNvPr>
          <p:cNvSpPr/>
          <p:nvPr/>
        </p:nvSpPr>
        <p:spPr>
          <a:xfrm>
            <a:off x="8852305" y="5410167"/>
            <a:ext cx="2520000" cy="6097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600" b="1" dirty="0"/>
              <a:t>교육 </a:t>
            </a:r>
            <a:r>
              <a:rPr lang="en-US" altLang="ko-KR" sz="1600" b="1" dirty="0"/>
              <a:t>Material </a:t>
            </a:r>
            <a:r>
              <a:rPr lang="ko-KR" altLang="en-US" sz="1600" b="1" dirty="0"/>
              <a:t>페이지</a:t>
            </a:r>
            <a:endParaRPr lang="en-US" sz="16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E33CA42-9C5D-4F04-AC53-768D4C763CE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289381" y="-1358788"/>
            <a:ext cx="552313" cy="50609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9819AAA-F3C1-4F34-B879-617A602DA3B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554612" y="-93557"/>
            <a:ext cx="552312" cy="25304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6E300FD-3535-4573-A72F-1973C049FE7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819845" y="1171674"/>
            <a:ext cx="552311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861E880-6D8E-4AC2-A124-EF5260E64AD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8350308" y="-1358789"/>
            <a:ext cx="552310" cy="50609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3A7EF1C-C9DC-42D7-8E27-C52A4236EFE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1988945" y="1435675"/>
            <a:ext cx="954698" cy="2198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29E2EB1-A5F8-4EF2-BFF4-997A19AB7B35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2979141" y="2425871"/>
            <a:ext cx="954698" cy="2180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2F086F-AFB1-4131-AC37-A3DEF53DBBD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5310559" y="2226823"/>
            <a:ext cx="954696" cy="6161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E108F60-11E6-417E-BC35-F97BE50DF988}"/>
              </a:ext>
            </a:extLst>
          </p:cNvPr>
          <p:cNvCxnSpPr>
            <a:cxnSpLocks/>
            <a:stCxn id="39" idx="2"/>
            <a:endCxn id="12" idx="0"/>
          </p:cNvCxnSpPr>
          <p:nvPr/>
        </p:nvCxnSpPr>
        <p:spPr>
          <a:xfrm rot="16200000" flipH="1">
            <a:off x="8317309" y="2366719"/>
            <a:ext cx="954696" cy="3363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55EC1AA-66E2-4050-B4A1-BDDA6465D9F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737055" y="4221222"/>
            <a:ext cx="1818943" cy="558948"/>
          </a:xfrm>
          <a:prstGeom prst="bentConnector3">
            <a:avLst>
              <a:gd name="adj1" fmla="val 50000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BB9954D-0B35-461F-99DB-5FD56C50501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1727251" y="3789974"/>
            <a:ext cx="1818943" cy="1421444"/>
          </a:xfrm>
          <a:prstGeom prst="bentConnector3">
            <a:avLst>
              <a:gd name="adj1" fmla="val 50000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08C3E9D-DA01-4DCC-9DC0-3110E6E7613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2793435" y="2723788"/>
            <a:ext cx="1818946" cy="3553815"/>
          </a:xfrm>
          <a:prstGeom prst="bentConnector3">
            <a:avLst>
              <a:gd name="adj1" fmla="val 50000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2DA2ABFE-0E17-412D-B9BB-423993592C53}"/>
              </a:ext>
            </a:extLst>
          </p:cNvPr>
          <p:cNvCxnSpPr>
            <a:cxnSpLocks/>
            <a:stCxn id="84" idx="2"/>
            <a:endCxn id="15" idx="0"/>
          </p:cNvCxnSpPr>
          <p:nvPr/>
        </p:nvCxnSpPr>
        <p:spPr>
          <a:xfrm rot="5400000">
            <a:off x="9438107" y="4265421"/>
            <a:ext cx="1818945" cy="470547"/>
          </a:xfrm>
          <a:prstGeom prst="bentConnector3">
            <a:avLst>
              <a:gd name="adj1" fmla="val 73322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DFBECAC-2DAD-4574-9B4A-A8ABAFAAE813}"/>
              </a:ext>
            </a:extLst>
          </p:cNvPr>
          <p:cNvCxnSpPr>
            <a:cxnSpLocks/>
            <a:stCxn id="54" idx="2"/>
            <a:endCxn id="14" idx="0"/>
          </p:cNvCxnSpPr>
          <p:nvPr/>
        </p:nvCxnSpPr>
        <p:spPr>
          <a:xfrm rot="5400000">
            <a:off x="5536513" y="3828642"/>
            <a:ext cx="1800723" cy="1325883"/>
          </a:xfrm>
          <a:prstGeom prst="bentConnector3">
            <a:avLst>
              <a:gd name="adj1" fmla="val 74081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C060BB-98C2-439E-A289-754654DEE445}"/>
              </a:ext>
            </a:extLst>
          </p:cNvPr>
          <p:cNvSpPr/>
          <p:nvPr/>
        </p:nvSpPr>
        <p:spPr>
          <a:xfrm>
            <a:off x="7726462" y="1447830"/>
            <a:ext cx="1800000" cy="609737"/>
          </a:xfrm>
          <a:prstGeom prst="rect">
            <a:avLst/>
          </a:prstGeom>
          <a:gradFill>
            <a:gsLst>
              <a:gs pos="0">
                <a:srgbClr val="7F7F7F"/>
              </a:gs>
              <a:gs pos="50000">
                <a:srgbClr val="707070"/>
              </a:gs>
              <a:gs pos="100000">
                <a:srgbClr val="545454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en-US" altLang="ko-KR" sz="1600" dirty="0"/>
              <a:t>Claw Kit</a:t>
            </a:r>
            <a:endParaRPr lang="en-US" sz="1600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D5A927A-7BEA-47B3-A751-882D7618C516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 rot="16200000" flipH="1">
            <a:off x="7085076" y="-93557"/>
            <a:ext cx="552311" cy="25304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E1BCF7-4610-45F7-8D09-670F40328D4D}"/>
              </a:ext>
            </a:extLst>
          </p:cNvPr>
          <p:cNvSpPr/>
          <p:nvPr/>
        </p:nvSpPr>
        <p:spPr>
          <a:xfrm>
            <a:off x="6379815" y="3012263"/>
            <a:ext cx="1440000" cy="5789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400" dirty="0"/>
              <a:t>게임 서비스</a:t>
            </a:r>
            <a:endParaRPr lang="en-US" sz="1400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6C763C80-89FA-4F8B-9CDC-26741C75EF6B}"/>
              </a:ext>
            </a:extLst>
          </p:cNvPr>
          <p:cNvCxnSpPr>
            <a:cxnSpLocks/>
            <a:stCxn id="7" idx="2"/>
            <a:endCxn id="54" idx="0"/>
          </p:cNvCxnSpPr>
          <p:nvPr/>
        </p:nvCxnSpPr>
        <p:spPr>
          <a:xfrm rot="16200000" flipH="1">
            <a:off x="6120559" y="2033007"/>
            <a:ext cx="954696" cy="10038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A0E3612-E9F9-4D02-BE34-E84AA71EDBAC}"/>
              </a:ext>
            </a:extLst>
          </p:cNvPr>
          <p:cNvSpPr/>
          <p:nvPr/>
        </p:nvSpPr>
        <p:spPr>
          <a:xfrm>
            <a:off x="9862852" y="3012263"/>
            <a:ext cx="1440000" cy="5789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80000" bIns="180000" rtlCol="0" anchor="ctr">
            <a:spAutoFit/>
          </a:bodyPr>
          <a:lstStyle/>
          <a:p>
            <a:pPr algn="ctr"/>
            <a:r>
              <a:rPr lang="ko-KR" altLang="en-US" sz="1400" dirty="0"/>
              <a:t>교육 자료</a:t>
            </a:r>
            <a:endParaRPr lang="en-US" sz="1400" dirty="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A5E46032-225E-43FC-B549-F40D7861915B}"/>
              </a:ext>
            </a:extLst>
          </p:cNvPr>
          <p:cNvCxnSpPr>
            <a:cxnSpLocks/>
            <a:stCxn id="39" idx="2"/>
            <a:endCxn id="84" idx="0"/>
          </p:cNvCxnSpPr>
          <p:nvPr/>
        </p:nvCxnSpPr>
        <p:spPr>
          <a:xfrm rot="16200000" flipH="1">
            <a:off x="9127309" y="1556720"/>
            <a:ext cx="954696" cy="1956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1D723304-2AF4-456B-BE41-021643EDF9C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4534954" y="982269"/>
            <a:ext cx="1818946" cy="7036853"/>
          </a:xfrm>
          <a:prstGeom prst="bentConnector3">
            <a:avLst>
              <a:gd name="adj1" fmla="val 50000"/>
            </a:avLst>
          </a:prstGeom>
          <a:ln>
            <a:solidFill>
              <a:schemeClr val="dk1">
                <a:alpha val="9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8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92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사이트 구조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구조</dc:title>
  <dc:creator>임 승빈</dc:creator>
  <cp:lastModifiedBy>임 승빈</cp:lastModifiedBy>
  <cp:revision>8</cp:revision>
  <dcterms:created xsi:type="dcterms:W3CDTF">2020-03-31T07:50:26Z</dcterms:created>
  <dcterms:modified xsi:type="dcterms:W3CDTF">2020-04-02T08:45:44Z</dcterms:modified>
</cp:coreProperties>
</file>