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ko-KR" altLang="en-US" sz="3900" kern="1200" spc="-122" dirty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rgbClr val="0B34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950" kern="1200" spc="0" dirty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rgbClr val="0B34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A6BD-8C7A-47A1-9A47-B9ADE020DBA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7967-295C-47D8-A791-B68EDAE1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577649"/>
            <a:ext cx="10515600" cy="496161"/>
          </a:xfrm>
        </p:spPr>
        <p:txBody>
          <a:bodyPr>
            <a:normAutofit/>
          </a:bodyPr>
          <a:lstStyle>
            <a:lvl1pPr>
              <a:defRPr lang="ko-KR" altLang="en-US" sz="2800" b="0" i="0" kern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503913"/>
            <a:ext cx="10515600" cy="433089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lang="ko-KR" altLang="en-US" sz="2000" b="1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rgbClr val="0B34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>
              <a:lnSpc>
                <a:spcPct val="150000"/>
              </a:lnSpc>
              <a:defRPr lang="ko-KR" altLang="en-US" sz="1800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928688" indent="-185738">
              <a:lnSpc>
                <a:spcPct val="100000"/>
              </a:lnSpc>
              <a:buFont typeface="Calibri" panose="020F0502020204030204" pitchFamily="34" charset="0"/>
              <a:buChar char="‒"/>
              <a:defRPr lang="ko-KR" altLang="en-US" sz="1400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>
              <a:lnSpc>
                <a:spcPct val="100000"/>
              </a:lnSpc>
              <a:defRPr lang="ko-KR" altLang="en-US" sz="1200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>
              <a:lnSpc>
                <a:spcPct val="100000"/>
              </a:lnSpc>
              <a:defRPr lang="ko-KR" altLang="en-US" sz="900" kern="1200" spc="0" dirty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A6BD-8C7A-47A1-9A47-B9ADE020DBA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7967-295C-47D8-A791-B68EDAE1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577649"/>
            <a:ext cx="10515600" cy="496161"/>
          </a:xfrm>
        </p:spPr>
        <p:txBody>
          <a:bodyPr>
            <a:normAutofit/>
          </a:bodyPr>
          <a:lstStyle>
            <a:lvl1pPr>
              <a:defRPr lang="ko-KR" altLang="en-US" sz="2800" b="0" i="0" kern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503913"/>
            <a:ext cx="5090327" cy="433089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lang="ko-KR" altLang="en-US" sz="2000" b="1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rgbClr val="0B34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>
              <a:defRPr lang="ko-KR" altLang="en-US" sz="1800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>
              <a:defRPr lang="ko-KR" altLang="en-US" sz="1400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>
              <a:defRPr lang="ko-KR" altLang="en-US" sz="1200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>
              <a:defRPr lang="ko-KR" altLang="en-US" sz="900" kern="1200" spc="0" dirty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A6BD-8C7A-47A1-9A47-B9ADE020DBA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7967-295C-47D8-A791-B68EDAE1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6266824" y="1503913"/>
            <a:ext cx="5086977" cy="433089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lang="ko-KR" altLang="en-US" sz="2000" b="1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rgbClr val="0B34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>
              <a:defRPr lang="ko-KR" altLang="en-US" sz="1800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>
              <a:defRPr lang="ko-KR" altLang="en-US" sz="1400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>
              <a:defRPr lang="ko-KR" altLang="en-US" sz="1200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>
              <a:defRPr lang="ko-KR" altLang="en-US" sz="900" kern="1200" spc="0" dirty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64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577649"/>
            <a:ext cx="10515600" cy="496161"/>
          </a:xfrm>
        </p:spPr>
        <p:txBody>
          <a:bodyPr>
            <a:normAutofit/>
          </a:bodyPr>
          <a:lstStyle>
            <a:lvl1pPr>
              <a:defRPr lang="ko-KR" altLang="en-US" sz="2800" b="0" i="0" kern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A6BD-8C7A-47A1-9A47-B9ADE020DBA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7967-295C-47D8-A791-B68EDAE1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4522746" y="908722"/>
            <a:ext cx="0" cy="4929089"/>
          </a:xfrm>
          <a:prstGeom prst="line">
            <a:avLst/>
          </a:prstGeom>
          <a:ln>
            <a:solidFill>
              <a:srgbClr val="0B3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020" y="2030392"/>
            <a:ext cx="3997334" cy="1260770"/>
          </a:xfrm>
        </p:spPr>
        <p:txBody>
          <a:bodyPr>
            <a:normAutofit/>
          </a:bodyPr>
          <a:lstStyle>
            <a:lvl1pPr>
              <a:defRPr lang="ko-KR" altLang="en-US" sz="2925" kern="1200" spc="-122" dirty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rgbClr val="0B34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08020" y="1569905"/>
            <a:ext cx="3997334" cy="387628"/>
          </a:xfrm>
        </p:spPr>
        <p:txBody>
          <a:bodyPr/>
          <a:lstStyle>
            <a:lvl1pPr marL="0" indent="0" algn="ctr">
              <a:buNone/>
              <a:defRPr lang="ko-KR" altLang="en-US" sz="1463" kern="1200" spc="0" dirty="0" smtClean="0">
                <a:ln>
                  <a:solidFill>
                    <a:srgbClr val="5579AB">
                      <a:alpha val="30000"/>
                    </a:srgbClr>
                  </a:solidFill>
                </a:ln>
                <a:solidFill>
                  <a:srgbClr val="5579A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771A6BD-8C7A-47A1-9A47-B9ADE020DBA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3E07967-295C-47D8-A791-B68EDAE1AC2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4"/>
          </p:nvPr>
        </p:nvSpPr>
        <p:spPr>
          <a:xfrm>
            <a:off x="6470625" y="4025015"/>
            <a:ext cx="4883175" cy="1737198"/>
          </a:xfrm>
        </p:spPr>
        <p:txBody>
          <a:bodyPr/>
          <a:lstStyle>
            <a:lvl1pPr marL="0" indent="0">
              <a:buNone/>
              <a:defRPr lang="ko-KR" altLang="en-US" sz="1300" kern="1200" spc="0" dirty="0" smtClean="0">
                <a:ln>
                  <a:solidFill>
                    <a:srgbClr val="0B347F">
                      <a:alpha val="30000"/>
                    </a:srgbClr>
                  </a:solidFill>
                </a:ln>
                <a:solidFill>
                  <a:srgbClr val="0B34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90659" y="3373264"/>
            <a:ext cx="1363142" cy="515378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600" spc="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INDEX</a:t>
            </a:r>
            <a:endParaRPr lang="ko-KR" altLang="en-US" sz="2600" spc="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105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A6BD-8C7A-47A1-9A47-B9ADE020DBA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7967-295C-47D8-A791-B68EDAE1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0" y="6118170"/>
            <a:ext cx="12192000" cy="76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126451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3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264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A6BD-8C7A-47A1-9A47-B9ADE020DBA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2649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264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7967-295C-47D8-A791-B68EDAE1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0" y="6738427"/>
            <a:ext cx="12192000" cy="140723"/>
          </a:xfrm>
          <a:prstGeom prst="rect">
            <a:avLst/>
          </a:prstGeom>
          <a:solidFill>
            <a:srgbClr val="0B3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" name="직사각형 7"/>
          <p:cNvSpPr/>
          <p:nvPr/>
        </p:nvSpPr>
        <p:spPr>
          <a:xfrm>
            <a:off x="9146036" y="6738427"/>
            <a:ext cx="3045964" cy="140723"/>
          </a:xfrm>
          <a:prstGeom prst="rect">
            <a:avLst/>
          </a:prstGeom>
          <a:solidFill>
            <a:srgbClr val="557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108929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cat.co.k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s-v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B7590-CF13-4A1C-9A15-ABC175B2C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개발 계획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D82502-A6C5-48D4-8511-12ED21AE4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HDI Lab.</a:t>
            </a:r>
          </a:p>
        </p:txBody>
      </p:sp>
    </p:spTree>
    <p:extLst>
      <p:ext uri="{BB962C8B-B14F-4D97-AF65-F5344CB8AC3E}">
        <p14:creationId xmlns:p14="http://schemas.microsoft.com/office/powerpoint/2010/main" val="150324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0167D-789A-4112-97C2-CB2DFA39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시스템 구성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F0717-D915-4089-B1A1-0C0C68F3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서버</a:t>
            </a:r>
            <a:endParaRPr lang="en-US" altLang="ko-KR" dirty="0"/>
          </a:p>
          <a:p>
            <a:pPr lvl="1"/>
            <a:r>
              <a:rPr lang="ko-KR" altLang="en-US" dirty="0"/>
              <a:t>기본 실행 환경</a:t>
            </a:r>
            <a:r>
              <a:rPr lang="en-US" altLang="ko-KR" dirty="0"/>
              <a:t>: </a:t>
            </a:r>
            <a:r>
              <a:rPr lang="en-US" dirty="0"/>
              <a:t>Node.js (</a:t>
            </a:r>
            <a:r>
              <a:rPr lang="en-US" b="1" dirty="0" err="1"/>
              <a:t>Javascript</a:t>
            </a:r>
            <a:r>
              <a:rPr lang="en-US" dirty="0"/>
              <a:t>)</a:t>
            </a:r>
          </a:p>
          <a:p>
            <a:pPr lvl="2"/>
            <a:r>
              <a:rPr lang="ko-KR" altLang="en-US" dirty="0" err="1"/>
              <a:t>프런트엔드</a:t>
            </a:r>
            <a:r>
              <a:rPr lang="en-US" altLang="ko-KR" dirty="0"/>
              <a:t>: React</a:t>
            </a:r>
          </a:p>
          <a:p>
            <a:pPr lvl="2"/>
            <a:r>
              <a:rPr lang="ko-KR" altLang="en-US" dirty="0" err="1"/>
              <a:t>백엔드</a:t>
            </a:r>
            <a:r>
              <a:rPr lang="en-US" altLang="ko-KR" dirty="0"/>
              <a:t>(API): Express</a:t>
            </a:r>
            <a:endParaRPr lang="en-US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en-US" dirty="0"/>
              <a:t>Postgres 10</a:t>
            </a:r>
          </a:p>
        </p:txBody>
      </p:sp>
    </p:spTree>
    <p:extLst>
      <p:ext uri="{BB962C8B-B14F-4D97-AF65-F5344CB8AC3E}">
        <p14:creationId xmlns:p14="http://schemas.microsoft.com/office/powerpoint/2010/main" val="46531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6F46-1CC9-461A-9ABC-94F18137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사이트 구성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8362C-D212-4D79-82D9-953FCCC1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회사 홈페이지</a:t>
            </a:r>
            <a:endParaRPr lang="en-US" altLang="ko-KR" dirty="0"/>
          </a:p>
          <a:p>
            <a:pPr lvl="1"/>
            <a:r>
              <a:rPr lang="ko-KR" altLang="en-US" dirty="0"/>
              <a:t>회사 소개</a:t>
            </a:r>
            <a:endParaRPr lang="en-US" altLang="ko-KR" dirty="0"/>
          </a:p>
          <a:p>
            <a:pPr lvl="1"/>
            <a:r>
              <a:rPr lang="ko-KR" altLang="en-US" dirty="0"/>
              <a:t>제품 소개</a:t>
            </a:r>
            <a:r>
              <a:rPr lang="en-US" altLang="ko-KR" dirty="0"/>
              <a:t>/</a:t>
            </a:r>
            <a:r>
              <a:rPr lang="ko-KR" altLang="en-US" dirty="0"/>
              <a:t>판매</a:t>
            </a:r>
            <a:endParaRPr lang="en-US" altLang="ko-KR" dirty="0"/>
          </a:p>
          <a:p>
            <a:pPr lvl="2"/>
            <a:r>
              <a:rPr lang="ko-KR" altLang="en-US" dirty="0"/>
              <a:t>키트 및 게임 서비스 홈페이지로 링크 포함</a:t>
            </a:r>
            <a:endParaRPr lang="en-US" altLang="ko-KR" dirty="0"/>
          </a:p>
          <a:p>
            <a:pPr lvl="1"/>
            <a:r>
              <a:rPr lang="ko-KR" altLang="en-US" dirty="0"/>
              <a:t>기타 포트폴리오 갤러리</a:t>
            </a:r>
            <a:endParaRPr lang="en-US" altLang="ko-KR" dirty="0"/>
          </a:p>
          <a:p>
            <a:r>
              <a:rPr lang="ko-KR" altLang="en-US" dirty="0"/>
              <a:t>키트 교육 홈페이지</a:t>
            </a:r>
            <a:endParaRPr lang="en-US" altLang="ko-KR" dirty="0"/>
          </a:p>
          <a:p>
            <a:pPr lvl="1"/>
            <a:r>
              <a:rPr lang="ko-KR" altLang="en-US" dirty="0"/>
              <a:t>키트 메뉴얼</a:t>
            </a:r>
            <a:endParaRPr lang="en-US" altLang="ko-KR" dirty="0"/>
          </a:p>
          <a:p>
            <a:r>
              <a:rPr lang="ko-KR" altLang="en-US" dirty="0"/>
              <a:t>게임 서비스 홈페이지</a:t>
            </a:r>
            <a:endParaRPr lang="en-US" altLang="ko-KR" dirty="0"/>
          </a:p>
          <a:p>
            <a:r>
              <a:rPr lang="ko-KR" altLang="en-US" dirty="0"/>
              <a:t>관리 페이지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9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F1756-F4A2-400A-9202-1C322616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회사 홈페이지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54810-4B73-49A8-8775-528AD87F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회사 소개</a:t>
            </a:r>
            <a:endParaRPr lang="en-US" altLang="ko-KR" dirty="0"/>
          </a:p>
          <a:p>
            <a:r>
              <a:rPr lang="ko-KR" altLang="en-US" dirty="0"/>
              <a:t>제품 소개</a:t>
            </a:r>
            <a:endParaRPr lang="en-US" altLang="ko-KR" dirty="0"/>
          </a:p>
          <a:p>
            <a:pPr lvl="1"/>
            <a:r>
              <a:rPr lang="en-US" dirty="0"/>
              <a:t>Drone</a:t>
            </a:r>
            <a:r>
              <a:rPr lang="ko-KR" altLang="en-US" dirty="0"/>
              <a:t> </a:t>
            </a:r>
            <a:r>
              <a:rPr lang="en-US" altLang="ko-KR" dirty="0"/>
              <a:t>Jacket</a:t>
            </a:r>
          </a:p>
          <a:p>
            <a:pPr lvl="1"/>
            <a:r>
              <a:rPr lang="en-US" dirty="0"/>
              <a:t>Pick it</a:t>
            </a:r>
          </a:p>
          <a:p>
            <a:pPr lvl="1"/>
            <a:r>
              <a:rPr lang="ko-KR" altLang="en-US" dirty="0" err="1"/>
              <a:t>드론</a:t>
            </a:r>
            <a:r>
              <a:rPr lang="ko-KR" altLang="en-US" dirty="0"/>
              <a:t> 교육 키트</a:t>
            </a:r>
            <a:endParaRPr lang="en-US" dirty="0"/>
          </a:p>
          <a:p>
            <a:r>
              <a:rPr lang="ko-KR" altLang="en-US" dirty="0"/>
              <a:t>기타 포트폴리오 갤러리</a:t>
            </a:r>
            <a:endParaRPr lang="en-US" altLang="ko-KR" dirty="0"/>
          </a:p>
          <a:p>
            <a:r>
              <a:rPr lang="en-US" dirty="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05879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E5513-0852-4EEB-8097-0E72DC47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회사 홈페이지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-</a:t>
            </a:r>
            <a:r>
              <a:rPr lang="ko-KR" altLang="en-US" dirty="0"/>
              <a:t>기본 레이아웃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3FF94B-BA9F-4715-9B62-E4F740D10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17" r="1203"/>
          <a:stretch/>
        </p:blipFill>
        <p:spPr>
          <a:xfrm>
            <a:off x="1500834" y="1503363"/>
            <a:ext cx="9190332" cy="4330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616822-4B8F-4790-9BC4-87CACEAC86EF}"/>
              </a:ext>
            </a:extLst>
          </p:cNvPr>
          <p:cNvSpPr/>
          <p:nvPr/>
        </p:nvSpPr>
        <p:spPr>
          <a:xfrm>
            <a:off x="4877589" y="5834063"/>
            <a:ext cx="243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https://presscat.co.kr/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8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E5513-0852-4EEB-8097-0E72DC47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회사 홈페이지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-</a:t>
            </a:r>
            <a:r>
              <a:rPr lang="ko-KR" altLang="en-US" dirty="0"/>
              <a:t>판매 페이지 구성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B5827DD-263B-4745-9925-6A3E1C6EB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17" r="1084"/>
          <a:stretch/>
        </p:blipFill>
        <p:spPr>
          <a:xfrm>
            <a:off x="1495299" y="1503363"/>
            <a:ext cx="9201401" cy="4330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063190-16B6-43A5-957B-8BB9A9764036}"/>
              </a:ext>
            </a:extLst>
          </p:cNvPr>
          <p:cNvSpPr/>
          <p:nvPr/>
        </p:nvSpPr>
        <p:spPr>
          <a:xfrm>
            <a:off x="4846235" y="5834063"/>
            <a:ext cx="249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https://manus-vr.com/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5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3FBE0-2A03-4883-889A-D91F02D3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키트 교육 자료 홈페이지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-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메뉴 구성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28778D-CBBE-4C87-9737-F760E7AA2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3217" r="917"/>
          <a:stretch/>
        </p:blipFill>
        <p:spPr>
          <a:xfrm>
            <a:off x="1487485" y="1503363"/>
            <a:ext cx="9217029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0885"/>
      </p:ext>
    </p:extLst>
  </p:cSld>
  <p:clrMapOvr>
    <a:masterClrMapping/>
  </p:clrMapOvr>
</p:sld>
</file>

<file path=ppt/theme/theme1.xml><?xml version="1.0" encoding="utf-8"?>
<a:theme xmlns:a="http://schemas.openxmlformats.org/drawingml/2006/main" name="블루 스타일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469</TotalTime>
  <Words>128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블루 스타일</vt:lpstr>
      <vt:lpstr>웹 개발 계획</vt:lpstr>
      <vt:lpstr>기본 시스템 구성</vt:lpstr>
      <vt:lpstr>주요 사이트 구성</vt:lpstr>
      <vt:lpstr>메인 회사 홈페이지</vt:lpstr>
      <vt:lpstr>메인 회사 홈페이지 (참고-기본 레이아웃)</vt:lpstr>
      <vt:lpstr>메인 회사 홈페이지 (참고-판매 페이지 구성)</vt:lpstr>
      <vt:lpstr>키트 교육 자료 홈페이지(참고-레이아웃, 메뉴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승빈</dc:creator>
  <cp:lastModifiedBy>임 승빈</cp:lastModifiedBy>
  <cp:revision>13</cp:revision>
  <dcterms:created xsi:type="dcterms:W3CDTF">2020-03-17T05:20:37Z</dcterms:created>
  <dcterms:modified xsi:type="dcterms:W3CDTF">2020-03-20T09:41:15Z</dcterms:modified>
</cp:coreProperties>
</file>