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454"/>
    <a:srgbClr val="70707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11132-C928-4CBB-8FCD-38BAAFA83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AF704C-4379-41FA-9DC7-9DC98DABC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9C895B-80AF-4936-B143-83F428D7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50E5-A06C-42B7-B5FA-110B72E8993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B977F-337C-40F2-BAD2-9E04A139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97442A-0E05-418C-B7AE-5F937C2E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A7FD-F2B1-499C-BAA2-6ED27184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7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729B6-2962-479D-B83E-6123453D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BC79FF-0EDF-4B0C-BD55-29F809D02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D0D83-B553-4404-B1A8-F514FA09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50E5-A06C-42B7-B5FA-110B72E8993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425E97-E6F2-4E21-B45F-4828CDC8D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FB70F-83A3-4E96-BCB5-4C262B96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A7FD-F2B1-499C-BAA2-6ED27184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17CC71-3189-4200-88B7-F5F9F7AE6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D7D51B-CD88-4B7F-B894-3B3892448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B9226-E91A-4C9C-8197-02F9C10F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50E5-A06C-42B7-B5FA-110B72E8993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6E327-9DB0-4087-BFC4-524B10C47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7A0D1-C3CA-4D97-B0C8-E09EC0EB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A7FD-F2B1-499C-BAA2-6ED27184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6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6F87F-891D-457F-A8D3-536725AC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6A7C9-1BF9-4C69-B391-51A43C6DA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D9DA3E-368E-45F5-B241-FDA2CD55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50E5-A06C-42B7-B5FA-110B72E8993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699B2-E276-4FB5-BDC3-54446251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179F6-6919-4BBA-BF56-48602278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A7FD-F2B1-499C-BAA2-6ED27184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6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D4C16-7D04-4C05-B533-E9BAA596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C0DE3D-67A0-423B-AFC8-007DE5B81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D96CF0-1B14-4757-B007-B3276AA0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50E5-A06C-42B7-B5FA-110B72E8993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CF67F-3153-486C-93A9-A8EDDFA2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C7D4D0-20E2-4643-9109-92603D22C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A7FD-F2B1-499C-BAA2-6ED27184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3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F0AED-1ACE-4A0E-8F52-3C89A989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8E3739-8028-4330-947A-DC81B0FD2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2F4140-A6FE-4E78-A739-21AA49FBF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1CDF27-8978-4E09-A6BD-F4840329A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50E5-A06C-42B7-B5FA-110B72E8993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9C89F7-CA8F-4EBF-9976-AA99410C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3E52A-9476-4973-A3DD-E6007FE9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A7FD-F2B1-499C-BAA2-6ED27184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3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DBC51-CB87-4944-9CF1-F31794FE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6058DF-6890-415B-9445-46B1D1988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8E1D9B-DE40-4267-B9CB-A53E717EF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ED1962-C606-40DD-9233-CC93F4DEC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8ED95A-19FA-4876-9B32-54BE896E8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BCD315-C8BD-4447-BB05-3CC9C633F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50E5-A06C-42B7-B5FA-110B72E8993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A0203A-F948-49E9-B1C6-AB3782A4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A0E06E-0EB7-43DF-B84B-B073333C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A7FD-F2B1-499C-BAA2-6ED27184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2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A2AEE-A5C3-45F2-A7CF-C70796AF3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F3FE88-2B3F-42E3-99F7-4714461D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50E5-A06C-42B7-B5FA-110B72E8993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33D210-3769-4367-95F7-B53E25E1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6AA943-1324-4053-B7FE-6FA7CE56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A7FD-F2B1-499C-BAA2-6ED27184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9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80CCA4-E7AF-44E2-9516-BE9BFAB1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50E5-A06C-42B7-B5FA-110B72E8993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3361FD-2736-49E2-808B-087D9104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A73E71-949F-4B61-BA69-AC71C735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A7FD-F2B1-499C-BAA2-6ED27184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2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9724D-0F40-46EA-84FF-5F911CAFB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FE6A4-677D-4D6F-87C3-ECE9461C3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CD0E62-8070-4BD7-9069-0138A4F1C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D17F31-3AB1-4FCF-82AC-7579AC49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50E5-A06C-42B7-B5FA-110B72E8993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ADC493-59F8-43BC-8C3C-5CDFE5B4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15CCE-0B5D-4D2F-937C-08BFF07A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A7FD-F2B1-499C-BAA2-6ED27184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0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F1892-CB23-46F3-B155-CE3D1911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5525F1-2DFA-4D8E-9F7F-1AE9679E7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ED3AA6-E435-4850-A831-C85A24575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3D27CE-5834-4B5C-B182-256FD2EA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50E5-A06C-42B7-B5FA-110B72E8993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DB552-6A9E-4E15-9079-8FD4F2A3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444279-56D7-40D8-8C26-47424E25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A7FD-F2B1-499C-BAA2-6ED27184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A13D11-96DF-4C13-BC18-099458FE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1E9455-FE52-49BF-88C7-8F7F38C48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6DAC0-C7B0-4A70-AB12-D1377DB4C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950E5-A06C-42B7-B5FA-110B72E8993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3CB97-A566-4DCD-89D2-75E35EA6A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2AB40-2094-4DD1-8A8B-90220D3C0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A7FD-F2B1-499C-BAA2-6ED27184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8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49706-524C-4B86-BDAB-AEE2F6CEC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사이트 구조 설계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D9850A-8C68-415B-A6FF-B840E665BC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회사 주요 제품 소개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1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7BF63F-1247-46F6-92A3-E5AD71F1C728}"/>
              </a:ext>
            </a:extLst>
          </p:cNvPr>
          <p:cNvSpPr/>
          <p:nvPr/>
        </p:nvSpPr>
        <p:spPr>
          <a:xfrm>
            <a:off x="5196000" y="976446"/>
            <a:ext cx="1800000" cy="6097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tIns="180000" bIns="180000" rtlCol="0" anchor="ctr">
            <a:spAutoFit/>
          </a:bodyPr>
          <a:lstStyle/>
          <a:p>
            <a:pPr algn="ctr"/>
            <a:r>
              <a:rPr lang="en-US" altLang="ko-KR" sz="1600" b="1" dirty="0"/>
              <a:t>HDI Lab.</a:t>
            </a:r>
            <a:endParaRPr lang="en-US" sz="1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4AFA94-5763-4240-AD29-FCC75CC7F550}"/>
              </a:ext>
            </a:extLst>
          </p:cNvPr>
          <p:cNvSpPr/>
          <p:nvPr/>
        </p:nvSpPr>
        <p:spPr>
          <a:xfrm>
            <a:off x="1080000" y="2909772"/>
            <a:ext cx="2520000" cy="609737"/>
          </a:xfrm>
          <a:prstGeom prst="rect">
            <a:avLst/>
          </a:prstGeom>
          <a:gradFill>
            <a:gsLst>
              <a:gs pos="0">
                <a:srgbClr val="7F7F7F"/>
              </a:gs>
              <a:gs pos="50000">
                <a:srgbClr val="707070"/>
              </a:gs>
              <a:gs pos="100000">
                <a:srgbClr val="545454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180000" bIns="180000" rtlCol="0" anchor="ctr">
            <a:spAutoFit/>
          </a:bodyPr>
          <a:lstStyle/>
          <a:p>
            <a:pPr algn="ctr"/>
            <a:r>
              <a:rPr lang="en-US" altLang="ko-KR" sz="1600" dirty="0"/>
              <a:t>Drone Jacket</a:t>
            </a:r>
            <a:endParaRPr 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33F195-9B4C-4BB5-918E-DB90E97AE843}"/>
              </a:ext>
            </a:extLst>
          </p:cNvPr>
          <p:cNvSpPr/>
          <p:nvPr/>
        </p:nvSpPr>
        <p:spPr>
          <a:xfrm>
            <a:off x="4836600" y="2909771"/>
            <a:ext cx="2520000" cy="609737"/>
          </a:xfrm>
          <a:prstGeom prst="rect">
            <a:avLst/>
          </a:prstGeom>
          <a:gradFill>
            <a:gsLst>
              <a:gs pos="0">
                <a:srgbClr val="7F7F7F"/>
              </a:gs>
              <a:gs pos="50000">
                <a:srgbClr val="707070"/>
              </a:gs>
              <a:gs pos="100000">
                <a:srgbClr val="545454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180000" bIns="180000" rtlCol="0" anchor="ctr">
            <a:spAutoFit/>
          </a:bodyPr>
          <a:lstStyle/>
          <a:p>
            <a:pPr algn="ctr"/>
            <a:r>
              <a:rPr lang="en-US" altLang="ko-KR" sz="1600" dirty="0"/>
              <a:t>Pick it</a:t>
            </a:r>
            <a:endParaRPr 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440BE9-F77A-4F33-8377-B93822017D54}"/>
              </a:ext>
            </a:extLst>
          </p:cNvPr>
          <p:cNvSpPr/>
          <p:nvPr/>
        </p:nvSpPr>
        <p:spPr>
          <a:xfrm>
            <a:off x="359255" y="4873375"/>
            <a:ext cx="1800000" cy="720000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>
            <a:spAutoFit/>
          </a:bodyPr>
          <a:lstStyle/>
          <a:p>
            <a:pPr algn="ctr"/>
            <a:r>
              <a:rPr lang="en-US" altLang="ko-KR" sz="1600" dirty="0"/>
              <a:t>Phantom 4 </a:t>
            </a:r>
            <a:r>
              <a:rPr lang="ko-KR" altLang="en-US" sz="1600" dirty="0"/>
              <a:t>용 </a:t>
            </a:r>
            <a:r>
              <a:rPr lang="en-US" altLang="ko-KR" sz="1600" dirty="0"/>
              <a:t>Jacket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2DFC32-4CDB-40DA-A443-4FAF7CDCDFA1}"/>
              </a:ext>
            </a:extLst>
          </p:cNvPr>
          <p:cNvSpPr/>
          <p:nvPr/>
        </p:nvSpPr>
        <p:spPr>
          <a:xfrm>
            <a:off x="2330044" y="4873375"/>
            <a:ext cx="1800000" cy="720000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>
            <a:spAutoFit/>
          </a:bodyPr>
          <a:lstStyle/>
          <a:p>
            <a:pPr algn="ctr"/>
            <a:r>
              <a:rPr lang="en-US" altLang="ko-KR" sz="1600" dirty="0"/>
              <a:t>Mavic 2 </a:t>
            </a:r>
            <a:r>
              <a:rPr lang="ko-KR" altLang="en-US" sz="1600" dirty="0"/>
              <a:t>용 </a:t>
            </a:r>
            <a:endParaRPr lang="en-US" altLang="ko-KR" sz="1600" dirty="0"/>
          </a:p>
          <a:p>
            <a:pPr algn="ctr"/>
            <a:r>
              <a:rPr lang="en-US" altLang="ko-KR" sz="1600" dirty="0"/>
              <a:t>Jacket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C05CE4-DDCD-461E-B7E3-78D864E4574A}"/>
              </a:ext>
            </a:extLst>
          </p:cNvPr>
          <p:cNvSpPr/>
          <p:nvPr/>
        </p:nvSpPr>
        <p:spPr>
          <a:xfrm>
            <a:off x="4300833" y="4873375"/>
            <a:ext cx="1800000" cy="720000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>
            <a:spAutoFit/>
          </a:bodyPr>
          <a:lstStyle/>
          <a:p>
            <a:pPr algn="ctr"/>
            <a:r>
              <a:rPr lang="en-US" altLang="ko-KR" sz="1600" dirty="0"/>
              <a:t>Pick it! Claw</a:t>
            </a:r>
          </a:p>
          <a:p>
            <a:pPr algn="ctr"/>
            <a:r>
              <a:rPr lang="en-US" sz="1600" dirty="0"/>
              <a:t>(</a:t>
            </a:r>
            <a:r>
              <a:rPr lang="ko-KR" altLang="en-US" sz="1600" dirty="0"/>
              <a:t>완제품</a:t>
            </a:r>
            <a:r>
              <a:rPr lang="en-US" altLang="ko-KR" sz="1600" dirty="0"/>
              <a:t>)</a:t>
            </a:r>
            <a:endParaRPr 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05ADB1-C3AA-4EC5-8062-9F35F053C8CD}"/>
              </a:ext>
            </a:extLst>
          </p:cNvPr>
          <p:cNvSpPr/>
          <p:nvPr/>
        </p:nvSpPr>
        <p:spPr>
          <a:xfrm>
            <a:off x="8242411" y="4873375"/>
            <a:ext cx="1800000" cy="720000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>
            <a:spAutoFit/>
          </a:bodyPr>
          <a:lstStyle/>
          <a:p>
            <a:pPr algn="ctr"/>
            <a:r>
              <a:rPr lang="en-US" altLang="ko-KR" sz="1600" dirty="0"/>
              <a:t>Claw Kit</a:t>
            </a:r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조립</a:t>
            </a:r>
            <a:r>
              <a:rPr lang="en-US" altLang="ko-KR" sz="1600" dirty="0"/>
              <a:t>)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9819AAA-F3C1-4F34-B879-617A602DA3B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3556206" y="369977"/>
            <a:ext cx="1323589" cy="3756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6E300FD-3535-4573-A72F-1973C049FE7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5434506" y="2247677"/>
            <a:ext cx="1323588" cy="6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03A7EF1C-C9DC-42D7-8E27-C52A4236EFE6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1122695" y="3656070"/>
            <a:ext cx="1353866" cy="10807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E29E2EB1-A5F8-4EF2-BFF4-997A19AB7B35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2108089" y="3751420"/>
            <a:ext cx="1353866" cy="8900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22F086F-AFB1-4131-AC37-A3DEF53DBBD3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5400000">
            <a:off x="4971784" y="3748558"/>
            <a:ext cx="1353867" cy="8957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E108F60-11E6-417E-BC35-F97BE50DF988}"/>
              </a:ext>
            </a:extLst>
          </p:cNvPr>
          <p:cNvCxnSpPr>
            <a:cxnSpLocks/>
            <a:stCxn id="39" idx="2"/>
            <a:endCxn id="12" idx="0"/>
          </p:cNvCxnSpPr>
          <p:nvPr/>
        </p:nvCxnSpPr>
        <p:spPr>
          <a:xfrm rot="5400000">
            <a:off x="8820873" y="3841047"/>
            <a:ext cx="1353867" cy="7107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5C060BB-98C2-439E-A289-754654DEE445}"/>
              </a:ext>
            </a:extLst>
          </p:cNvPr>
          <p:cNvSpPr/>
          <p:nvPr/>
        </p:nvSpPr>
        <p:spPr>
          <a:xfrm>
            <a:off x="8593200" y="2909771"/>
            <a:ext cx="2520000" cy="609737"/>
          </a:xfrm>
          <a:prstGeom prst="rect">
            <a:avLst/>
          </a:prstGeom>
          <a:gradFill>
            <a:gsLst>
              <a:gs pos="0">
                <a:srgbClr val="7F7F7F"/>
              </a:gs>
              <a:gs pos="50000">
                <a:srgbClr val="707070"/>
              </a:gs>
              <a:gs pos="100000">
                <a:srgbClr val="545454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180000" bIns="180000" rtlCol="0" anchor="ctr">
            <a:spAutoFit/>
          </a:bodyPr>
          <a:lstStyle/>
          <a:p>
            <a:pPr algn="ctr"/>
            <a:r>
              <a:rPr lang="en-US" altLang="ko-KR" sz="1600" dirty="0" err="1"/>
              <a:t>Dronia</a:t>
            </a:r>
            <a:r>
              <a:rPr lang="en-US" altLang="ko-KR" sz="1600" dirty="0"/>
              <a:t> Edu</a:t>
            </a:r>
            <a:endParaRPr lang="en-US" sz="1600" dirty="0"/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6D5A927A-7BEA-47B3-A751-882D7618C516}"/>
              </a:ext>
            </a:extLst>
          </p:cNvPr>
          <p:cNvCxnSpPr>
            <a:cxnSpLocks/>
            <a:stCxn id="4" idx="2"/>
            <a:endCxn id="39" idx="0"/>
          </p:cNvCxnSpPr>
          <p:nvPr/>
        </p:nvCxnSpPr>
        <p:spPr>
          <a:xfrm rot="16200000" flipH="1">
            <a:off x="7312806" y="369377"/>
            <a:ext cx="1323588" cy="375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4E1BCF7-4610-45F7-8D09-670F40328D4D}"/>
              </a:ext>
            </a:extLst>
          </p:cNvPr>
          <p:cNvSpPr/>
          <p:nvPr/>
        </p:nvSpPr>
        <p:spPr>
          <a:xfrm>
            <a:off x="6271622" y="4873375"/>
            <a:ext cx="180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>
            <a:spAutoFit/>
          </a:bodyPr>
          <a:lstStyle/>
          <a:p>
            <a:pPr algn="ctr"/>
            <a:r>
              <a:rPr lang="en-US" sz="1600" dirty="0" err="1"/>
              <a:t>DroniaX</a:t>
            </a:r>
            <a:endParaRPr lang="en-US" sz="1600" dirty="0"/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6C763C80-89FA-4F8B-9CDC-26741C75EF6B}"/>
              </a:ext>
            </a:extLst>
          </p:cNvPr>
          <p:cNvCxnSpPr>
            <a:cxnSpLocks/>
            <a:stCxn id="7" idx="2"/>
            <a:endCxn id="54" idx="0"/>
          </p:cNvCxnSpPr>
          <p:nvPr/>
        </p:nvCxnSpPr>
        <p:spPr>
          <a:xfrm rot="16200000" flipH="1">
            <a:off x="5957178" y="3658930"/>
            <a:ext cx="1353867" cy="10750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A0E3612-E9F9-4D02-BE34-E84AA71EDBAC}"/>
              </a:ext>
            </a:extLst>
          </p:cNvPr>
          <p:cNvSpPr/>
          <p:nvPr/>
        </p:nvSpPr>
        <p:spPr>
          <a:xfrm>
            <a:off x="10213200" y="4873375"/>
            <a:ext cx="180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108000" tIns="108000" rIns="108000" bIns="108000" rtlCol="0" anchor="ctr">
            <a:spAutoFit/>
          </a:bodyPr>
          <a:lstStyle/>
          <a:p>
            <a:pPr algn="ctr"/>
            <a:r>
              <a:rPr lang="ko-KR" altLang="en-US" sz="1600" dirty="0"/>
              <a:t>교육 자료</a:t>
            </a:r>
            <a:endParaRPr lang="en-US" sz="1600" dirty="0"/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A5E46032-225E-43FC-B549-F40D7861915B}"/>
              </a:ext>
            </a:extLst>
          </p:cNvPr>
          <p:cNvCxnSpPr>
            <a:cxnSpLocks/>
            <a:stCxn id="39" idx="2"/>
            <a:endCxn id="84" idx="0"/>
          </p:cNvCxnSpPr>
          <p:nvPr/>
        </p:nvCxnSpPr>
        <p:spPr>
          <a:xfrm rot="16200000" flipH="1">
            <a:off x="9806267" y="3566441"/>
            <a:ext cx="1353867" cy="1260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45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C421E4DA-9BB4-4E77-86BC-E11FB702806E}"/>
              </a:ext>
            </a:extLst>
          </p:cNvPr>
          <p:cNvCxnSpPr>
            <a:cxnSpLocks/>
            <a:stCxn id="37" idx="2"/>
            <a:endCxn id="13" idx="0"/>
          </p:cNvCxnSpPr>
          <p:nvPr/>
        </p:nvCxnSpPr>
        <p:spPr>
          <a:xfrm rot="5400000">
            <a:off x="2069206" y="5023286"/>
            <a:ext cx="1272736" cy="122545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alpha val="9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95B9063C-D202-41EB-BE45-25E8F4ED6169}"/>
              </a:ext>
            </a:extLst>
          </p:cNvPr>
          <p:cNvCxnSpPr>
            <a:cxnSpLocks/>
            <a:stCxn id="48" idx="1"/>
            <a:endCxn id="13" idx="0"/>
          </p:cNvCxnSpPr>
          <p:nvPr/>
        </p:nvCxnSpPr>
        <p:spPr>
          <a:xfrm rot="10800000" flipV="1">
            <a:off x="2092848" y="4602442"/>
            <a:ext cx="3103153" cy="1669937"/>
          </a:xfrm>
          <a:prstGeom prst="bentConnector2">
            <a:avLst/>
          </a:prstGeom>
          <a:ln w="28575">
            <a:solidFill>
              <a:schemeClr val="accent6">
                <a:alpha val="9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E57E946D-1452-4D87-B94B-4F3A8A9F7079}"/>
              </a:ext>
            </a:extLst>
          </p:cNvPr>
          <p:cNvCxnSpPr>
            <a:cxnSpLocks/>
            <a:stCxn id="57" idx="1"/>
            <a:endCxn id="13" idx="0"/>
          </p:cNvCxnSpPr>
          <p:nvPr/>
        </p:nvCxnSpPr>
        <p:spPr>
          <a:xfrm rot="10800000" flipV="1">
            <a:off x="2092848" y="4600952"/>
            <a:ext cx="5880853" cy="1671428"/>
          </a:xfrm>
          <a:prstGeom prst="bentConnector2">
            <a:avLst/>
          </a:prstGeom>
          <a:ln w="28575">
            <a:solidFill>
              <a:schemeClr val="accent6">
                <a:alpha val="9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7BF63F-1247-46F6-92A3-E5AD71F1C728}"/>
              </a:ext>
            </a:extLst>
          </p:cNvPr>
          <p:cNvSpPr/>
          <p:nvPr/>
        </p:nvSpPr>
        <p:spPr>
          <a:xfrm>
            <a:off x="5196000" y="285782"/>
            <a:ext cx="1800000" cy="6097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tIns="180000" bIns="180000" rtlCol="0" anchor="ctr">
            <a:spAutoFit/>
          </a:bodyPr>
          <a:lstStyle/>
          <a:p>
            <a:pPr algn="ctr"/>
            <a:r>
              <a:rPr lang="ko-KR" altLang="en-US" sz="1600" b="1" dirty="0"/>
              <a:t>메인 홈페이지</a:t>
            </a:r>
            <a:endParaRPr lang="en-US" sz="1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31151D-E2C4-419C-B7FA-4911BD2C3E03}"/>
              </a:ext>
            </a:extLst>
          </p:cNvPr>
          <p:cNvSpPr/>
          <p:nvPr/>
        </p:nvSpPr>
        <p:spPr>
          <a:xfrm>
            <a:off x="360000" y="1478609"/>
            <a:ext cx="1080000" cy="548182"/>
          </a:xfrm>
          <a:prstGeom prst="rect">
            <a:avLst/>
          </a:prstGeom>
          <a:gradFill>
            <a:gsLst>
              <a:gs pos="10000">
                <a:srgbClr val="7F7F7F"/>
              </a:gs>
              <a:gs pos="50000">
                <a:srgbClr val="707070"/>
              </a:gs>
              <a:gs pos="100000">
                <a:srgbClr val="545454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180000" bIns="180000" rtlCol="0" anchor="ctr">
            <a:spAutoFit/>
          </a:bodyPr>
          <a:lstStyle/>
          <a:p>
            <a:pPr algn="ctr"/>
            <a:r>
              <a:rPr lang="ko-KR" altLang="en-US" sz="1200" dirty="0"/>
              <a:t>회사 소개</a:t>
            </a:r>
            <a:endParaRPr 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4AFA94-5763-4240-AD29-FCC75CC7F550}"/>
              </a:ext>
            </a:extLst>
          </p:cNvPr>
          <p:cNvSpPr/>
          <p:nvPr/>
        </p:nvSpPr>
        <p:spPr>
          <a:xfrm>
            <a:off x="2418300" y="1447831"/>
            <a:ext cx="1800000" cy="609737"/>
          </a:xfrm>
          <a:prstGeom prst="rect">
            <a:avLst/>
          </a:prstGeom>
          <a:gradFill>
            <a:gsLst>
              <a:gs pos="0">
                <a:srgbClr val="7F7F7F"/>
              </a:gs>
              <a:gs pos="50000">
                <a:srgbClr val="707070"/>
              </a:gs>
              <a:gs pos="100000">
                <a:srgbClr val="545454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180000" bIns="180000" rtlCol="0" anchor="ctr">
            <a:spAutoFit/>
          </a:bodyPr>
          <a:lstStyle/>
          <a:p>
            <a:pPr algn="ctr"/>
            <a:r>
              <a:rPr lang="en-US" altLang="ko-KR" sz="1600" dirty="0"/>
              <a:t>Drone Jacket</a:t>
            </a:r>
            <a:endParaRPr 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33F195-9B4C-4BB5-918E-DB90E97AE843}"/>
              </a:ext>
            </a:extLst>
          </p:cNvPr>
          <p:cNvSpPr/>
          <p:nvPr/>
        </p:nvSpPr>
        <p:spPr>
          <a:xfrm>
            <a:off x="5196600" y="1447830"/>
            <a:ext cx="1800000" cy="609737"/>
          </a:xfrm>
          <a:prstGeom prst="rect">
            <a:avLst/>
          </a:prstGeom>
          <a:gradFill>
            <a:gsLst>
              <a:gs pos="0">
                <a:srgbClr val="7F7F7F"/>
              </a:gs>
              <a:gs pos="50000">
                <a:srgbClr val="707070"/>
              </a:gs>
              <a:gs pos="100000">
                <a:srgbClr val="545454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180000" bIns="180000" rtlCol="0" anchor="ctr">
            <a:spAutoFit/>
          </a:bodyPr>
          <a:lstStyle/>
          <a:p>
            <a:pPr algn="ctr"/>
            <a:r>
              <a:rPr lang="en-US" altLang="ko-KR" sz="1600" dirty="0"/>
              <a:t>Pick it</a:t>
            </a:r>
            <a:endParaRPr 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3CE499-9DBF-4E26-9B66-18EAE5D719A0}"/>
              </a:ext>
            </a:extLst>
          </p:cNvPr>
          <p:cNvSpPr/>
          <p:nvPr/>
        </p:nvSpPr>
        <p:spPr>
          <a:xfrm>
            <a:off x="10753200" y="1478606"/>
            <a:ext cx="1080000" cy="548182"/>
          </a:xfrm>
          <a:prstGeom prst="rect">
            <a:avLst/>
          </a:prstGeom>
          <a:gradFill>
            <a:gsLst>
              <a:gs pos="0">
                <a:srgbClr val="7F7F7F"/>
              </a:gs>
              <a:gs pos="50000">
                <a:srgbClr val="707070"/>
              </a:gs>
              <a:gs pos="100000">
                <a:srgbClr val="545454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180000" bIns="180000" rtlCol="0" anchor="ctr">
            <a:spAutoFit/>
          </a:bodyPr>
          <a:lstStyle/>
          <a:p>
            <a:pPr algn="ctr"/>
            <a:r>
              <a:rPr lang="en-US" sz="1200" dirty="0"/>
              <a:t>Contact Us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1D347A4-60A7-4971-AC48-6495F9BE279F}"/>
              </a:ext>
            </a:extLst>
          </p:cNvPr>
          <p:cNvGrpSpPr/>
          <p:nvPr/>
        </p:nvGrpSpPr>
        <p:grpSpPr>
          <a:xfrm>
            <a:off x="832847" y="6254157"/>
            <a:ext cx="10526305" cy="468223"/>
            <a:chOff x="910368" y="6254157"/>
            <a:chExt cx="10526305" cy="46822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792CA4-ADBD-49F3-8319-F87D8E1B2E05}"/>
                </a:ext>
              </a:extLst>
            </p:cNvPr>
            <p:cNvSpPr/>
            <p:nvPr/>
          </p:nvSpPr>
          <p:spPr>
            <a:xfrm>
              <a:off x="910368" y="6272380"/>
              <a:ext cx="2520000" cy="450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tIns="180000" bIns="180000" rtlCol="0" anchor="ctr">
              <a:spAutoFit/>
            </a:bodyPr>
            <a:lstStyle/>
            <a:p>
              <a:pPr algn="ctr"/>
              <a:r>
                <a:rPr lang="ko-KR" altLang="en-US" sz="1600" b="1" dirty="0"/>
                <a:t>제품 구매 페이지</a:t>
              </a:r>
              <a:endParaRPr lang="en-US" sz="1600" b="1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9DD5776-EE0F-45B4-ABAE-0CF39CC7A190}"/>
                </a:ext>
              </a:extLst>
            </p:cNvPr>
            <p:cNvSpPr/>
            <p:nvPr/>
          </p:nvSpPr>
          <p:spPr>
            <a:xfrm>
              <a:off x="4913521" y="6254157"/>
              <a:ext cx="2520000" cy="45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tIns="180000" bIns="180000" rtlCol="0" anchor="ctr">
              <a:spAutoFit/>
            </a:bodyPr>
            <a:lstStyle/>
            <a:p>
              <a:pPr algn="ctr"/>
              <a:r>
                <a:rPr lang="en-US" altLang="ko-KR" sz="1600" b="1" dirty="0" err="1"/>
                <a:t>DroniaX</a:t>
              </a:r>
              <a:r>
                <a:rPr lang="en-US" altLang="ko-KR" sz="1600" b="1" dirty="0"/>
                <a:t> (</a:t>
              </a:r>
              <a:r>
                <a:rPr lang="ko-KR" altLang="en-US" sz="1600" b="1" dirty="0"/>
                <a:t>게임서비스</a:t>
              </a:r>
              <a:r>
                <a:rPr lang="en-US" altLang="ko-KR" sz="1600" b="1" dirty="0"/>
                <a:t>)</a:t>
              </a:r>
              <a:endParaRPr lang="en-US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FDD1BFC-6156-4628-A10C-476413F46709}"/>
                </a:ext>
              </a:extLst>
            </p:cNvPr>
            <p:cNvSpPr/>
            <p:nvPr/>
          </p:nvSpPr>
          <p:spPr>
            <a:xfrm>
              <a:off x="8916673" y="6272379"/>
              <a:ext cx="2520000" cy="4500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tIns="180000" bIns="180000" rtlCol="0" anchor="ctr">
              <a:spAutoFit/>
            </a:bodyPr>
            <a:lstStyle/>
            <a:p>
              <a:pPr algn="ctr"/>
              <a:r>
                <a:rPr lang="ko-KR" altLang="en-US" sz="1600" b="1" dirty="0"/>
                <a:t>교육 </a:t>
              </a:r>
              <a:r>
                <a:rPr lang="en-US" altLang="ko-KR" sz="1600" b="1" dirty="0"/>
                <a:t>Material </a:t>
              </a:r>
              <a:r>
                <a:rPr lang="ko-KR" altLang="en-US" sz="1600" b="1" dirty="0"/>
                <a:t>페이지</a:t>
              </a:r>
              <a:endParaRPr lang="en-US" sz="1600" b="1" dirty="0"/>
            </a:p>
          </p:txBody>
        </p:sp>
      </p:grp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DE33CA42-9C5D-4F04-AC53-768D4C763CE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206455" y="-1410936"/>
            <a:ext cx="583090" cy="519600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9819AAA-F3C1-4F34-B879-617A602DA3B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430994" y="-217175"/>
            <a:ext cx="552312" cy="2777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6E300FD-3535-4573-A72F-1973C049FE7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5820145" y="1171374"/>
            <a:ext cx="552311" cy="6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A861E880-6D8E-4AC2-A124-EF5260E64ADD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8403057" y="-1411538"/>
            <a:ext cx="583087" cy="519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5C060BB-98C2-439E-A289-754654DEE445}"/>
              </a:ext>
            </a:extLst>
          </p:cNvPr>
          <p:cNvSpPr/>
          <p:nvPr/>
        </p:nvSpPr>
        <p:spPr>
          <a:xfrm>
            <a:off x="7974900" y="1447830"/>
            <a:ext cx="1800000" cy="609737"/>
          </a:xfrm>
          <a:prstGeom prst="rect">
            <a:avLst/>
          </a:prstGeom>
          <a:gradFill>
            <a:gsLst>
              <a:gs pos="0">
                <a:srgbClr val="7F7F7F"/>
              </a:gs>
              <a:gs pos="50000">
                <a:srgbClr val="707070"/>
              </a:gs>
              <a:gs pos="100000">
                <a:srgbClr val="545454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180000" bIns="180000" rtlCol="0" anchor="ctr">
            <a:spAutoFit/>
          </a:bodyPr>
          <a:lstStyle/>
          <a:p>
            <a:pPr algn="ctr"/>
            <a:r>
              <a:rPr lang="en-US" altLang="ko-KR" sz="1600" dirty="0" err="1"/>
              <a:t>Dronia</a:t>
            </a:r>
            <a:r>
              <a:rPr lang="en-US" altLang="ko-KR" sz="1600" dirty="0"/>
              <a:t> Edu</a:t>
            </a:r>
            <a:endParaRPr lang="en-US" sz="1600" dirty="0"/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6D5A927A-7BEA-47B3-A751-882D7618C516}"/>
              </a:ext>
            </a:extLst>
          </p:cNvPr>
          <p:cNvCxnSpPr>
            <a:cxnSpLocks/>
            <a:stCxn id="4" idx="2"/>
            <a:endCxn id="39" idx="0"/>
          </p:cNvCxnSpPr>
          <p:nvPr/>
        </p:nvCxnSpPr>
        <p:spPr>
          <a:xfrm rot="16200000" flipH="1">
            <a:off x="7209295" y="-217776"/>
            <a:ext cx="552311" cy="27789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8FA8032-4179-4C39-B9DD-2858BC75F583}"/>
              </a:ext>
            </a:extLst>
          </p:cNvPr>
          <p:cNvSpPr/>
          <p:nvPr/>
        </p:nvSpPr>
        <p:spPr>
          <a:xfrm>
            <a:off x="2238300" y="2238510"/>
            <a:ext cx="2160000" cy="2964070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2B85CCF-BD56-45C5-BBAE-F665A46FE096}"/>
              </a:ext>
            </a:extLst>
          </p:cNvPr>
          <p:cNvSpPr/>
          <p:nvPr/>
        </p:nvSpPr>
        <p:spPr>
          <a:xfrm>
            <a:off x="2418300" y="4205241"/>
            <a:ext cx="1800000" cy="79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180000" bIns="180000" rtlCol="0" anchor="ctr">
            <a:noAutofit/>
          </a:bodyPr>
          <a:lstStyle/>
          <a:p>
            <a:pPr algn="ctr"/>
            <a:r>
              <a:rPr lang="en-US" altLang="ko-KR" sz="1200" dirty="0"/>
              <a:t>Phantom 4 / Mavic 2 </a:t>
            </a:r>
            <a:r>
              <a:rPr lang="ko-KR" altLang="en-US" sz="1200" dirty="0"/>
              <a:t>용 </a:t>
            </a:r>
            <a:r>
              <a:rPr lang="en-US" altLang="ko-KR" sz="1600" dirty="0"/>
              <a:t>Jacket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140A696-39E5-4784-9B72-AB8931BB92F3}"/>
              </a:ext>
            </a:extLst>
          </p:cNvPr>
          <p:cNvSpPr/>
          <p:nvPr/>
        </p:nvSpPr>
        <p:spPr>
          <a:xfrm>
            <a:off x="2418300" y="2441447"/>
            <a:ext cx="1800000" cy="795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180000" bIns="180000" rtlCol="0" anchor="ctr">
            <a:noAutofit/>
          </a:bodyPr>
          <a:lstStyle/>
          <a:p>
            <a:pPr algn="ctr"/>
            <a:r>
              <a:rPr lang="en-US" altLang="ko-KR" sz="1600" dirty="0"/>
              <a:t>Drone Jacket </a:t>
            </a:r>
            <a:r>
              <a:rPr lang="ko-KR" altLang="en-US" sz="1600" dirty="0"/>
              <a:t>개요</a:t>
            </a:r>
            <a:endParaRPr lang="en-US" altLang="ko-KR" sz="16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DE5437-93AE-4A43-AD05-F1F0BD5A1916}"/>
              </a:ext>
            </a:extLst>
          </p:cNvPr>
          <p:cNvSpPr/>
          <p:nvPr/>
        </p:nvSpPr>
        <p:spPr>
          <a:xfrm>
            <a:off x="2418300" y="3323344"/>
            <a:ext cx="1800000" cy="795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180000" bIns="180000" rtlCol="0" anchor="ctr">
            <a:noAutofit/>
          </a:bodyPr>
          <a:lstStyle/>
          <a:p>
            <a:pPr algn="ctr"/>
            <a:r>
              <a:rPr lang="en-US" altLang="ko-KR" sz="1600" dirty="0"/>
              <a:t>Gallery (</a:t>
            </a:r>
            <a:r>
              <a:rPr lang="ko-KR" altLang="en-US" sz="1600" dirty="0"/>
              <a:t>사진</a:t>
            </a:r>
            <a:r>
              <a:rPr lang="en-US" altLang="ko-KR" sz="1600" dirty="0"/>
              <a:t>)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CF9A9F2-9C18-4368-83AF-D27147E5FF6E}"/>
              </a:ext>
            </a:extLst>
          </p:cNvPr>
          <p:cNvSpPr/>
          <p:nvPr/>
        </p:nvSpPr>
        <p:spPr>
          <a:xfrm>
            <a:off x="5016000" y="2238509"/>
            <a:ext cx="2160000" cy="3825132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31D62C8-57AC-4D82-AA7E-BE9D9A432E83}"/>
              </a:ext>
            </a:extLst>
          </p:cNvPr>
          <p:cNvSpPr/>
          <p:nvPr/>
        </p:nvSpPr>
        <p:spPr>
          <a:xfrm>
            <a:off x="5196000" y="4205241"/>
            <a:ext cx="1800000" cy="79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180000" bIns="180000" rtlCol="0" anchor="ctr">
            <a:noAutofit/>
          </a:bodyPr>
          <a:lstStyle/>
          <a:p>
            <a:pPr algn="ctr"/>
            <a:r>
              <a:rPr lang="en-US" altLang="ko-KR" sz="1600" dirty="0"/>
              <a:t>Pick it! Claw</a:t>
            </a:r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완제품</a:t>
            </a:r>
            <a:r>
              <a:rPr lang="en-US" altLang="ko-KR" sz="1600" dirty="0"/>
              <a:t>)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B29CF63-C26B-4B56-83C6-A7FDB5FE65EF}"/>
              </a:ext>
            </a:extLst>
          </p:cNvPr>
          <p:cNvSpPr/>
          <p:nvPr/>
        </p:nvSpPr>
        <p:spPr>
          <a:xfrm>
            <a:off x="5196000" y="2441447"/>
            <a:ext cx="1800000" cy="795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180000" bIns="180000" rtlCol="0" anchor="ctr">
            <a:noAutofit/>
          </a:bodyPr>
          <a:lstStyle/>
          <a:p>
            <a:pPr algn="ctr"/>
            <a:r>
              <a:rPr lang="en-US" altLang="ko-KR" sz="1600" dirty="0"/>
              <a:t>Pick it </a:t>
            </a:r>
            <a:r>
              <a:rPr lang="ko-KR" altLang="en-US" sz="1600" dirty="0"/>
              <a:t>개요</a:t>
            </a:r>
            <a:endParaRPr lang="en-US" altLang="ko-KR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9B59CC4-B112-4476-A05D-0FB2B05EAF6E}"/>
              </a:ext>
            </a:extLst>
          </p:cNvPr>
          <p:cNvSpPr/>
          <p:nvPr/>
        </p:nvSpPr>
        <p:spPr>
          <a:xfrm>
            <a:off x="5196000" y="3323344"/>
            <a:ext cx="1800000" cy="795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180000" bIns="180000" rtlCol="0" anchor="ctr">
            <a:noAutofit/>
          </a:bodyPr>
          <a:lstStyle/>
          <a:p>
            <a:pPr algn="ctr"/>
            <a:r>
              <a:rPr lang="en-US" altLang="ko-KR" sz="1600" dirty="0"/>
              <a:t>Gallery (</a:t>
            </a:r>
            <a:r>
              <a:rPr lang="ko-KR" altLang="en-US" sz="1600" dirty="0"/>
              <a:t>사진</a:t>
            </a:r>
            <a:r>
              <a:rPr lang="en-US" altLang="ko-KR" sz="1600" dirty="0"/>
              <a:t>)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DCAA13A-16A8-49AE-81EF-1E9EF0A5B2AB}"/>
              </a:ext>
            </a:extLst>
          </p:cNvPr>
          <p:cNvSpPr/>
          <p:nvPr/>
        </p:nvSpPr>
        <p:spPr>
          <a:xfrm>
            <a:off x="5196000" y="5085941"/>
            <a:ext cx="1800000" cy="79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180000" bIns="180000" rtlCol="0" anchor="ctr">
            <a:noAutofit/>
          </a:bodyPr>
          <a:lstStyle/>
          <a:p>
            <a:pPr algn="ctr"/>
            <a:r>
              <a:rPr lang="en-US" altLang="ko-KR" sz="1600" dirty="0" err="1"/>
              <a:t>DroniaX</a:t>
            </a:r>
            <a:r>
              <a:rPr lang="en-US" altLang="ko-KR" sz="1600" dirty="0"/>
              <a:t> (</a:t>
            </a:r>
            <a:r>
              <a:rPr lang="ko-KR" altLang="en-US" sz="1600" dirty="0"/>
              <a:t>게임서비스</a:t>
            </a:r>
            <a:r>
              <a:rPr lang="en-US" altLang="ko-KR" sz="1600" dirty="0"/>
              <a:t>)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C960B8D-2D1E-459F-B4F5-F9EFC015790A}"/>
              </a:ext>
            </a:extLst>
          </p:cNvPr>
          <p:cNvSpPr/>
          <p:nvPr/>
        </p:nvSpPr>
        <p:spPr>
          <a:xfrm>
            <a:off x="7793700" y="2237018"/>
            <a:ext cx="2160000" cy="3825132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F843F8D-6D16-4BF6-8EC2-CB8455BC7A5C}"/>
              </a:ext>
            </a:extLst>
          </p:cNvPr>
          <p:cNvSpPr/>
          <p:nvPr/>
        </p:nvSpPr>
        <p:spPr>
          <a:xfrm>
            <a:off x="7973700" y="4203750"/>
            <a:ext cx="1800000" cy="79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180000" bIns="180000" rtlCol="0" anchor="ctr">
            <a:noAutofit/>
          </a:bodyPr>
          <a:lstStyle/>
          <a:p>
            <a:pPr algn="ctr"/>
            <a:r>
              <a:rPr lang="en-US" altLang="ko-KR" sz="1600" dirty="0"/>
              <a:t>Claw Kit</a:t>
            </a:r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조립 제품</a:t>
            </a:r>
            <a:r>
              <a:rPr lang="en-US" altLang="ko-KR" sz="1600" dirty="0"/>
              <a:t>)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C46622B-94DF-404D-ADFC-8C89FDB2AE94}"/>
              </a:ext>
            </a:extLst>
          </p:cNvPr>
          <p:cNvSpPr/>
          <p:nvPr/>
        </p:nvSpPr>
        <p:spPr>
          <a:xfrm>
            <a:off x="7973700" y="2439956"/>
            <a:ext cx="1800000" cy="795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180000" bIns="180000" rtlCol="0" anchor="ctr">
            <a:noAutofit/>
          </a:bodyPr>
          <a:lstStyle/>
          <a:p>
            <a:pPr algn="ctr"/>
            <a:r>
              <a:rPr lang="en-US" altLang="ko-KR" sz="1600" dirty="0" err="1"/>
              <a:t>Dronia</a:t>
            </a:r>
            <a:r>
              <a:rPr lang="ko-KR" altLang="en-US" sz="1600" dirty="0"/>
              <a:t> </a:t>
            </a:r>
            <a:r>
              <a:rPr lang="en-US" altLang="ko-KR" sz="1600" dirty="0"/>
              <a:t>Edu</a:t>
            </a:r>
            <a:r>
              <a:rPr lang="ko-KR" altLang="en-US" sz="1600" dirty="0"/>
              <a:t> 개요</a:t>
            </a:r>
            <a:endParaRPr lang="en-US" altLang="ko-KR" sz="16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86CE555-910C-45E3-81D1-F8CC9D629AD7}"/>
              </a:ext>
            </a:extLst>
          </p:cNvPr>
          <p:cNvSpPr/>
          <p:nvPr/>
        </p:nvSpPr>
        <p:spPr>
          <a:xfrm>
            <a:off x="7973700" y="3321853"/>
            <a:ext cx="1800000" cy="795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180000" bIns="180000" rtlCol="0" anchor="ctr">
            <a:noAutofit/>
          </a:bodyPr>
          <a:lstStyle/>
          <a:p>
            <a:pPr algn="ctr"/>
            <a:r>
              <a:rPr lang="en-US" altLang="ko-KR" sz="1600" dirty="0"/>
              <a:t>Gallery (</a:t>
            </a:r>
            <a:r>
              <a:rPr lang="ko-KR" altLang="en-US" sz="1600" dirty="0"/>
              <a:t>사진</a:t>
            </a:r>
            <a:r>
              <a:rPr lang="en-US" altLang="ko-KR" sz="1600" dirty="0"/>
              <a:t>)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A79B4DC-A022-40BB-9471-AEB5033874EC}"/>
              </a:ext>
            </a:extLst>
          </p:cNvPr>
          <p:cNvSpPr/>
          <p:nvPr/>
        </p:nvSpPr>
        <p:spPr>
          <a:xfrm>
            <a:off x="7973700" y="5084450"/>
            <a:ext cx="1800000" cy="79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180000" bIns="180000" rtlCol="0" anchor="ctr">
            <a:noAutofit/>
          </a:bodyPr>
          <a:lstStyle/>
          <a:p>
            <a:pPr algn="ctr"/>
            <a:r>
              <a:rPr lang="ko-KR" altLang="en-US" sz="1600" dirty="0"/>
              <a:t>교육 자료</a:t>
            </a:r>
            <a:endParaRPr lang="en-US" altLang="ko-KR" sz="1600" dirty="0"/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5E71BAC5-8438-4CE5-AC97-FB79DDE136E2}"/>
              </a:ext>
            </a:extLst>
          </p:cNvPr>
          <p:cNvCxnSpPr>
            <a:cxnSpLocks/>
            <a:stCxn id="55" idx="1"/>
            <a:endCxn id="14" idx="0"/>
          </p:cNvCxnSpPr>
          <p:nvPr/>
        </p:nvCxnSpPr>
        <p:spPr>
          <a:xfrm rot="10800000" flipH="1" flipV="1">
            <a:off x="5196000" y="5483143"/>
            <a:ext cx="900000" cy="771014"/>
          </a:xfrm>
          <a:prstGeom prst="bentConnector4">
            <a:avLst>
              <a:gd name="adj1" fmla="val -55664"/>
              <a:gd name="adj2" fmla="val 87113"/>
            </a:avLst>
          </a:prstGeom>
          <a:ln w="28575">
            <a:solidFill>
              <a:schemeClr val="accent2">
                <a:alpha val="9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269F19DF-6089-497A-9B30-AE50B761F7AE}"/>
              </a:ext>
            </a:extLst>
          </p:cNvPr>
          <p:cNvCxnSpPr>
            <a:cxnSpLocks/>
            <a:stCxn id="61" idx="3"/>
            <a:endCxn id="15" idx="0"/>
          </p:cNvCxnSpPr>
          <p:nvPr/>
        </p:nvCxnSpPr>
        <p:spPr>
          <a:xfrm>
            <a:off x="9773700" y="5481652"/>
            <a:ext cx="325452" cy="790727"/>
          </a:xfrm>
          <a:prstGeom prst="bentConnector2">
            <a:avLst/>
          </a:prstGeom>
          <a:ln w="28575">
            <a:solidFill>
              <a:schemeClr val="accent5">
                <a:alpha val="9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63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108</Words>
  <Application>Microsoft Office PowerPoint</Application>
  <PresentationFormat>와이드스크린</PresentationFormat>
  <Paragraphs>37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사이트 구조 설계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사이트 구조</dc:title>
  <dc:creator>임 승빈</dc:creator>
  <cp:lastModifiedBy>임 승빈</cp:lastModifiedBy>
  <cp:revision>18</cp:revision>
  <dcterms:created xsi:type="dcterms:W3CDTF">2020-03-31T07:50:26Z</dcterms:created>
  <dcterms:modified xsi:type="dcterms:W3CDTF">2020-04-07T07:12:42Z</dcterms:modified>
</cp:coreProperties>
</file>