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8EA9-6E04-4006-B924-A856B7CC9E9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8C7D-D3E8-4E18-BECB-D9A390EA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3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8EA9-6E04-4006-B924-A856B7CC9E9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8C7D-D3E8-4E18-BECB-D9A390EA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8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8EA9-6E04-4006-B924-A856B7CC9E9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8C7D-D3E8-4E18-BECB-D9A390EA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6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8EA9-6E04-4006-B924-A856B7CC9E9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8C7D-D3E8-4E18-BECB-D9A390EA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0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8EA9-6E04-4006-B924-A856B7CC9E9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8C7D-D3E8-4E18-BECB-D9A390EA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4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8EA9-6E04-4006-B924-A856B7CC9E9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8C7D-D3E8-4E18-BECB-D9A390EA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7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8EA9-6E04-4006-B924-A856B7CC9E9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8C7D-D3E8-4E18-BECB-D9A390EA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9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8EA9-6E04-4006-B924-A856B7CC9E9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8C7D-D3E8-4E18-BECB-D9A390EA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0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8EA9-6E04-4006-B924-A856B7CC9E9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8C7D-D3E8-4E18-BECB-D9A390EA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8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8EA9-6E04-4006-B924-A856B7CC9E9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8C7D-D3E8-4E18-BECB-D9A390EA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3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8EA9-6E04-4006-B924-A856B7CC9E9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8C7D-D3E8-4E18-BECB-D9A390EA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8EA9-6E04-4006-B924-A856B7CC9E9A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8C7D-D3E8-4E18-BECB-D9A390EA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2" b="89952" l="9927" r="995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95" y="-2185627"/>
            <a:ext cx="5145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9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鱼酥不是叔</dc:creator>
  <cp:lastModifiedBy>鱼酥不是叔</cp:lastModifiedBy>
  <cp:revision>1</cp:revision>
  <dcterms:created xsi:type="dcterms:W3CDTF">2021-11-02T03:21:17Z</dcterms:created>
  <dcterms:modified xsi:type="dcterms:W3CDTF">2021-11-02T03:23:51Z</dcterms:modified>
</cp:coreProperties>
</file>