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08B77-C4B9-46F6-B460-68E7CA0F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69831-95B6-4A2D-AD82-875096B25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24786-A25B-49C1-8A8C-3B002F4D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12F5-DF3A-418C-8DEE-93DC9BD8EEE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3D693-141B-4744-9D28-229C1C66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94AC5-2903-4C60-9B6D-A04E3DF7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9AC7-3989-4119-87F6-A2529FF7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ED945-373D-4AC3-A00F-28D379F9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CB48C-409A-4718-9563-F2B7A0363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86BB5-2E25-47B8-84B8-71AEDF06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12F5-DF3A-418C-8DEE-93DC9BD8EEE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5C777-55DF-470B-9316-6D7D68EA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4B6CC-036E-4066-93BC-3C9A1D7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9AC7-3989-4119-87F6-A2529FF7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9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795B4-A3A4-4BD0-8575-D0034C157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A59565-4BEA-4E0A-A9A4-7B567386C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4EA18-6D01-45A5-B886-52824B0E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12F5-DF3A-418C-8DEE-93DC9BD8EEE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B87D0-1540-457F-99B6-27168509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3E0CF-CD26-475F-B394-A9095ADF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9AC7-3989-4119-87F6-A2529FF7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2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A5B91-8D74-4C78-B0AC-F3C249F0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189B5-81ED-4BBB-8324-78897514C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F2354-1875-4F3F-9CF8-7788A770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12F5-DF3A-418C-8DEE-93DC9BD8EEE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A650A-1954-4C24-A72B-A1CA8203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79385-8C6E-4446-8BB9-27BFDC3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9AC7-3989-4119-87F6-A2529FF7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6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9ACA-FE85-482D-8E9E-2E0D5D5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35B0D-299F-495F-A996-B1ECCFBB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37ADA-18D3-4F57-B323-405DC33F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12F5-DF3A-418C-8DEE-93DC9BD8EEE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43842-2246-4218-9715-02BEC78E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D4DB4-523A-470D-9BA6-E22367A9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9AC7-3989-4119-87F6-A2529FF7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0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9E4E0-26CE-40AC-B2F4-5BB54C7F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D67E1-A9DA-43E7-9083-4B114B9CD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BF0D5E-92E0-4C05-BFEA-1692B25F5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93006-370F-4641-97FF-5F5FD375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12F5-DF3A-418C-8DEE-93DC9BD8EEE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E11FE-C431-4BEA-A545-5FD48018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96AC3-166D-4534-8E71-242C00FC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9AC7-3989-4119-87F6-A2529FF7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8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49D2F-EA1C-4803-A133-FE63CB6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B7612-25FA-4850-B634-72CB10C68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902DC-2951-445D-90EF-127A43C0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2FBA4E-E559-47DB-BE8B-5DE23D9CC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E6FE8B-9BD0-40CF-AEEA-83284F7F0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589C24-8B17-4616-8F17-A5A8840A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12F5-DF3A-418C-8DEE-93DC9BD8EEE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0292F-15C8-4AC5-82FD-DB75F589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C5E9B7-DDD3-4D50-93AB-3A520A8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9AC7-3989-4119-87F6-A2529FF7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9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E7DF-6E7D-46D2-8140-22230289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50D727-8A78-46E8-AFEC-3DDC6E5F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12F5-DF3A-418C-8DEE-93DC9BD8EEE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127FD-C66F-468E-9E45-449F0D95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24517-D403-462B-894F-907F483A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9AC7-3989-4119-87F6-A2529FF7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9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34C92D-66E5-44C1-9FE4-2AC582EF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12F5-DF3A-418C-8DEE-93DC9BD8EEE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63AED-6E59-434C-811B-E2D413D1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48E0B-4EA6-4D19-AFD4-4362A42E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9AC7-3989-4119-87F6-A2529FF7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2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85C74-6E0A-4848-BE3E-5D0A4FF9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A69D4-1B3C-48F9-A1AF-61C27ADF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6254B-962B-4771-A413-50B58E2E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C1373-BE23-4D90-BD5C-F26CB10F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12F5-DF3A-418C-8DEE-93DC9BD8EEE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709B9-10A2-41FD-B88B-31695239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451B1-B8BC-4C6F-AD99-B8FA9E31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9AC7-3989-4119-87F6-A2529FF7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3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6B42-14E4-4141-A7CF-3702CD38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A8D105-8311-4D67-BA0E-E50667485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D0552-DBB1-45B0-99AF-2ED58E20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6BD5C-1582-4198-97D8-AD8BEB0C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12F5-DF3A-418C-8DEE-93DC9BD8EEE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18385-C3BC-409A-B900-24848AD5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9C6DC-21C0-4E49-B961-08EFDE2D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9AC7-3989-4119-87F6-A2529FF7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4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E9C242-2FEA-4A57-951F-426B7E2B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745F3-7589-4AF1-B247-716A14CF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7AD6F-9F3D-4AFA-9CC8-10EB48970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12F5-DF3A-418C-8DEE-93DC9BD8EEEC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34989-566C-4267-B0DD-79B24C6CD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99A7A-EC26-46E4-97E2-078E763D1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D9AC7-3989-4119-87F6-A2529FF7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6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3EF28AF-9A2F-4EC7-BAA1-F34B54D8D8B0}"/>
              </a:ext>
            </a:extLst>
          </p:cNvPr>
          <p:cNvSpPr/>
          <p:nvPr/>
        </p:nvSpPr>
        <p:spPr>
          <a:xfrm>
            <a:off x="5009322" y="1184205"/>
            <a:ext cx="2544417" cy="35913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2E698A-56FB-4A7D-BDBF-A36077CC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0667999" y="3255961"/>
            <a:ext cx="106017" cy="25400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2DA929-5298-46FF-81B4-CB06377E8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667999" y="5212080"/>
            <a:ext cx="2054087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A86EE2-41E8-497B-AB97-720481E41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02" b="9806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3" y="458255"/>
            <a:ext cx="2542430" cy="36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8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53443-1597-4A09-A3F8-93F657EDE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F8AD36-B4A8-47C4-BEEE-2D3B719FE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0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46C27B-8B91-4686-B3F8-24921E3EA80E}"/>
              </a:ext>
            </a:extLst>
          </p:cNvPr>
          <p:cNvSpPr/>
          <p:nvPr/>
        </p:nvSpPr>
        <p:spPr>
          <a:xfrm>
            <a:off x="3348847" y="2674417"/>
            <a:ext cx="900000" cy="12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0AF411-10CA-4847-A96B-7A71DE41A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7" y="2674417"/>
            <a:ext cx="900000" cy="12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3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煜文 万</dc:creator>
  <cp:lastModifiedBy>煜文 万</cp:lastModifiedBy>
  <cp:revision>4</cp:revision>
  <dcterms:created xsi:type="dcterms:W3CDTF">2020-05-31T06:15:10Z</dcterms:created>
  <dcterms:modified xsi:type="dcterms:W3CDTF">2020-05-31T06:53:21Z</dcterms:modified>
</cp:coreProperties>
</file>