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26" r:id="rId2"/>
    <p:sldId id="428" r:id="rId3"/>
    <p:sldId id="460" r:id="rId4"/>
    <p:sldId id="461" r:id="rId5"/>
    <p:sldId id="357" r:id="rId6"/>
    <p:sldId id="463" r:id="rId7"/>
    <p:sldId id="464" r:id="rId8"/>
    <p:sldId id="470" r:id="rId9"/>
    <p:sldId id="348" r:id="rId10"/>
    <p:sldId id="327" r:id="rId11"/>
    <p:sldId id="471" r:id="rId12"/>
    <p:sldId id="472" r:id="rId13"/>
    <p:sldId id="462" r:id="rId14"/>
    <p:sldId id="469" r:id="rId15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0">
          <p15:clr>
            <a:srgbClr val="A4A3A4"/>
          </p15:clr>
        </p15:guide>
        <p15:guide id="2" pos="2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C5D1"/>
    <a:srgbClr val="33C2BC"/>
    <a:srgbClr val="4B8A8F"/>
    <a:srgbClr val="90C5C7"/>
    <a:srgbClr val="8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1914" y="954"/>
      </p:cViewPr>
      <p:guideLst>
        <p:guide orient="horz" pos="2240"/>
        <p:guide pos="29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www.515ppt.com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www.515ppt.com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10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www.515ppt.com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11</a:t>
            </a:fld>
            <a:endParaRPr lang="en-US" smtId="4294967295"/>
          </a:p>
        </p:txBody>
      </p:sp>
    </p:spTree>
    <p:extLst>
      <p:ext uri="{BB962C8B-B14F-4D97-AF65-F5344CB8AC3E}">
        <p14:creationId xmlns:p14="http://schemas.microsoft.com/office/powerpoint/2010/main" val="3450614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www.515ppt.com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12</a:t>
            </a:fld>
            <a:endParaRPr lang="en-US" smtId="4294967295"/>
          </a:p>
        </p:txBody>
      </p:sp>
    </p:spTree>
    <p:extLst>
      <p:ext uri="{BB962C8B-B14F-4D97-AF65-F5344CB8AC3E}">
        <p14:creationId xmlns:p14="http://schemas.microsoft.com/office/powerpoint/2010/main" val="2303208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www.515ppt.com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13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www.515ppt.com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14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www.515ppt.com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www.515ppt.com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3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www.515ppt.com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4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www.515ppt.com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5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www.515ppt.com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6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www.515ppt.com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7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www.515ppt.com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8</a:t>
            </a:fld>
            <a:endParaRPr lang="en-US" smtId="4294967295"/>
          </a:p>
        </p:txBody>
      </p:sp>
    </p:spTree>
    <p:extLst>
      <p:ext uri="{BB962C8B-B14F-4D97-AF65-F5344CB8AC3E}">
        <p14:creationId xmlns:p14="http://schemas.microsoft.com/office/powerpoint/2010/main" val="2200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t>www.515ppt.com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9</a:t>
            </a:fld>
            <a:endParaRPr lang="en-US" smtId="4294967295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5603E-5FEA-4336-B166-85D42118E93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55949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D0C94-37DC-43FD-AE38-85FA744AACB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5101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85" y="273892"/>
            <a:ext cx="1971678" cy="435964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92"/>
            <a:ext cx="5800734" cy="435964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E66CCE-9CFD-446E-80B3-B07DF743192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129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1" y="273892"/>
            <a:ext cx="7886712" cy="435964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t>2022/5/15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C53B0-F3C8-4BE5-8613-E4A8DA6BC22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7671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DBE723-29B9-450A-BE1D-FBB4469F3DE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502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98EC8-BE2A-493D-8E77-E9FC97A5751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2098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1" y="1369460"/>
            <a:ext cx="3886206" cy="326408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7" y="1369460"/>
            <a:ext cx="3886206" cy="326408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t>2022/5/15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F0B58-901E-40BA-81FC-3ECC8554750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79824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1095"/>
            <a:ext cx="3868346" cy="6180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9138"/>
            <a:ext cx="3868346" cy="276392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261095"/>
            <a:ext cx="3887397" cy="6180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1879138"/>
            <a:ext cx="3887397" cy="276392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t>2022/5/15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D88B4-53C2-436F-AF68-E4E114A4E36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7553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t>2022/5/15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BC30A-D85D-4226-968F-40C317CAD4D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51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t>2022/5/15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6A7337-79ED-4575-9143-AAC83E46A20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542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t>2022/5/15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4FCAD-47C1-42CA-BD40-C600736D467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1664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t>2022/5/15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50A03-C3A2-46A9-98BF-2D9D8E8742F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477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9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82F288E0-7875-42C4-84C8-98DBBD3BF4D2}" type="datetimeFigureOut">
              <a:rPr lang="zh-CN" altLang="en-US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A65D10A6-27C5-4E0C-A540-81D7376D29F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ransition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667569" y="1645414"/>
            <a:ext cx="7896225" cy="701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 sz="40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毕业论文</a:t>
            </a:r>
            <a:r>
              <a:rPr lang="zh-CN" altLang="en-US" sz="40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053760" y="3480520"/>
            <a:ext cx="5259244" cy="646331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noProof="1">
                <a:latin typeface="微软雅黑" charset="0"/>
                <a:ea typeface="微软雅黑"/>
              </a:rPr>
              <a:t>报告人</a:t>
            </a:r>
            <a:r>
              <a:rPr lang="zh-CN" altLang="en-US" noProof="1" smtClean="0">
                <a:latin typeface="微软雅黑" charset="0"/>
                <a:ea typeface="微软雅黑"/>
              </a:rPr>
              <a:t>：万煜文                 学号：</a:t>
            </a:r>
            <a:r>
              <a:rPr lang="en-US" altLang="zh-CN" noProof="1" smtClean="0">
                <a:latin typeface="微软雅黑" charset="0"/>
                <a:ea typeface="微软雅黑"/>
              </a:rPr>
              <a:t>201820181502</a:t>
            </a:r>
            <a:r>
              <a:rPr lang="zh-CN" altLang="en-US" noProof="1" smtClean="0">
                <a:latin typeface="微软雅黑" charset="0"/>
                <a:ea typeface="微软雅黑"/>
              </a:rPr>
              <a:t>       </a:t>
            </a:r>
            <a:r>
              <a:rPr lang="zh-CN" altLang="en-US" noProof="1">
                <a:latin typeface="微软雅黑" charset="0"/>
                <a:ea typeface="微软雅黑"/>
              </a:rPr>
              <a:t>指导老师</a:t>
            </a:r>
            <a:r>
              <a:rPr lang="zh-CN" altLang="en-US" noProof="1" smtClean="0">
                <a:latin typeface="微软雅黑" charset="0"/>
                <a:ea typeface="微软雅黑"/>
              </a:rPr>
              <a:t>：谢波</a:t>
            </a:r>
            <a:endParaRPr lang="en-US" noProof="1">
              <a:latin typeface="微软雅黑" charset="0"/>
              <a:ea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8691" y="2495893"/>
            <a:ext cx="5133340" cy="400110"/>
          </a:xfrm>
          <a:prstGeom prst="rect">
            <a:avLst/>
          </a:prstGeom>
          <a:noFill/>
          <a:effectLst>
            <a:outerShdw blurRad="50800" dist="1270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000" noProof="1">
                <a:latin typeface="微软雅黑" charset="0"/>
                <a:ea typeface="微软雅黑"/>
              </a:rPr>
              <a:t>Graduation </a:t>
            </a:r>
            <a:r>
              <a:rPr lang="zh-CN" altLang="en-US" sz="2000" noProof="1" smtClean="0">
                <a:latin typeface="微软雅黑" charset="0"/>
                <a:ea typeface="微软雅黑"/>
              </a:rPr>
              <a:t>thesis </a:t>
            </a:r>
            <a:r>
              <a:rPr lang="en-US" altLang="zh-CN" sz="2000" noProof="1" smtClean="0">
                <a:latin typeface="微软雅黑" charset="0"/>
                <a:ea typeface="微软雅黑"/>
              </a:rPr>
              <a:t>defense</a:t>
            </a:r>
            <a:endParaRPr lang="zh-CN" altLang="en-US" sz="2000" noProof="1">
              <a:latin typeface="微软雅黑" charset="0"/>
              <a:ea typeface="微软雅黑"/>
            </a:endParaRPr>
          </a:p>
        </p:txBody>
      </p:sp>
      <p:grpSp>
        <p:nvGrpSpPr>
          <p:cNvPr id="7" name="Group 59">
            <a:extLst>
              <a:ext uri="{FF2B5EF4-FFF2-40B4-BE49-F238E27FC236}">
                <a16:creationId xmlns:a16="http://schemas.microsoft.com/office/drawing/2014/main" id="{F2927F1B-8636-4D12-B54B-2E4FBFF20F05}"/>
              </a:ext>
            </a:extLst>
          </p:cNvPr>
          <p:cNvGrpSpPr/>
          <p:nvPr/>
        </p:nvGrpSpPr>
        <p:grpSpPr>
          <a:xfrm>
            <a:off x="383585" y="991630"/>
            <a:ext cx="2193104" cy="3008525"/>
            <a:chOff x="1238133" y="1686484"/>
            <a:chExt cx="3514028" cy="4820584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8" name="Group 60">
              <a:extLst>
                <a:ext uri="{FF2B5EF4-FFF2-40B4-BE49-F238E27FC236}">
                  <a16:creationId xmlns:a16="http://schemas.microsoft.com/office/drawing/2014/main" id="{736E104C-3184-4225-9EEC-ACFA99F7FE7D}"/>
                </a:ext>
              </a:extLst>
            </p:cNvPr>
            <p:cNvGrpSpPr/>
            <p:nvPr/>
          </p:nvGrpSpPr>
          <p:grpSpPr>
            <a:xfrm flipH="1">
              <a:off x="1441205" y="1707388"/>
              <a:ext cx="3075317" cy="4799680"/>
              <a:chOff x="-6707188" y="-431800"/>
              <a:chExt cx="5697538" cy="9431338"/>
            </a:xfrm>
            <a:grpFill/>
          </p:grpSpPr>
          <p:sp>
            <p:nvSpPr>
              <p:cNvPr id="233" name="Freeform 5">
                <a:extLst>
                  <a:ext uri="{FF2B5EF4-FFF2-40B4-BE49-F238E27FC236}">
                    <a16:creationId xmlns:a16="http://schemas.microsoft.com/office/drawing/2014/main" id="{998AA317-188B-403C-81ED-460CF5B743C7}"/>
                  </a:ext>
                </a:extLst>
              </p:cNvPr>
              <p:cNvSpPr/>
              <p:nvPr/>
            </p:nvSpPr>
            <p:spPr bwMode="auto">
              <a:xfrm>
                <a:off x="-5016500" y="7881938"/>
                <a:ext cx="474663" cy="404813"/>
              </a:xfrm>
              <a:custGeom>
                <a:avLst/>
                <a:gdLst>
                  <a:gd name="T0" fmla="*/ 31 w 299"/>
                  <a:gd name="T1" fmla="*/ 255 h 255"/>
                  <a:gd name="T2" fmla="*/ 83 w 299"/>
                  <a:gd name="T3" fmla="*/ 198 h 255"/>
                  <a:gd name="T4" fmla="*/ 299 w 299"/>
                  <a:gd name="T5" fmla="*/ 198 h 255"/>
                  <a:gd name="T6" fmla="*/ 299 w 299"/>
                  <a:gd name="T7" fmla="*/ 139 h 255"/>
                  <a:gd name="T8" fmla="*/ 105 w 299"/>
                  <a:gd name="T9" fmla="*/ 139 h 255"/>
                  <a:gd name="T10" fmla="*/ 93 w 299"/>
                  <a:gd name="T11" fmla="*/ 139 h 255"/>
                  <a:gd name="T12" fmla="*/ 93 w 299"/>
                  <a:gd name="T13" fmla="*/ 130 h 255"/>
                  <a:gd name="T14" fmla="*/ 93 w 299"/>
                  <a:gd name="T15" fmla="*/ 0 h 255"/>
                  <a:gd name="T16" fmla="*/ 0 w 299"/>
                  <a:gd name="T17" fmla="*/ 0 h 255"/>
                  <a:gd name="T18" fmla="*/ 0 w 299"/>
                  <a:gd name="T19" fmla="*/ 198 h 255"/>
                  <a:gd name="T20" fmla="*/ 31 w 299"/>
                  <a:gd name="T21" fmla="*/ 198 h 255"/>
                  <a:gd name="T22" fmla="*/ 31 w 299"/>
                  <a:gd name="T23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55">
                    <a:moveTo>
                      <a:pt x="31" y="255"/>
                    </a:moveTo>
                    <a:lnTo>
                      <a:pt x="83" y="198"/>
                    </a:lnTo>
                    <a:lnTo>
                      <a:pt x="299" y="198"/>
                    </a:lnTo>
                    <a:lnTo>
                      <a:pt x="299" y="139"/>
                    </a:lnTo>
                    <a:lnTo>
                      <a:pt x="105" y="139"/>
                    </a:lnTo>
                    <a:lnTo>
                      <a:pt x="93" y="139"/>
                    </a:lnTo>
                    <a:lnTo>
                      <a:pt x="93" y="13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198"/>
                    </a:lnTo>
                    <a:lnTo>
                      <a:pt x="31" y="198"/>
                    </a:lnTo>
                    <a:lnTo>
                      <a:pt x="31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34" name="Freeform 6">
                <a:extLst>
                  <a:ext uri="{FF2B5EF4-FFF2-40B4-BE49-F238E27FC236}">
                    <a16:creationId xmlns:a16="http://schemas.microsoft.com/office/drawing/2014/main" id="{ED9C21B3-14E4-4812-A5AE-A18509219EB6}"/>
                  </a:ext>
                </a:extLst>
              </p:cNvPr>
              <p:cNvSpPr/>
              <p:nvPr/>
            </p:nvSpPr>
            <p:spPr bwMode="auto">
              <a:xfrm>
                <a:off x="-4849813" y="7756525"/>
                <a:ext cx="492125" cy="425450"/>
              </a:xfrm>
              <a:custGeom>
                <a:avLst/>
                <a:gdLst>
                  <a:gd name="T0" fmla="*/ 310 w 310"/>
                  <a:gd name="T1" fmla="*/ 0 h 268"/>
                  <a:gd name="T2" fmla="*/ 0 w 310"/>
                  <a:gd name="T3" fmla="*/ 0 h 268"/>
                  <a:gd name="T4" fmla="*/ 0 w 310"/>
                  <a:gd name="T5" fmla="*/ 79 h 268"/>
                  <a:gd name="T6" fmla="*/ 0 w 310"/>
                  <a:gd name="T7" fmla="*/ 209 h 268"/>
                  <a:gd name="T8" fmla="*/ 194 w 310"/>
                  <a:gd name="T9" fmla="*/ 209 h 268"/>
                  <a:gd name="T10" fmla="*/ 222 w 310"/>
                  <a:gd name="T11" fmla="*/ 209 h 268"/>
                  <a:gd name="T12" fmla="*/ 277 w 310"/>
                  <a:gd name="T13" fmla="*/ 268 h 268"/>
                  <a:gd name="T14" fmla="*/ 277 w 310"/>
                  <a:gd name="T15" fmla="*/ 209 h 268"/>
                  <a:gd name="T16" fmla="*/ 310 w 310"/>
                  <a:gd name="T17" fmla="*/ 209 h 268"/>
                  <a:gd name="T18" fmla="*/ 310 w 310"/>
                  <a:gd name="T19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" h="268">
                    <a:moveTo>
                      <a:pt x="310" y="0"/>
                    </a:moveTo>
                    <a:lnTo>
                      <a:pt x="0" y="0"/>
                    </a:lnTo>
                    <a:lnTo>
                      <a:pt x="0" y="79"/>
                    </a:lnTo>
                    <a:lnTo>
                      <a:pt x="0" y="209"/>
                    </a:lnTo>
                    <a:lnTo>
                      <a:pt x="194" y="209"/>
                    </a:lnTo>
                    <a:lnTo>
                      <a:pt x="222" y="209"/>
                    </a:lnTo>
                    <a:lnTo>
                      <a:pt x="277" y="268"/>
                    </a:lnTo>
                    <a:lnTo>
                      <a:pt x="277" y="209"/>
                    </a:lnTo>
                    <a:lnTo>
                      <a:pt x="310" y="209"/>
                    </a:lnTo>
                    <a:lnTo>
                      <a:pt x="3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35" name="Freeform 7">
                <a:extLst>
                  <a:ext uri="{FF2B5EF4-FFF2-40B4-BE49-F238E27FC236}">
                    <a16:creationId xmlns:a16="http://schemas.microsoft.com/office/drawing/2014/main" id="{A784A403-6449-4354-8B28-CB6292A5215B}"/>
                  </a:ext>
                </a:extLst>
              </p:cNvPr>
              <p:cNvSpPr/>
              <p:nvPr/>
            </p:nvSpPr>
            <p:spPr bwMode="auto">
              <a:xfrm>
                <a:off x="-6127750" y="3248025"/>
                <a:ext cx="577850" cy="574675"/>
              </a:xfrm>
              <a:custGeom>
                <a:avLst/>
                <a:gdLst>
                  <a:gd name="T0" fmla="*/ 151 w 154"/>
                  <a:gd name="T1" fmla="*/ 59 h 153"/>
                  <a:gd name="T2" fmla="*/ 120 w 154"/>
                  <a:gd name="T3" fmla="*/ 72 h 153"/>
                  <a:gd name="T4" fmla="*/ 108 w 154"/>
                  <a:gd name="T5" fmla="*/ 72 h 153"/>
                  <a:gd name="T6" fmla="*/ 102 w 154"/>
                  <a:gd name="T7" fmla="*/ 57 h 153"/>
                  <a:gd name="T8" fmla="*/ 111 w 154"/>
                  <a:gd name="T9" fmla="*/ 49 h 153"/>
                  <a:gd name="T10" fmla="*/ 142 w 154"/>
                  <a:gd name="T11" fmla="*/ 36 h 153"/>
                  <a:gd name="T12" fmla="*/ 128 w 154"/>
                  <a:gd name="T13" fmla="*/ 19 h 153"/>
                  <a:gd name="T14" fmla="*/ 108 w 154"/>
                  <a:gd name="T15" fmla="*/ 11 h 153"/>
                  <a:gd name="T16" fmla="*/ 105 w 154"/>
                  <a:gd name="T17" fmla="*/ 35 h 153"/>
                  <a:gd name="T18" fmla="*/ 90 w 154"/>
                  <a:gd name="T19" fmla="*/ 57 h 153"/>
                  <a:gd name="T20" fmla="*/ 92 w 154"/>
                  <a:gd name="T21" fmla="*/ 34 h 153"/>
                  <a:gd name="T22" fmla="*/ 81 w 154"/>
                  <a:gd name="T23" fmla="*/ 27 h 153"/>
                  <a:gd name="T24" fmla="*/ 81 w 154"/>
                  <a:gd name="T25" fmla="*/ 15 h 153"/>
                  <a:gd name="T26" fmla="*/ 73 w 154"/>
                  <a:gd name="T27" fmla="*/ 15 h 153"/>
                  <a:gd name="T28" fmla="*/ 73 w 154"/>
                  <a:gd name="T29" fmla="*/ 27 h 153"/>
                  <a:gd name="T30" fmla="*/ 62 w 154"/>
                  <a:gd name="T31" fmla="*/ 34 h 153"/>
                  <a:gd name="T32" fmla="*/ 63 w 154"/>
                  <a:gd name="T33" fmla="*/ 57 h 153"/>
                  <a:gd name="T34" fmla="*/ 49 w 154"/>
                  <a:gd name="T35" fmla="*/ 35 h 153"/>
                  <a:gd name="T36" fmla="*/ 45 w 154"/>
                  <a:gd name="T37" fmla="*/ 11 h 153"/>
                  <a:gd name="T38" fmla="*/ 25 w 154"/>
                  <a:gd name="T39" fmla="*/ 19 h 153"/>
                  <a:gd name="T40" fmla="*/ 12 w 154"/>
                  <a:gd name="T41" fmla="*/ 36 h 153"/>
                  <a:gd name="T42" fmla="*/ 43 w 154"/>
                  <a:gd name="T43" fmla="*/ 49 h 153"/>
                  <a:gd name="T44" fmla="*/ 51 w 154"/>
                  <a:gd name="T45" fmla="*/ 57 h 153"/>
                  <a:gd name="T46" fmla="*/ 45 w 154"/>
                  <a:gd name="T47" fmla="*/ 72 h 153"/>
                  <a:gd name="T48" fmla="*/ 33 w 154"/>
                  <a:gd name="T49" fmla="*/ 72 h 153"/>
                  <a:gd name="T50" fmla="*/ 2 w 154"/>
                  <a:gd name="T51" fmla="*/ 59 h 153"/>
                  <a:gd name="T52" fmla="*/ 0 w 154"/>
                  <a:gd name="T53" fmla="*/ 81 h 153"/>
                  <a:gd name="T54" fmla="*/ 8 w 154"/>
                  <a:gd name="T55" fmla="*/ 100 h 153"/>
                  <a:gd name="T56" fmla="*/ 28 w 154"/>
                  <a:gd name="T57" fmla="*/ 86 h 153"/>
                  <a:gd name="T58" fmla="*/ 54 w 154"/>
                  <a:gd name="T59" fmla="*/ 81 h 153"/>
                  <a:gd name="T60" fmla="*/ 36 w 154"/>
                  <a:gd name="T61" fmla="*/ 96 h 153"/>
                  <a:gd name="T62" fmla="*/ 39 w 154"/>
                  <a:gd name="T63" fmla="*/ 108 h 153"/>
                  <a:gd name="T64" fmla="*/ 31 w 154"/>
                  <a:gd name="T65" fmla="*/ 116 h 153"/>
                  <a:gd name="T66" fmla="*/ 37 w 154"/>
                  <a:gd name="T67" fmla="*/ 122 h 153"/>
                  <a:gd name="T68" fmla="*/ 45 w 154"/>
                  <a:gd name="T69" fmla="*/ 114 h 153"/>
                  <a:gd name="T70" fmla="*/ 57 w 154"/>
                  <a:gd name="T71" fmla="*/ 117 h 153"/>
                  <a:gd name="T72" fmla="*/ 73 w 154"/>
                  <a:gd name="T73" fmla="*/ 100 h 153"/>
                  <a:gd name="T74" fmla="*/ 68 w 154"/>
                  <a:gd name="T75" fmla="*/ 125 h 153"/>
                  <a:gd name="T76" fmla="*/ 53 w 154"/>
                  <a:gd name="T77" fmla="*/ 145 h 153"/>
                  <a:gd name="T78" fmla="*/ 73 w 154"/>
                  <a:gd name="T79" fmla="*/ 153 h 153"/>
                  <a:gd name="T80" fmla="*/ 94 w 154"/>
                  <a:gd name="T81" fmla="*/ 151 h 153"/>
                  <a:gd name="T82" fmla="*/ 81 w 154"/>
                  <a:gd name="T83" fmla="*/ 120 h 153"/>
                  <a:gd name="T84" fmla="*/ 81 w 154"/>
                  <a:gd name="T85" fmla="*/ 108 h 153"/>
                  <a:gd name="T86" fmla="*/ 96 w 154"/>
                  <a:gd name="T87" fmla="*/ 102 h 153"/>
                  <a:gd name="T88" fmla="*/ 105 w 154"/>
                  <a:gd name="T89" fmla="*/ 110 h 153"/>
                  <a:gd name="T90" fmla="*/ 117 w 154"/>
                  <a:gd name="T91" fmla="*/ 141 h 153"/>
                  <a:gd name="T92" fmla="*/ 134 w 154"/>
                  <a:gd name="T93" fmla="*/ 128 h 153"/>
                  <a:gd name="T94" fmla="*/ 142 w 154"/>
                  <a:gd name="T95" fmla="*/ 108 h 153"/>
                  <a:gd name="T96" fmla="*/ 118 w 154"/>
                  <a:gd name="T97" fmla="*/ 104 h 153"/>
                  <a:gd name="T98" fmla="*/ 96 w 154"/>
                  <a:gd name="T99" fmla="*/ 90 h 153"/>
                  <a:gd name="T100" fmla="*/ 119 w 154"/>
                  <a:gd name="T101" fmla="*/ 92 h 153"/>
                  <a:gd name="T102" fmla="*/ 126 w 154"/>
                  <a:gd name="T103" fmla="*/ 81 h 153"/>
                  <a:gd name="T104" fmla="*/ 138 w 154"/>
                  <a:gd name="T105" fmla="*/ 8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4" h="153">
                    <a:moveTo>
                      <a:pt x="154" y="72"/>
                    </a:moveTo>
                    <a:cubicBezTo>
                      <a:pt x="138" y="72"/>
                      <a:pt x="138" y="72"/>
                      <a:pt x="138" y="72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26" y="72"/>
                      <a:pt x="126" y="72"/>
                      <a:pt x="126" y="72"/>
                    </a:cubicBezTo>
                    <a:cubicBezTo>
                      <a:pt x="120" y="72"/>
                      <a:pt x="120" y="72"/>
                      <a:pt x="120" y="72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19" y="61"/>
                      <a:pt x="119" y="61"/>
                      <a:pt x="119" y="61"/>
                    </a:cubicBezTo>
                    <a:cubicBezTo>
                      <a:pt x="108" y="72"/>
                      <a:pt x="108" y="72"/>
                      <a:pt x="108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99" y="69"/>
                      <a:pt x="98" y="66"/>
                      <a:pt x="96" y="63"/>
                    </a:cubicBezTo>
                    <a:cubicBezTo>
                      <a:pt x="102" y="57"/>
                      <a:pt x="102" y="57"/>
                      <a:pt x="102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49"/>
                      <a:pt x="118" y="49"/>
                      <a:pt x="118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4" y="45"/>
                      <a:pt x="114" y="45"/>
                      <a:pt x="114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34" y="25"/>
                      <a:pt x="134" y="25"/>
                      <a:pt x="134" y="25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17" y="11"/>
                      <a:pt x="117" y="11"/>
                      <a:pt x="117" y="11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8" y="39"/>
                      <a:pt x="108" y="39"/>
                      <a:pt x="108" y="39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35"/>
                      <a:pt x="105" y="35"/>
                      <a:pt x="105" y="35"/>
                    </a:cubicBezTo>
                    <a:cubicBezTo>
                      <a:pt x="96" y="35"/>
                      <a:pt x="96" y="35"/>
                      <a:pt x="96" y="35"/>
                    </a:cubicBezTo>
                    <a:cubicBezTo>
                      <a:pt x="96" y="51"/>
                      <a:pt x="96" y="51"/>
                      <a:pt x="96" y="51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87" y="55"/>
                      <a:pt x="84" y="54"/>
                      <a:pt x="81" y="53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73" y="27"/>
                      <a:pt x="73" y="27"/>
                      <a:pt x="73" y="27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68" y="28"/>
                      <a:pt x="68" y="28"/>
                      <a:pt x="68" y="28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73" y="45"/>
                      <a:pt x="73" y="45"/>
                      <a:pt x="73" y="45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69" y="54"/>
                      <a:pt x="66" y="55"/>
                      <a:pt x="63" y="57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57" y="35"/>
                      <a:pt x="57" y="35"/>
                      <a:pt x="57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5" y="66"/>
                      <a:pt x="54" y="69"/>
                      <a:pt x="54" y="72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34" y="92"/>
                      <a:pt x="34" y="92"/>
                      <a:pt x="34" y="9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4" y="84"/>
                      <a:pt x="55" y="87"/>
                      <a:pt x="57" y="90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6" y="104"/>
                      <a:pt x="36" y="104"/>
                      <a:pt x="36" y="104"/>
                    </a:cubicBezTo>
                    <a:cubicBezTo>
                      <a:pt x="43" y="104"/>
                      <a:pt x="43" y="104"/>
                      <a:pt x="43" y="104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25" y="134"/>
                      <a:pt x="25" y="134"/>
                      <a:pt x="25" y="134"/>
                    </a:cubicBezTo>
                    <a:cubicBezTo>
                      <a:pt x="37" y="122"/>
                      <a:pt x="37" y="122"/>
                      <a:pt x="37" y="122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45" y="141"/>
                      <a:pt x="45" y="141"/>
                      <a:pt x="45" y="141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49" y="110"/>
                      <a:pt x="49" y="110"/>
                      <a:pt x="49" y="110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57" y="117"/>
                      <a:pt x="57" y="117"/>
                      <a:pt x="57" y="117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63" y="96"/>
                      <a:pt x="63" y="96"/>
                      <a:pt x="63" y="96"/>
                    </a:cubicBezTo>
                    <a:cubicBezTo>
                      <a:pt x="66" y="98"/>
                      <a:pt x="69" y="99"/>
                      <a:pt x="73" y="100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2" y="119"/>
                      <a:pt x="62" y="119"/>
                      <a:pt x="62" y="119"/>
                    </a:cubicBezTo>
                    <a:cubicBezTo>
                      <a:pt x="68" y="125"/>
                      <a:pt x="68" y="125"/>
                      <a:pt x="68" y="125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73" y="125"/>
                      <a:pt x="73" y="125"/>
                      <a:pt x="73" y="125"/>
                    </a:cubicBezTo>
                    <a:cubicBezTo>
                      <a:pt x="53" y="145"/>
                      <a:pt x="53" y="145"/>
                      <a:pt x="53" y="145"/>
                    </a:cubicBezTo>
                    <a:cubicBezTo>
                      <a:pt x="59" y="151"/>
                      <a:pt x="59" y="151"/>
                      <a:pt x="59" y="151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53"/>
                      <a:pt x="73" y="153"/>
                      <a:pt x="73" y="153"/>
                    </a:cubicBezTo>
                    <a:cubicBezTo>
                      <a:pt x="81" y="153"/>
                      <a:pt x="81" y="153"/>
                      <a:pt x="81" y="153"/>
                    </a:cubicBezTo>
                    <a:cubicBezTo>
                      <a:pt x="81" y="137"/>
                      <a:pt x="81" y="137"/>
                      <a:pt x="81" y="137"/>
                    </a:cubicBezTo>
                    <a:cubicBezTo>
                      <a:pt x="94" y="151"/>
                      <a:pt x="94" y="151"/>
                      <a:pt x="94" y="151"/>
                    </a:cubicBezTo>
                    <a:cubicBezTo>
                      <a:pt x="100" y="145"/>
                      <a:pt x="100" y="145"/>
                      <a:pt x="100" y="145"/>
                    </a:cubicBezTo>
                    <a:cubicBezTo>
                      <a:pt x="81" y="125"/>
                      <a:pt x="81" y="125"/>
                      <a:pt x="81" y="125"/>
                    </a:cubicBezTo>
                    <a:cubicBezTo>
                      <a:pt x="81" y="120"/>
                      <a:pt x="81" y="120"/>
                      <a:pt x="81" y="120"/>
                    </a:cubicBezTo>
                    <a:cubicBezTo>
                      <a:pt x="86" y="125"/>
                      <a:pt x="86" y="125"/>
                      <a:pt x="86" y="125"/>
                    </a:cubicBezTo>
                    <a:cubicBezTo>
                      <a:pt x="92" y="119"/>
                      <a:pt x="92" y="119"/>
                      <a:pt x="92" y="119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84" y="99"/>
                      <a:pt x="87" y="98"/>
                      <a:pt x="90" y="96"/>
                    </a:cubicBezTo>
                    <a:cubicBezTo>
                      <a:pt x="96" y="102"/>
                      <a:pt x="96" y="102"/>
                      <a:pt x="96" y="102"/>
                    </a:cubicBezTo>
                    <a:cubicBezTo>
                      <a:pt x="96" y="117"/>
                      <a:pt x="96" y="117"/>
                      <a:pt x="96" y="117"/>
                    </a:cubicBezTo>
                    <a:cubicBezTo>
                      <a:pt x="105" y="117"/>
                      <a:pt x="105" y="117"/>
                      <a:pt x="105" y="117"/>
                    </a:cubicBezTo>
                    <a:cubicBezTo>
                      <a:pt x="105" y="110"/>
                      <a:pt x="105" y="110"/>
                      <a:pt x="105" y="110"/>
                    </a:cubicBezTo>
                    <a:cubicBezTo>
                      <a:pt x="108" y="114"/>
                      <a:pt x="108" y="114"/>
                      <a:pt x="108" y="114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17" y="141"/>
                      <a:pt x="117" y="141"/>
                      <a:pt x="117" y="141"/>
                    </a:cubicBezTo>
                    <a:cubicBezTo>
                      <a:pt x="117" y="122"/>
                      <a:pt x="117" y="122"/>
                      <a:pt x="117" y="122"/>
                    </a:cubicBezTo>
                    <a:cubicBezTo>
                      <a:pt x="128" y="134"/>
                      <a:pt x="128" y="134"/>
                      <a:pt x="128" y="134"/>
                    </a:cubicBezTo>
                    <a:cubicBezTo>
                      <a:pt x="134" y="128"/>
                      <a:pt x="134" y="128"/>
                      <a:pt x="134" y="128"/>
                    </a:cubicBezTo>
                    <a:cubicBezTo>
                      <a:pt x="123" y="116"/>
                      <a:pt x="123" y="116"/>
                      <a:pt x="123" y="116"/>
                    </a:cubicBezTo>
                    <a:cubicBezTo>
                      <a:pt x="142" y="116"/>
                      <a:pt x="142" y="116"/>
                      <a:pt x="142" y="116"/>
                    </a:cubicBezTo>
                    <a:cubicBezTo>
                      <a:pt x="142" y="108"/>
                      <a:pt x="142" y="108"/>
                      <a:pt x="142" y="108"/>
                    </a:cubicBezTo>
                    <a:cubicBezTo>
                      <a:pt x="114" y="108"/>
                      <a:pt x="114" y="108"/>
                      <a:pt x="114" y="108"/>
                    </a:cubicBezTo>
                    <a:cubicBezTo>
                      <a:pt x="111" y="104"/>
                      <a:pt x="111" y="104"/>
                      <a:pt x="111" y="104"/>
                    </a:cubicBezTo>
                    <a:cubicBezTo>
                      <a:pt x="118" y="104"/>
                      <a:pt x="118" y="104"/>
                      <a:pt x="118" y="104"/>
                    </a:cubicBezTo>
                    <a:cubicBezTo>
                      <a:pt x="118" y="96"/>
                      <a:pt x="118" y="96"/>
                      <a:pt x="118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8" y="87"/>
                      <a:pt x="99" y="84"/>
                      <a:pt x="100" y="81"/>
                    </a:cubicBezTo>
                    <a:cubicBezTo>
                      <a:pt x="108" y="81"/>
                      <a:pt x="108" y="81"/>
                      <a:pt x="108" y="81"/>
                    </a:cubicBezTo>
                    <a:cubicBezTo>
                      <a:pt x="119" y="92"/>
                      <a:pt x="119" y="92"/>
                      <a:pt x="119" y="92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0" y="81"/>
                      <a:pt x="120" y="81"/>
                      <a:pt x="120" y="81"/>
                    </a:cubicBezTo>
                    <a:cubicBezTo>
                      <a:pt x="126" y="81"/>
                      <a:pt x="126" y="81"/>
                      <a:pt x="126" y="81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51" y="94"/>
                      <a:pt x="151" y="94"/>
                      <a:pt x="151" y="94"/>
                    </a:cubicBezTo>
                    <a:cubicBezTo>
                      <a:pt x="138" y="81"/>
                      <a:pt x="138" y="81"/>
                      <a:pt x="138" y="81"/>
                    </a:cubicBezTo>
                    <a:cubicBezTo>
                      <a:pt x="154" y="81"/>
                      <a:pt x="154" y="81"/>
                      <a:pt x="154" y="81"/>
                    </a:cubicBezTo>
                    <a:lnTo>
                      <a:pt x="154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36" name="Oval 8">
                <a:extLst>
                  <a:ext uri="{FF2B5EF4-FFF2-40B4-BE49-F238E27FC236}">
                    <a16:creationId xmlns:a16="http://schemas.microsoft.com/office/drawing/2014/main" id="{7B38BEE1-97F1-4DF3-9D59-061AAB2BF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98763" y="7035800"/>
                <a:ext cx="434975" cy="4365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37" name="Rectangle 9">
                <a:extLst>
                  <a:ext uri="{FF2B5EF4-FFF2-40B4-BE49-F238E27FC236}">
                    <a16:creationId xmlns:a16="http://schemas.microsoft.com/office/drawing/2014/main" id="{9FE278EF-6A06-480F-BFA4-8260E3CA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06675" y="6927850"/>
                <a:ext cx="523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38" name="Rectangle 10">
                <a:extLst>
                  <a:ext uri="{FF2B5EF4-FFF2-40B4-BE49-F238E27FC236}">
                    <a16:creationId xmlns:a16="http://schemas.microsoft.com/office/drawing/2014/main" id="{89261B1F-33EA-48C9-9631-DBA9B79A2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333625" y="7224713"/>
                <a:ext cx="79375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39" name="Rectangle 11">
                <a:extLst>
                  <a:ext uri="{FF2B5EF4-FFF2-40B4-BE49-F238E27FC236}">
                    <a16:creationId xmlns:a16="http://schemas.microsoft.com/office/drawing/2014/main" id="{873C167F-1BA7-43F5-8510-E4D48599F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06675" y="7502525"/>
                <a:ext cx="52388" cy="777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0" name="Rectangle 12">
                <a:extLst>
                  <a:ext uri="{FF2B5EF4-FFF2-40B4-BE49-F238E27FC236}">
                    <a16:creationId xmlns:a16="http://schemas.microsoft.com/office/drawing/2014/main" id="{262037AA-2145-47DE-9558-DD90AC76B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908300" y="7224713"/>
                <a:ext cx="79375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1" name="Freeform 13">
                <a:extLst>
                  <a:ext uri="{FF2B5EF4-FFF2-40B4-BE49-F238E27FC236}">
                    <a16:creationId xmlns:a16="http://schemas.microsoft.com/office/drawing/2014/main" id="{C925183D-98E7-4727-97C4-5B0FDEBF8DB7}"/>
                  </a:ext>
                </a:extLst>
              </p:cNvPr>
              <p:cNvSpPr/>
              <p:nvPr/>
            </p:nvSpPr>
            <p:spPr bwMode="auto">
              <a:xfrm>
                <a:off x="-2422525" y="7002463"/>
                <a:ext cx="93663" cy="93663"/>
              </a:xfrm>
              <a:custGeom>
                <a:avLst/>
                <a:gdLst>
                  <a:gd name="T0" fmla="*/ 59 w 59"/>
                  <a:gd name="T1" fmla="*/ 24 h 59"/>
                  <a:gd name="T2" fmla="*/ 23 w 59"/>
                  <a:gd name="T3" fmla="*/ 59 h 59"/>
                  <a:gd name="T4" fmla="*/ 0 w 59"/>
                  <a:gd name="T5" fmla="*/ 33 h 59"/>
                  <a:gd name="T6" fmla="*/ 33 w 59"/>
                  <a:gd name="T7" fmla="*/ 0 h 59"/>
                  <a:gd name="T8" fmla="*/ 59 w 59"/>
                  <a:gd name="T9" fmla="*/ 2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9">
                    <a:moveTo>
                      <a:pt x="59" y="24"/>
                    </a:moveTo>
                    <a:lnTo>
                      <a:pt x="23" y="59"/>
                    </a:lnTo>
                    <a:lnTo>
                      <a:pt x="0" y="33"/>
                    </a:lnTo>
                    <a:lnTo>
                      <a:pt x="33" y="0"/>
                    </a:lnTo>
                    <a:lnTo>
                      <a:pt x="5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2" name="Freeform 14">
                <a:extLst>
                  <a:ext uri="{FF2B5EF4-FFF2-40B4-BE49-F238E27FC236}">
                    <a16:creationId xmlns:a16="http://schemas.microsoft.com/office/drawing/2014/main" id="{11084F0C-CAE5-4D63-8606-F8A30209B10E}"/>
                  </a:ext>
                </a:extLst>
              </p:cNvPr>
              <p:cNvSpPr/>
              <p:nvPr/>
            </p:nvSpPr>
            <p:spPr bwMode="auto">
              <a:xfrm>
                <a:off x="-2422525" y="7408863"/>
                <a:ext cx="93663" cy="93663"/>
              </a:xfrm>
              <a:custGeom>
                <a:avLst/>
                <a:gdLst>
                  <a:gd name="T0" fmla="*/ 23 w 59"/>
                  <a:gd name="T1" fmla="*/ 0 h 59"/>
                  <a:gd name="T2" fmla="*/ 59 w 59"/>
                  <a:gd name="T3" fmla="*/ 35 h 59"/>
                  <a:gd name="T4" fmla="*/ 33 w 59"/>
                  <a:gd name="T5" fmla="*/ 59 h 59"/>
                  <a:gd name="T6" fmla="*/ 0 w 59"/>
                  <a:gd name="T7" fmla="*/ 26 h 59"/>
                  <a:gd name="T8" fmla="*/ 23 w 59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9">
                    <a:moveTo>
                      <a:pt x="23" y="0"/>
                    </a:moveTo>
                    <a:lnTo>
                      <a:pt x="59" y="35"/>
                    </a:lnTo>
                    <a:lnTo>
                      <a:pt x="33" y="59"/>
                    </a:lnTo>
                    <a:lnTo>
                      <a:pt x="0" y="26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3" name="Freeform 15">
                <a:extLst>
                  <a:ext uri="{FF2B5EF4-FFF2-40B4-BE49-F238E27FC236}">
                    <a16:creationId xmlns:a16="http://schemas.microsoft.com/office/drawing/2014/main" id="{B5B05DDC-B0BD-4657-AE00-9D3E3098ACE7}"/>
                  </a:ext>
                </a:extLst>
              </p:cNvPr>
              <p:cNvSpPr/>
              <p:nvPr/>
            </p:nvSpPr>
            <p:spPr bwMode="auto">
              <a:xfrm>
                <a:off x="-2832100" y="7408863"/>
                <a:ext cx="93663" cy="93663"/>
              </a:xfrm>
              <a:custGeom>
                <a:avLst/>
                <a:gdLst>
                  <a:gd name="T0" fmla="*/ 35 w 59"/>
                  <a:gd name="T1" fmla="*/ 0 h 59"/>
                  <a:gd name="T2" fmla="*/ 59 w 59"/>
                  <a:gd name="T3" fmla="*/ 26 h 59"/>
                  <a:gd name="T4" fmla="*/ 26 w 59"/>
                  <a:gd name="T5" fmla="*/ 59 h 59"/>
                  <a:gd name="T6" fmla="*/ 0 w 59"/>
                  <a:gd name="T7" fmla="*/ 35 h 59"/>
                  <a:gd name="T8" fmla="*/ 35 w 59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9">
                    <a:moveTo>
                      <a:pt x="35" y="0"/>
                    </a:moveTo>
                    <a:lnTo>
                      <a:pt x="59" y="26"/>
                    </a:lnTo>
                    <a:lnTo>
                      <a:pt x="26" y="59"/>
                    </a:lnTo>
                    <a:lnTo>
                      <a:pt x="0" y="35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4" name="Freeform 16">
                <a:extLst>
                  <a:ext uri="{FF2B5EF4-FFF2-40B4-BE49-F238E27FC236}">
                    <a16:creationId xmlns:a16="http://schemas.microsoft.com/office/drawing/2014/main" id="{A0A40EBA-3FDD-4F06-B0F8-D7AAF7DD203F}"/>
                  </a:ext>
                </a:extLst>
              </p:cNvPr>
              <p:cNvSpPr/>
              <p:nvPr/>
            </p:nvSpPr>
            <p:spPr bwMode="auto">
              <a:xfrm>
                <a:off x="-2832100" y="7002463"/>
                <a:ext cx="93663" cy="93663"/>
              </a:xfrm>
              <a:custGeom>
                <a:avLst/>
                <a:gdLst>
                  <a:gd name="T0" fmla="*/ 59 w 59"/>
                  <a:gd name="T1" fmla="*/ 33 h 59"/>
                  <a:gd name="T2" fmla="*/ 35 w 59"/>
                  <a:gd name="T3" fmla="*/ 59 h 59"/>
                  <a:gd name="T4" fmla="*/ 0 w 59"/>
                  <a:gd name="T5" fmla="*/ 24 h 59"/>
                  <a:gd name="T6" fmla="*/ 26 w 59"/>
                  <a:gd name="T7" fmla="*/ 0 h 59"/>
                  <a:gd name="T8" fmla="*/ 59 w 59"/>
                  <a:gd name="T9" fmla="*/ 3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9">
                    <a:moveTo>
                      <a:pt x="59" y="33"/>
                    </a:moveTo>
                    <a:lnTo>
                      <a:pt x="35" y="59"/>
                    </a:lnTo>
                    <a:lnTo>
                      <a:pt x="0" y="24"/>
                    </a:lnTo>
                    <a:lnTo>
                      <a:pt x="26" y="0"/>
                    </a:lnTo>
                    <a:lnTo>
                      <a:pt x="5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5" name="Freeform 17">
                <a:extLst>
                  <a:ext uri="{FF2B5EF4-FFF2-40B4-BE49-F238E27FC236}">
                    <a16:creationId xmlns:a16="http://schemas.microsoft.com/office/drawing/2014/main" id="{1E8081E1-5603-4DBD-B1DD-1F2663E8DA5D}"/>
                  </a:ext>
                </a:extLst>
              </p:cNvPr>
              <p:cNvSpPr/>
              <p:nvPr/>
            </p:nvSpPr>
            <p:spPr bwMode="auto">
              <a:xfrm>
                <a:off x="-2513013" y="6938963"/>
                <a:ext cx="82550" cy="93663"/>
              </a:xfrm>
              <a:custGeom>
                <a:avLst/>
                <a:gdLst>
                  <a:gd name="T0" fmla="*/ 52 w 52"/>
                  <a:gd name="T1" fmla="*/ 14 h 59"/>
                  <a:gd name="T2" fmla="*/ 33 w 52"/>
                  <a:gd name="T3" fmla="*/ 59 h 59"/>
                  <a:gd name="T4" fmla="*/ 0 w 52"/>
                  <a:gd name="T5" fmla="*/ 45 h 59"/>
                  <a:gd name="T6" fmla="*/ 19 w 52"/>
                  <a:gd name="T7" fmla="*/ 0 h 59"/>
                  <a:gd name="T8" fmla="*/ 52 w 52"/>
                  <a:gd name="T9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9">
                    <a:moveTo>
                      <a:pt x="52" y="14"/>
                    </a:moveTo>
                    <a:lnTo>
                      <a:pt x="33" y="59"/>
                    </a:lnTo>
                    <a:lnTo>
                      <a:pt x="0" y="45"/>
                    </a:lnTo>
                    <a:lnTo>
                      <a:pt x="19" y="0"/>
                    </a:lnTo>
                    <a:lnTo>
                      <a:pt x="5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6" name="Freeform 18">
                <a:extLst>
                  <a:ext uri="{FF2B5EF4-FFF2-40B4-BE49-F238E27FC236}">
                    <a16:creationId xmlns:a16="http://schemas.microsoft.com/office/drawing/2014/main" id="{AA14508B-EFBF-4B3F-A838-2425A104C153}"/>
                  </a:ext>
                </a:extLst>
              </p:cNvPr>
              <p:cNvSpPr/>
              <p:nvPr/>
            </p:nvSpPr>
            <p:spPr bwMode="auto">
              <a:xfrm>
                <a:off x="-2359025" y="7321550"/>
                <a:ext cx="90488" cy="79375"/>
              </a:xfrm>
              <a:custGeom>
                <a:avLst/>
                <a:gdLst>
                  <a:gd name="T0" fmla="*/ 12 w 57"/>
                  <a:gd name="T1" fmla="*/ 0 h 50"/>
                  <a:gd name="T2" fmla="*/ 57 w 57"/>
                  <a:gd name="T3" fmla="*/ 19 h 50"/>
                  <a:gd name="T4" fmla="*/ 45 w 57"/>
                  <a:gd name="T5" fmla="*/ 50 h 50"/>
                  <a:gd name="T6" fmla="*/ 0 w 57"/>
                  <a:gd name="T7" fmla="*/ 33 h 50"/>
                  <a:gd name="T8" fmla="*/ 12 w 57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0">
                    <a:moveTo>
                      <a:pt x="12" y="0"/>
                    </a:moveTo>
                    <a:lnTo>
                      <a:pt x="57" y="19"/>
                    </a:lnTo>
                    <a:lnTo>
                      <a:pt x="45" y="50"/>
                    </a:lnTo>
                    <a:lnTo>
                      <a:pt x="0" y="3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7" name="Freeform 19">
                <a:extLst>
                  <a:ext uri="{FF2B5EF4-FFF2-40B4-BE49-F238E27FC236}">
                    <a16:creationId xmlns:a16="http://schemas.microsoft.com/office/drawing/2014/main" id="{5DFE4E2A-FE8D-408B-BEEC-962D49AC77E2}"/>
                  </a:ext>
                </a:extLst>
              </p:cNvPr>
              <p:cNvSpPr/>
              <p:nvPr/>
            </p:nvSpPr>
            <p:spPr bwMode="auto">
              <a:xfrm>
                <a:off x="-2730500" y="7472363"/>
                <a:ext cx="82550" cy="93663"/>
              </a:xfrm>
              <a:custGeom>
                <a:avLst/>
                <a:gdLst>
                  <a:gd name="T0" fmla="*/ 52 w 52"/>
                  <a:gd name="T1" fmla="*/ 14 h 59"/>
                  <a:gd name="T2" fmla="*/ 33 w 52"/>
                  <a:gd name="T3" fmla="*/ 59 h 59"/>
                  <a:gd name="T4" fmla="*/ 0 w 52"/>
                  <a:gd name="T5" fmla="*/ 45 h 59"/>
                  <a:gd name="T6" fmla="*/ 18 w 52"/>
                  <a:gd name="T7" fmla="*/ 0 h 59"/>
                  <a:gd name="T8" fmla="*/ 52 w 52"/>
                  <a:gd name="T9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9">
                    <a:moveTo>
                      <a:pt x="52" y="14"/>
                    </a:moveTo>
                    <a:lnTo>
                      <a:pt x="33" y="59"/>
                    </a:lnTo>
                    <a:lnTo>
                      <a:pt x="0" y="45"/>
                    </a:lnTo>
                    <a:lnTo>
                      <a:pt x="18" y="0"/>
                    </a:lnTo>
                    <a:lnTo>
                      <a:pt x="5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8" name="Freeform 20">
                <a:extLst>
                  <a:ext uri="{FF2B5EF4-FFF2-40B4-BE49-F238E27FC236}">
                    <a16:creationId xmlns:a16="http://schemas.microsoft.com/office/drawing/2014/main" id="{AEEDB331-0C62-4FB7-A8C2-B9BAED572ED3}"/>
                  </a:ext>
                </a:extLst>
              </p:cNvPr>
              <p:cNvSpPr/>
              <p:nvPr/>
            </p:nvSpPr>
            <p:spPr bwMode="auto">
              <a:xfrm>
                <a:off x="-2892425" y="7104063"/>
                <a:ext cx="90488" cy="79375"/>
              </a:xfrm>
              <a:custGeom>
                <a:avLst/>
                <a:gdLst>
                  <a:gd name="T0" fmla="*/ 45 w 57"/>
                  <a:gd name="T1" fmla="*/ 50 h 50"/>
                  <a:gd name="T2" fmla="*/ 0 w 57"/>
                  <a:gd name="T3" fmla="*/ 31 h 50"/>
                  <a:gd name="T4" fmla="*/ 12 w 57"/>
                  <a:gd name="T5" fmla="*/ 0 h 50"/>
                  <a:gd name="T6" fmla="*/ 57 w 57"/>
                  <a:gd name="T7" fmla="*/ 19 h 50"/>
                  <a:gd name="T8" fmla="*/ 45 w 57"/>
                  <a:gd name="T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0">
                    <a:moveTo>
                      <a:pt x="45" y="50"/>
                    </a:moveTo>
                    <a:lnTo>
                      <a:pt x="0" y="31"/>
                    </a:lnTo>
                    <a:lnTo>
                      <a:pt x="12" y="0"/>
                    </a:lnTo>
                    <a:lnTo>
                      <a:pt x="57" y="19"/>
                    </a:lnTo>
                    <a:lnTo>
                      <a:pt x="45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9" name="Freeform 21">
                <a:extLst>
                  <a:ext uri="{FF2B5EF4-FFF2-40B4-BE49-F238E27FC236}">
                    <a16:creationId xmlns:a16="http://schemas.microsoft.com/office/drawing/2014/main" id="{6866B07B-991F-40A8-B5EB-5AD5AC440DD4}"/>
                  </a:ext>
                </a:extLst>
              </p:cNvPr>
              <p:cNvSpPr/>
              <p:nvPr/>
            </p:nvSpPr>
            <p:spPr bwMode="auto">
              <a:xfrm>
                <a:off x="-2363788" y="7100888"/>
                <a:ext cx="95250" cy="82550"/>
              </a:xfrm>
              <a:custGeom>
                <a:avLst/>
                <a:gdLst>
                  <a:gd name="T0" fmla="*/ 0 w 60"/>
                  <a:gd name="T1" fmla="*/ 18 h 52"/>
                  <a:gd name="T2" fmla="*/ 45 w 60"/>
                  <a:gd name="T3" fmla="*/ 0 h 52"/>
                  <a:gd name="T4" fmla="*/ 60 w 60"/>
                  <a:gd name="T5" fmla="*/ 33 h 52"/>
                  <a:gd name="T6" fmla="*/ 15 w 60"/>
                  <a:gd name="T7" fmla="*/ 52 h 52"/>
                  <a:gd name="T8" fmla="*/ 0 w 60"/>
                  <a:gd name="T9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0" y="18"/>
                    </a:moveTo>
                    <a:lnTo>
                      <a:pt x="45" y="0"/>
                    </a:lnTo>
                    <a:lnTo>
                      <a:pt x="60" y="33"/>
                    </a:lnTo>
                    <a:lnTo>
                      <a:pt x="15" y="52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0" name="Freeform 22">
                <a:extLst>
                  <a:ext uri="{FF2B5EF4-FFF2-40B4-BE49-F238E27FC236}">
                    <a16:creationId xmlns:a16="http://schemas.microsoft.com/office/drawing/2014/main" id="{6C3F9672-F07D-4706-93C0-BFD645F2AD46}"/>
                  </a:ext>
                </a:extLst>
              </p:cNvPr>
              <p:cNvSpPr/>
              <p:nvPr/>
            </p:nvSpPr>
            <p:spPr bwMode="auto">
              <a:xfrm>
                <a:off x="-2509838" y="7472363"/>
                <a:ext cx="79375" cy="93663"/>
              </a:xfrm>
              <a:custGeom>
                <a:avLst/>
                <a:gdLst>
                  <a:gd name="T0" fmla="*/ 50 w 50"/>
                  <a:gd name="T1" fmla="*/ 45 h 59"/>
                  <a:gd name="T2" fmla="*/ 19 w 50"/>
                  <a:gd name="T3" fmla="*/ 59 h 59"/>
                  <a:gd name="T4" fmla="*/ 0 w 50"/>
                  <a:gd name="T5" fmla="*/ 14 h 59"/>
                  <a:gd name="T6" fmla="*/ 31 w 50"/>
                  <a:gd name="T7" fmla="*/ 0 h 59"/>
                  <a:gd name="T8" fmla="*/ 50 w 50"/>
                  <a:gd name="T9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9">
                    <a:moveTo>
                      <a:pt x="50" y="45"/>
                    </a:moveTo>
                    <a:lnTo>
                      <a:pt x="19" y="59"/>
                    </a:lnTo>
                    <a:lnTo>
                      <a:pt x="0" y="14"/>
                    </a:lnTo>
                    <a:lnTo>
                      <a:pt x="31" y="0"/>
                    </a:lnTo>
                    <a:lnTo>
                      <a:pt x="5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1" name="Freeform 23">
                <a:extLst>
                  <a:ext uri="{FF2B5EF4-FFF2-40B4-BE49-F238E27FC236}">
                    <a16:creationId xmlns:a16="http://schemas.microsoft.com/office/drawing/2014/main" id="{A4BE86AB-2EAE-4F57-A7A1-BE58BEA6A1FD}"/>
                  </a:ext>
                </a:extLst>
              </p:cNvPr>
              <p:cNvSpPr/>
              <p:nvPr/>
            </p:nvSpPr>
            <p:spPr bwMode="auto">
              <a:xfrm>
                <a:off x="-2892425" y="7321550"/>
                <a:ext cx="93663" cy="82550"/>
              </a:xfrm>
              <a:custGeom>
                <a:avLst/>
                <a:gdLst>
                  <a:gd name="T0" fmla="*/ 59 w 59"/>
                  <a:gd name="T1" fmla="*/ 33 h 52"/>
                  <a:gd name="T2" fmla="*/ 14 w 59"/>
                  <a:gd name="T3" fmla="*/ 52 h 52"/>
                  <a:gd name="T4" fmla="*/ 0 w 59"/>
                  <a:gd name="T5" fmla="*/ 19 h 52"/>
                  <a:gd name="T6" fmla="*/ 45 w 59"/>
                  <a:gd name="T7" fmla="*/ 0 h 52"/>
                  <a:gd name="T8" fmla="*/ 59 w 59"/>
                  <a:gd name="T9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2">
                    <a:moveTo>
                      <a:pt x="59" y="33"/>
                    </a:moveTo>
                    <a:lnTo>
                      <a:pt x="14" y="52"/>
                    </a:lnTo>
                    <a:lnTo>
                      <a:pt x="0" y="19"/>
                    </a:lnTo>
                    <a:lnTo>
                      <a:pt x="45" y="0"/>
                    </a:lnTo>
                    <a:lnTo>
                      <a:pt x="5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2" name="Freeform 24">
                <a:extLst>
                  <a:ext uri="{FF2B5EF4-FFF2-40B4-BE49-F238E27FC236}">
                    <a16:creationId xmlns:a16="http://schemas.microsoft.com/office/drawing/2014/main" id="{2D94D2F6-776B-407A-8422-D764EB1161E9}"/>
                  </a:ext>
                </a:extLst>
              </p:cNvPr>
              <p:cNvSpPr/>
              <p:nvPr/>
            </p:nvSpPr>
            <p:spPr bwMode="auto">
              <a:xfrm>
                <a:off x="-2730500" y="6938963"/>
                <a:ext cx="77788" cy="93663"/>
              </a:xfrm>
              <a:custGeom>
                <a:avLst/>
                <a:gdLst>
                  <a:gd name="T0" fmla="*/ 49 w 49"/>
                  <a:gd name="T1" fmla="*/ 45 h 59"/>
                  <a:gd name="T2" fmla="*/ 18 w 49"/>
                  <a:gd name="T3" fmla="*/ 59 h 59"/>
                  <a:gd name="T4" fmla="*/ 0 w 49"/>
                  <a:gd name="T5" fmla="*/ 14 h 59"/>
                  <a:gd name="T6" fmla="*/ 30 w 49"/>
                  <a:gd name="T7" fmla="*/ 0 h 59"/>
                  <a:gd name="T8" fmla="*/ 49 w 49"/>
                  <a:gd name="T9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9">
                    <a:moveTo>
                      <a:pt x="49" y="45"/>
                    </a:moveTo>
                    <a:lnTo>
                      <a:pt x="18" y="59"/>
                    </a:lnTo>
                    <a:lnTo>
                      <a:pt x="0" y="14"/>
                    </a:lnTo>
                    <a:lnTo>
                      <a:pt x="30" y="0"/>
                    </a:lnTo>
                    <a:lnTo>
                      <a:pt x="49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3" name="Freeform 25">
                <a:extLst>
                  <a:ext uri="{FF2B5EF4-FFF2-40B4-BE49-F238E27FC236}">
                    <a16:creationId xmlns:a16="http://schemas.microsoft.com/office/drawing/2014/main" id="{52A74AAC-FD51-4E20-82FB-465AC1FCA121}"/>
                  </a:ext>
                </a:extLst>
              </p:cNvPr>
              <p:cNvSpPr/>
              <p:nvPr/>
            </p:nvSpPr>
            <p:spPr bwMode="auto">
              <a:xfrm>
                <a:off x="-2193925" y="3438525"/>
                <a:ext cx="465138" cy="417513"/>
              </a:xfrm>
              <a:custGeom>
                <a:avLst/>
                <a:gdLst>
                  <a:gd name="T0" fmla="*/ 13 w 124"/>
                  <a:gd name="T1" fmla="*/ 11 h 111"/>
                  <a:gd name="T2" fmla="*/ 1 w 124"/>
                  <a:gd name="T3" fmla="*/ 33 h 111"/>
                  <a:gd name="T4" fmla="*/ 0 w 124"/>
                  <a:gd name="T5" fmla="*/ 40 h 111"/>
                  <a:gd name="T6" fmla="*/ 0 w 124"/>
                  <a:gd name="T7" fmla="*/ 41 h 111"/>
                  <a:gd name="T8" fmla="*/ 0 w 124"/>
                  <a:gd name="T9" fmla="*/ 47 h 111"/>
                  <a:gd name="T10" fmla="*/ 1 w 124"/>
                  <a:gd name="T11" fmla="*/ 52 h 111"/>
                  <a:gd name="T12" fmla="*/ 5 w 124"/>
                  <a:gd name="T13" fmla="*/ 72 h 111"/>
                  <a:gd name="T14" fmla="*/ 19 w 124"/>
                  <a:gd name="T15" fmla="*/ 97 h 111"/>
                  <a:gd name="T16" fmla="*/ 19 w 124"/>
                  <a:gd name="T17" fmla="*/ 97 h 111"/>
                  <a:gd name="T18" fmla="*/ 27 w 124"/>
                  <a:gd name="T19" fmla="*/ 106 h 111"/>
                  <a:gd name="T20" fmla="*/ 30 w 124"/>
                  <a:gd name="T21" fmla="*/ 108 h 111"/>
                  <a:gd name="T22" fmla="*/ 43 w 124"/>
                  <a:gd name="T23" fmla="*/ 110 h 111"/>
                  <a:gd name="T24" fmla="*/ 44 w 124"/>
                  <a:gd name="T25" fmla="*/ 109 h 111"/>
                  <a:gd name="T26" fmla="*/ 50 w 124"/>
                  <a:gd name="T27" fmla="*/ 107 h 111"/>
                  <a:gd name="T28" fmla="*/ 54 w 124"/>
                  <a:gd name="T29" fmla="*/ 106 h 111"/>
                  <a:gd name="T30" fmla="*/ 62 w 124"/>
                  <a:gd name="T31" fmla="*/ 105 h 111"/>
                  <a:gd name="T32" fmla="*/ 62 w 124"/>
                  <a:gd name="T33" fmla="*/ 105 h 111"/>
                  <a:gd name="T34" fmla="*/ 70 w 124"/>
                  <a:gd name="T35" fmla="*/ 106 h 111"/>
                  <a:gd name="T36" fmla="*/ 74 w 124"/>
                  <a:gd name="T37" fmla="*/ 107 h 111"/>
                  <a:gd name="T38" fmla="*/ 81 w 124"/>
                  <a:gd name="T39" fmla="*/ 109 h 111"/>
                  <a:gd name="T40" fmla="*/ 81 w 124"/>
                  <a:gd name="T41" fmla="*/ 110 h 111"/>
                  <a:gd name="T42" fmla="*/ 94 w 124"/>
                  <a:gd name="T43" fmla="*/ 108 h 111"/>
                  <a:gd name="T44" fmla="*/ 97 w 124"/>
                  <a:gd name="T45" fmla="*/ 106 h 111"/>
                  <a:gd name="T46" fmla="*/ 105 w 124"/>
                  <a:gd name="T47" fmla="*/ 97 h 111"/>
                  <a:gd name="T48" fmla="*/ 105 w 124"/>
                  <a:gd name="T49" fmla="*/ 97 h 111"/>
                  <a:gd name="T50" fmla="*/ 119 w 124"/>
                  <a:gd name="T51" fmla="*/ 72 h 111"/>
                  <a:gd name="T52" fmla="*/ 124 w 124"/>
                  <a:gd name="T53" fmla="*/ 52 h 111"/>
                  <a:gd name="T54" fmla="*/ 124 w 124"/>
                  <a:gd name="T55" fmla="*/ 47 h 111"/>
                  <a:gd name="T56" fmla="*/ 124 w 124"/>
                  <a:gd name="T57" fmla="*/ 41 h 111"/>
                  <a:gd name="T58" fmla="*/ 124 w 124"/>
                  <a:gd name="T59" fmla="*/ 40 h 111"/>
                  <a:gd name="T60" fmla="*/ 123 w 124"/>
                  <a:gd name="T61" fmla="*/ 33 h 111"/>
                  <a:gd name="T62" fmla="*/ 111 w 124"/>
                  <a:gd name="T63" fmla="*/ 11 h 111"/>
                  <a:gd name="T64" fmla="*/ 109 w 124"/>
                  <a:gd name="T65" fmla="*/ 8 h 111"/>
                  <a:gd name="T66" fmla="*/ 91 w 124"/>
                  <a:gd name="T67" fmla="*/ 1 h 111"/>
                  <a:gd name="T68" fmla="*/ 72 w 124"/>
                  <a:gd name="T69" fmla="*/ 3 h 111"/>
                  <a:gd name="T70" fmla="*/ 62 w 124"/>
                  <a:gd name="T71" fmla="*/ 7 h 111"/>
                  <a:gd name="T72" fmla="*/ 52 w 124"/>
                  <a:gd name="T73" fmla="*/ 3 h 111"/>
                  <a:gd name="T74" fmla="*/ 33 w 124"/>
                  <a:gd name="T75" fmla="*/ 1 h 111"/>
                  <a:gd name="T76" fmla="*/ 15 w 124"/>
                  <a:gd name="T77" fmla="*/ 8 h 111"/>
                  <a:gd name="T78" fmla="*/ 13 w 124"/>
                  <a:gd name="T79" fmla="*/ 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4" h="110">
                    <a:moveTo>
                      <a:pt x="13" y="11"/>
                    </a:moveTo>
                    <a:cubicBezTo>
                      <a:pt x="6" y="17"/>
                      <a:pt x="3" y="25"/>
                      <a:pt x="1" y="33"/>
                    </a:cubicBezTo>
                    <a:cubicBezTo>
                      <a:pt x="1" y="36"/>
                      <a:pt x="1" y="38"/>
                      <a:pt x="0" y="40"/>
                    </a:cubicBezTo>
                    <a:cubicBezTo>
                      <a:pt x="0" y="40"/>
                      <a:pt x="0" y="41"/>
                      <a:pt x="0" y="41"/>
                    </a:cubicBezTo>
                    <a:cubicBezTo>
                      <a:pt x="0" y="43"/>
                      <a:pt x="0" y="45"/>
                      <a:pt x="0" y="47"/>
                    </a:cubicBezTo>
                    <a:cubicBezTo>
                      <a:pt x="0" y="49"/>
                      <a:pt x="0" y="50"/>
                      <a:pt x="1" y="52"/>
                    </a:cubicBezTo>
                    <a:cubicBezTo>
                      <a:pt x="1" y="59"/>
                      <a:pt x="3" y="65"/>
                      <a:pt x="5" y="72"/>
                    </a:cubicBezTo>
                    <a:cubicBezTo>
                      <a:pt x="8" y="81"/>
                      <a:pt x="13" y="89"/>
                      <a:pt x="19" y="97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22" y="101"/>
                      <a:pt x="24" y="104"/>
                      <a:pt x="27" y="106"/>
                    </a:cubicBezTo>
                    <a:cubicBezTo>
                      <a:pt x="28" y="107"/>
                      <a:pt x="29" y="107"/>
                      <a:pt x="30" y="108"/>
                    </a:cubicBezTo>
                    <a:cubicBezTo>
                      <a:pt x="34" y="111"/>
                      <a:pt x="38" y="111"/>
                      <a:pt x="43" y="110"/>
                    </a:cubicBezTo>
                    <a:cubicBezTo>
                      <a:pt x="43" y="110"/>
                      <a:pt x="43" y="110"/>
                      <a:pt x="44" y="109"/>
                    </a:cubicBezTo>
                    <a:cubicBezTo>
                      <a:pt x="46" y="109"/>
                      <a:pt x="48" y="108"/>
                      <a:pt x="50" y="107"/>
                    </a:cubicBezTo>
                    <a:cubicBezTo>
                      <a:pt x="51" y="107"/>
                      <a:pt x="53" y="106"/>
                      <a:pt x="54" y="106"/>
                    </a:cubicBezTo>
                    <a:cubicBezTo>
                      <a:pt x="57" y="105"/>
                      <a:pt x="62" y="105"/>
                      <a:pt x="62" y="105"/>
                    </a:cubicBezTo>
                    <a:cubicBezTo>
                      <a:pt x="62" y="105"/>
                      <a:pt x="62" y="105"/>
                      <a:pt x="62" y="105"/>
                    </a:cubicBezTo>
                    <a:cubicBezTo>
                      <a:pt x="65" y="105"/>
                      <a:pt x="67" y="105"/>
                      <a:pt x="70" y="106"/>
                    </a:cubicBezTo>
                    <a:cubicBezTo>
                      <a:pt x="71" y="106"/>
                      <a:pt x="73" y="107"/>
                      <a:pt x="74" y="107"/>
                    </a:cubicBezTo>
                    <a:cubicBezTo>
                      <a:pt x="76" y="108"/>
                      <a:pt x="78" y="109"/>
                      <a:pt x="81" y="109"/>
                    </a:cubicBezTo>
                    <a:cubicBezTo>
                      <a:pt x="81" y="110"/>
                      <a:pt x="81" y="110"/>
                      <a:pt x="81" y="110"/>
                    </a:cubicBezTo>
                    <a:cubicBezTo>
                      <a:pt x="86" y="111"/>
                      <a:pt x="90" y="111"/>
                      <a:pt x="94" y="108"/>
                    </a:cubicBezTo>
                    <a:cubicBezTo>
                      <a:pt x="95" y="107"/>
                      <a:pt x="96" y="107"/>
                      <a:pt x="97" y="106"/>
                    </a:cubicBezTo>
                    <a:cubicBezTo>
                      <a:pt x="100" y="104"/>
                      <a:pt x="102" y="101"/>
                      <a:pt x="105" y="97"/>
                    </a:cubicBezTo>
                    <a:cubicBezTo>
                      <a:pt x="105" y="97"/>
                      <a:pt x="105" y="97"/>
                      <a:pt x="105" y="97"/>
                    </a:cubicBezTo>
                    <a:cubicBezTo>
                      <a:pt x="111" y="89"/>
                      <a:pt x="116" y="81"/>
                      <a:pt x="119" y="72"/>
                    </a:cubicBezTo>
                    <a:cubicBezTo>
                      <a:pt x="121" y="65"/>
                      <a:pt x="123" y="59"/>
                      <a:pt x="124" y="52"/>
                    </a:cubicBezTo>
                    <a:cubicBezTo>
                      <a:pt x="124" y="50"/>
                      <a:pt x="124" y="49"/>
                      <a:pt x="124" y="47"/>
                    </a:cubicBezTo>
                    <a:cubicBezTo>
                      <a:pt x="124" y="45"/>
                      <a:pt x="124" y="43"/>
                      <a:pt x="124" y="41"/>
                    </a:cubicBezTo>
                    <a:cubicBezTo>
                      <a:pt x="124" y="41"/>
                      <a:pt x="124" y="40"/>
                      <a:pt x="124" y="40"/>
                    </a:cubicBezTo>
                    <a:cubicBezTo>
                      <a:pt x="124" y="38"/>
                      <a:pt x="123" y="36"/>
                      <a:pt x="123" y="33"/>
                    </a:cubicBezTo>
                    <a:cubicBezTo>
                      <a:pt x="121" y="25"/>
                      <a:pt x="118" y="17"/>
                      <a:pt x="111" y="11"/>
                    </a:cubicBezTo>
                    <a:cubicBezTo>
                      <a:pt x="110" y="10"/>
                      <a:pt x="110" y="9"/>
                      <a:pt x="109" y="8"/>
                    </a:cubicBezTo>
                    <a:cubicBezTo>
                      <a:pt x="104" y="4"/>
                      <a:pt x="98" y="2"/>
                      <a:pt x="91" y="1"/>
                    </a:cubicBezTo>
                    <a:cubicBezTo>
                      <a:pt x="84" y="0"/>
                      <a:pt x="78" y="1"/>
                      <a:pt x="72" y="3"/>
                    </a:cubicBezTo>
                    <a:cubicBezTo>
                      <a:pt x="69" y="4"/>
                      <a:pt x="62" y="7"/>
                      <a:pt x="62" y="7"/>
                    </a:cubicBezTo>
                    <a:cubicBezTo>
                      <a:pt x="62" y="7"/>
                      <a:pt x="55" y="4"/>
                      <a:pt x="52" y="3"/>
                    </a:cubicBezTo>
                    <a:cubicBezTo>
                      <a:pt x="46" y="1"/>
                      <a:pt x="40" y="0"/>
                      <a:pt x="33" y="1"/>
                    </a:cubicBezTo>
                    <a:cubicBezTo>
                      <a:pt x="26" y="2"/>
                      <a:pt x="20" y="4"/>
                      <a:pt x="15" y="8"/>
                    </a:cubicBezTo>
                    <a:cubicBezTo>
                      <a:pt x="14" y="9"/>
                      <a:pt x="14" y="10"/>
                      <a:pt x="1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4" name="Freeform 26">
                <a:extLst>
                  <a:ext uri="{FF2B5EF4-FFF2-40B4-BE49-F238E27FC236}">
                    <a16:creationId xmlns:a16="http://schemas.microsoft.com/office/drawing/2014/main" id="{AFDC7BD7-163F-47E5-B0B4-CD6548446E11}"/>
                  </a:ext>
                </a:extLst>
              </p:cNvPr>
              <p:cNvSpPr/>
              <p:nvPr/>
            </p:nvSpPr>
            <p:spPr bwMode="auto">
              <a:xfrm>
                <a:off x="-2070100" y="3308350"/>
                <a:ext cx="109538" cy="127000"/>
              </a:xfrm>
              <a:custGeom>
                <a:avLst/>
                <a:gdLst>
                  <a:gd name="T0" fmla="*/ 9 w 29"/>
                  <a:gd name="T1" fmla="*/ 25 h 34"/>
                  <a:gd name="T2" fmla="*/ 21 w 29"/>
                  <a:gd name="T3" fmla="*/ 33 h 34"/>
                  <a:gd name="T4" fmla="*/ 28 w 29"/>
                  <a:gd name="T5" fmla="*/ 34 h 34"/>
                  <a:gd name="T6" fmla="*/ 29 w 29"/>
                  <a:gd name="T7" fmla="*/ 33 h 34"/>
                  <a:gd name="T8" fmla="*/ 23 w 29"/>
                  <a:gd name="T9" fmla="*/ 13 h 34"/>
                  <a:gd name="T10" fmla="*/ 2 w 29"/>
                  <a:gd name="T11" fmla="*/ 1 h 34"/>
                  <a:gd name="T12" fmla="*/ 1 w 29"/>
                  <a:gd name="T13" fmla="*/ 0 h 34"/>
                  <a:gd name="T14" fmla="*/ 0 w 29"/>
                  <a:gd name="T15" fmla="*/ 0 h 34"/>
                  <a:gd name="T16" fmla="*/ 0 w 29"/>
                  <a:gd name="T17" fmla="*/ 9 h 34"/>
                  <a:gd name="T18" fmla="*/ 9 w 29"/>
                  <a:gd name="T19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34">
                    <a:moveTo>
                      <a:pt x="9" y="25"/>
                    </a:moveTo>
                    <a:cubicBezTo>
                      <a:pt x="12" y="29"/>
                      <a:pt x="16" y="32"/>
                      <a:pt x="21" y="33"/>
                    </a:cubicBezTo>
                    <a:cubicBezTo>
                      <a:pt x="23" y="34"/>
                      <a:pt x="26" y="34"/>
                      <a:pt x="28" y="34"/>
                    </a:cubicBezTo>
                    <a:cubicBezTo>
                      <a:pt x="29" y="34"/>
                      <a:pt x="29" y="34"/>
                      <a:pt x="29" y="33"/>
                    </a:cubicBezTo>
                    <a:cubicBezTo>
                      <a:pt x="29" y="26"/>
                      <a:pt x="27" y="19"/>
                      <a:pt x="23" y="13"/>
                    </a:cubicBezTo>
                    <a:cubicBezTo>
                      <a:pt x="18" y="6"/>
                      <a:pt x="11" y="2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"/>
                      <a:pt x="0" y="6"/>
                      <a:pt x="0" y="9"/>
                    </a:cubicBezTo>
                    <a:cubicBezTo>
                      <a:pt x="1" y="15"/>
                      <a:pt x="4" y="21"/>
                      <a:pt x="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5" name="Freeform 27">
                <a:extLst>
                  <a:ext uri="{FF2B5EF4-FFF2-40B4-BE49-F238E27FC236}">
                    <a16:creationId xmlns:a16="http://schemas.microsoft.com/office/drawing/2014/main" id="{0023E383-D85F-401F-8D3B-04932A6730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324475" y="3683000"/>
                <a:ext cx="255588" cy="533400"/>
              </a:xfrm>
              <a:custGeom>
                <a:avLst/>
                <a:gdLst>
                  <a:gd name="T0" fmla="*/ 34 w 68"/>
                  <a:gd name="T1" fmla="*/ 122 h 142"/>
                  <a:gd name="T2" fmla="*/ 67 w 68"/>
                  <a:gd name="T3" fmla="*/ 138 h 142"/>
                  <a:gd name="T4" fmla="*/ 68 w 68"/>
                  <a:gd name="T5" fmla="*/ 138 h 142"/>
                  <a:gd name="T6" fmla="*/ 68 w 68"/>
                  <a:gd name="T7" fmla="*/ 31 h 142"/>
                  <a:gd name="T8" fmla="*/ 66 w 68"/>
                  <a:gd name="T9" fmla="*/ 15 h 142"/>
                  <a:gd name="T10" fmla="*/ 34 w 68"/>
                  <a:gd name="T11" fmla="*/ 0 h 142"/>
                  <a:gd name="T12" fmla="*/ 34 w 68"/>
                  <a:gd name="T13" fmla="*/ 19 h 142"/>
                  <a:gd name="T14" fmla="*/ 57 w 68"/>
                  <a:gd name="T15" fmla="*/ 23 h 142"/>
                  <a:gd name="T16" fmla="*/ 58 w 68"/>
                  <a:gd name="T17" fmla="*/ 26 h 142"/>
                  <a:gd name="T18" fmla="*/ 56 w 68"/>
                  <a:gd name="T19" fmla="*/ 27 h 142"/>
                  <a:gd name="T20" fmla="*/ 55 w 68"/>
                  <a:gd name="T21" fmla="*/ 27 h 142"/>
                  <a:gd name="T22" fmla="*/ 51 w 68"/>
                  <a:gd name="T23" fmla="*/ 25 h 142"/>
                  <a:gd name="T24" fmla="*/ 34 w 68"/>
                  <a:gd name="T25" fmla="*/ 23 h 142"/>
                  <a:gd name="T26" fmla="*/ 34 w 68"/>
                  <a:gd name="T27" fmla="*/ 38 h 142"/>
                  <a:gd name="T28" fmla="*/ 57 w 68"/>
                  <a:gd name="T29" fmla="*/ 43 h 142"/>
                  <a:gd name="T30" fmla="*/ 58 w 68"/>
                  <a:gd name="T31" fmla="*/ 45 h 142"/>
                  <a:gd name="T32" fmla="*/ 56 w 68"/>
                  <a:gd name="T33" fmla="*/ 46 h 142"/>
                  <a:gd name="T34" fmla="*/ 55 w 68"/>
                  <a:gd name="T35" fmla="*/ 46 h 142"/>
                  <a:gd name="T36" fmla="*/ 51 w 68"/>
                  <a:gd name="T37" fmla="*/ 44 h 142"/>
                  <a:gd name="T38" fmla="*/ 34 w 68"/>
                  <a:gd name="T39" fmla="*/ 42 h 142"/>
                  <a:gd name="T40" fmla="*/ 34 w 68"/>
                  <a:gd name="T41" fmla="*/ 57 h 142"/>
                  <a:gd name="T42" fmla="*/ 57 w 68"/>
                  <a:gd name="T43" fmla="*/ 62 h 142"/>
                  <a:gd name="T44" fmla="*/ 58 w 68"/>
                  <a:gd name="T45" fmla="*/ 64 h 142"/>
                  <a:gd name="T46" fmla="*/ 56 w 68"/>
                  <a:gd name="T47" fmla="*/ 65 h 142"/>
                  <a:gd name="T48" fmla="*/ 55 w 68"/>
                  <a:gd name="T49" fmla="*/ 65 h 142"/>
                  <a:gd name="T50" fmla="*/ 51 w 68"/>
                  <a:gd name="T51" fmla="*/ 63 h 142"/>
                  <a:gd name="T52" fmla="*/ 34 w 68"/>
                  <a:gd name="T53" fmla="*/ 61 h 142"/>
                  <a:gd name="T54" fmla="*/ 34 w 68"/>
                  <a:gd name="T55" fmla="*/ 122 h 142"/>
                  <a:gd name="T56" fmla="*/ 1 w 68"/>
                  <a:gd name="T57" fmla="*/ 138 h 142"/>
                  <a:gd name="T58" fmla="*/ 34 w 68"/>
                  <a:gd name="T59" fmla="*/ 122 h 142"/>
                  <a:gd name="T60" fmla="*/ 34 w 68"/>
                  <a:gd name="T61" fmla="*/ 61 h 142"/>
                  <a:gd name="T62" fmla="*/ 17 w 68"/>
                  <a:gd name="T63" fmla="*/ 63 h 142"/>
                  <a:gd name="T64" fmla="*/ 13 w 68"/>
                  <a:gd name="T65" fmla="*/ 65 h 142"/>
                  <a:gd name="T66" fmla="*/ 10 w 68"/>
                  <a:gd name="T67" fmla="*/ 64 h 142"/>
                  <a:gd name="T68" fmla="*/ 11 w 68"/>
                  <a:gd name="T69" fmla="*/ 62 h 142"/>
                  <a:gd name="T70" fmla="*/ 11 w 68"/>
                  <a:gd name="T71" fmla="*/ 62 h 142"/>
                  <a:gd name="T72" fmla="*/ 34 w 68"/>
                  <a:gd name="T73" fmla="*/ 57 h 142"/>
                  <a:gd name="T74" fmla="*/ 34 w 68"/>
                  <a:gd name="T75" fmla="*/ 42 h 142"/>
                  <a:gd name="T76" fmla="*/ 17 w 68"/>
                  <a:gd name="T77" fmla="*/ 44 h 142"/>
                  <a:gd name="T78" fmla="*/ 13 w 68"/>
                  <a:gd name="T79" fmla="*/ 46 h 142"/>
                  <a:gd name="T80" fmla="*/ 10 w 68"/>
                  <a:gd name="T81" fmla="*/ 45 h 142"/>
                  <a:gd name="T82" fmla="*/ 11 w 68"/>
                  <a:gd name="T83" fmla="*/ 43 h 142"/>
                  <a:gd name="T84" fmla="*/ 11 w 68"/>
                  <a:gd name="T85" fmla="*/ 43 h 142"/>
                  <a:gd name="T86" fmla="*/ 34 w 68"/>
                  <a:gd name="T87" fmla="*/ 38 h 142"/>
                  <a:gd name="T88" fmla="*/ 34 w 68"/>
                  <a:gd name="T89" fmla="*/ 23 h 142"/>
                  <a:gd name="T90" fmla="*/ 17 w 68"/>
                  <a:gd name="T91" fmla="*/ 25 h 142"/>
                  <a:gd name="T92" fmla="*/ 13 w 68"/>
                  <a:gd name="T93" fmla="*/ 27 h 142"/>
                  <a:gd name="T94" fmla="*/ 10 w 68"/>
                  <a:gd name="T95" fmla="*/ 26 h 142"/>
                  <a:gd name="T96" fmla="*/ 11 w 68"/>
                  <a:gd name="T97" fmla="*/ 23 h 142"/>
                  <a:gd name="T98" fmla="*/ 11 w 68"/>
                  <a:gd name="T99" fmla="*/ 23 h 142"/>
                  <a:gd name="T100" fmla="*/ 34 w 68"/>
                  <a:gd name="T101" fmla="*/ 19 h 142"/>
                  <a:gd name="T102" fmla="*/ 34 w 68"/>
                  <a:gd name="T103" fmla="*/ 0 h 142"/>
                  <a:gd name="T104" fmla="*/ 2 w 68"/>
                  <a:gd name="T105" fmla="*/ 15 h 142"/>
                  <a:gd name="T106" fmla="*/ 0 w 68"/>
                  <a:gd name="T107" fmla="*/ 31 h 142"/>
                  <a:gd name="T108" fmla="*/ 0 w 68"/>
                  <a:gd name="T109" fmla="*/ 138 h 142"/>
                  <a:gd name="T110" fmla="*/ 1 w 68"/>
                  <a:gd name="T111" fmla="*/ 13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8" h="142">
                    <a:moveTo>
                      <a:pt x="34" y="122"/>
                    </a:moveTo>
                    <a:cubicBezTo>
                      <a:pt x="50" y="122"/>
                      <a:pt x="63" y="126"/>
                      <a:pt x="67" y="138"/>
                    </a:cubicBezTo>
                    <a:cubicBezTo>
                      <a:pt x="68" y="142"/>
                      <a:pt x="68" y="142"/>
                      <a:pt x="68" y="138"/>
                    </a:cubicBezTo>
                    <a:cubicBezTo>
                      <a:pt x="68" y="116"/>
                      <a:pt x="68" y="53"/>
                      <a:pt x="68" y="31"/>
                    </a:cubicBezTo>
                    <a:cubicBezTo>
                      <a:pt x="68" y="26"/>
                      <a:pt x="68" y="19"/>
                      <a:pt x="66" y="15"/>
                    </a:cubicBezTo>
                    <a:cubicBezTo>
                      <a:pt x="62" y="3"/>
                      <a:pt x="49" y="0"/>
                      <a:pt x="34" y="0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44" y="19"/>
                      <a:pt x="51" y="21"/>
                      <a:pt x="57" y="23"/>
                    </a:cubicBezTo>
                    <a:cubicBezTo>
                      <a:pt x="58" y="24"/>
                      <a:pt x="58" y="25"/>
                      <a:pt x="58" y="26"/>
                    </a:cubicBezTo>
                    <a:cubicBezTo>
                      <a:pt x="58" y="27"/>
                      <a:pt x="57" y="27"/>
                      <a:pt x="56" y="27"/>
                    </a:cubicBezTo>
                    <a:cubicBezTo>
                      <a:pt x="56" y="27"/>
                      <a:pt x="56" y="27"/>
                      <a:pt x="55" y="27"/>
                    </a:cubicBezTo>
                    <a:cubicBezTo>
                      <a:pt x="54" y="26"/>
                      <a:pt x="52" y="26"/>
                      <a:pt x="51" y="25"/>
                    </a:cubicBezTo>
                    <a:cubicBezTo>
                      <a:pt x="46" y="24"/>
                      <a:pt x="41" y="23"/>
                      <a:pt x="34" y="23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44" y="38"/>
                      <a:pt x="51" y="40"/>
                      <a:pt x="57" y="43"/>
                    </a:cubicBezTo>
                    <a:cubicBezTo>
                      <a:pt x="58" y="43"/>
                      <a:pt x="58" y="44"/>
                      <a:pt x="58" y="45"/>
                    </a:cubicBezTo>
                    <a:cubicBezTo>
                      <a:pt x="58" y="46"/>
                      <a:pt x="57" y="46"/>
                      <a:pt x="56" y="46"/>
                    </a:cubicBezTo>
                    <a:cubicBezTo>
                      <a:pt x="56" y="46"/>
                      <a:pt x="56" y="46"/>
                      <a:pt x="55" y="46"/>
                    </a:cubicBezTo>
                    <a:cubicBezTo>
                      <a:pt x="54" y="45"/>
                      <a:pt x="52" y="45"/>
                      <a:pt x="51" y="44"/>
                    </a:cubicBezTo>
                    <a:cubicBezTo>
                      <a:pt x="46" y="43"/>
                      <a:pt x="41" y="42"/>
                      <a:pt x="34" y="42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1" y="59"/>
                      <a:pt x="57" y="62"/>
                    </a:cubicBezTo>
                    <a:cubicBezTo>
                      <a:pt x="58" y="62"/>
                      <a:pt x="58" y="63"/>
                      <a:pt x="58" y="64"/>
                    </a:cubicBezTo>
                    <a:cubicBezTo>
                      <a:pt x="58" y="65"/>
                      <a:pt x="57" y="65"/>
                      <a:pt x="56" y="65"/>
                    </a:cubicBezTo>
                    <a:cubicBezTo>
                      <a:pt x="56" y="65"/>
                      <a:pt x="56" y="65"/>
                      <a:pt x="55" y="65"/>
                    </a:cubicBezTo>
                    <a:cubicBezTo>
                      <a:pt x="54" y="64"/>
                      <a:pt x="52" y="64"/>
                      <a:pt x="51" y="63"/>
                    </a:cubicBezTo>
                    <a:cubicBezTo>
                      <a:pt x="46" y="62"/>
                      <a:pt x="41" y="61"/>
                      <a:pt x="34" y="61"/>
                    </a:cubicBezTo>
                    <a:lnTo>
                      <a:pt x="34" y="122"/>
                    </a:lnTo>
                    <a:close/>
                    <a:moveTo>
                      <a:pt x="1" y="138"/>
                    </a:moveTo>
                    <a:cubicBezTo>
                      <a:pt x="5" y="126"/>
                      <a:pt x="18" y="122"/>
                      <a:pt x="34" y="122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7" y="61"/>
                      <a:pt x="22" y="62"/>
                      <a:pt x="17" y="63"/>
                    </a:cubicBezTo>
                    <a:cubicBezTo>
                      <a:pt x="16" y="64"/>
                      <a:pt x="14" y="64"/>
                      <a:pt x="13" y="65"/>
                    </a:cubicBezTo>
                    <a:cubicBezTo>
                      <a:pt x="12" y="66"/>
                      <a:pt x="10" y="65"/>
                      <a:pt x="10" y="64"/>
                    </a:cubicBezTo>
                    <a:cubicBezTo>
                      <a:pt x="9" y="63"/>
                      <a:pt x="10" y="62"/>
                      <a:pt x="11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17" y="59"/>
                      <a:pt x="24" y="57"/>
                      <a:pt x="34" y="5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27" y="42"/>
                      <a:pt x="22" y="43"/>
                      <a:pt x="17" y="44"/>
                    </a:cubicBezTo>
                    <a:cubicBezTo>
                      <a:pt x="16" y="45"/>
                      <a:pt x="14" y="45"/>
                      <a:pt x="13" y="46"/>
                    </a:cubicBezTo>
                    <a:cubicBezTo>
                      <a:pt x="12" y="47"/>
                      <a:pt x="10" y="46"/>
                      <a:pt x="10" y="45"/>
                    </a:cubicBezTo>
                    <a:cubicBezTo>
                      <a:pt x="9" y="44"/>
                      <a:pt x="10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7" y="40"/>
                      <a:pt x="24" y="38"/>
                      <a:pt x="34" y="38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2" y="24"/>
                      <a:pt x="17" y="25"/>
                    </a:cubicBezTo>
                    <a:cubicBezTo>
                      <a:pt x="15" y="26"/>
                      <a:pt x="14" y="26"/>
                      <a:pt x="13" y="27"/>
                    </a:cubicBezTo>
                    <a:cubicBezTo>
                      <a:pt x="12" y="27"/>
                      <a:pt x="10" y="27"/>
                      <a:pt x="10" y="26"/>
                    </a:cubicBezTo>
                    <a:cubicBezTo>
                      <a:pt x="9" y="25"/>
                      <a:pt x="10" y="24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7" y="21"/>
                      <a:pt x="24" y="19"/>
                      <a:pt x="34" y="1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9" y="0"/>
                      <a:pt x="6" y="3"/>
                      <a:pt x="2" y="15"/>
                    </a:cubicBezTo>
                    <a:cubicBezTo>
                      <a:pt x="0" y="19"/>
                      <a:pt x="0" y="26"/>
                      <a:pt x="0" y="31"/>
                    </a:cubicBezTo>
                    <a:cubicBezTo>
                      <a:pt x="0" y="53"/>
                      <a:pt x="0" y="116"/>
                      <a:pt x="0" y="138"/>
                    </a:cubicBezTo>
                    <a:cubicBezTo>
                      <a:pt x="0" y="142"/>
                      <a:pt x="0" y="142"/>
                      <a:pt x="1" y="1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6" name="Freeform 28">
                <a:extLst>
                  <a:ext uri="{FF2B5EF4-FFF2-40B4-BE49-F238E27FC236}">
                    <a16:creationId xmlns:a16="http://schemas.microsoft.com/office/drawing/2014/main" id="{C4BDFD4D-8686-4B86-B9A5-336A96E890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5075" y="3683000"/>
                <a:ext cx="250825" cy="533400"/>
              </a:xfrm>
              <a:custGeom>
                <a:avLst/>
                <a:gdLst>
                  <a:gd name="T0" fmla="*/ 67 w 67"/>
                  <a:gd name="T1" fmla="*/ 138 h 142"/>
                  <a:gd name="T2" fmla="*/ 66 w 67"/>
                  <a:gd name="T3" fmla="*/ 15 h 142"/>
                  <a:gd name="T4" fmla="*/ 33 w 67"/>
                  <a:gd name="T5" fmla="*/ 19 h 142"/>
                  <a:gd name="T6" fmla="*/ 57 w 67"/>
                  <a:gd name="T7" fmla="*/ 26 h 142"/>
                  <a:gd name="T8" fmla="*/ 56 w 67"/>
                  <a:gd name="T9" fmla="*/ 27 h 142"/>
                  <a:gd name="T10" fmla="*/ 50 w 67"/>
                  <a:gd name="T11" fmla="*/ 25 h 142"/>
                  <a:gd name="T12" fmla="*/ 33 w 67"/>
                  <a:gd name="T13" fmla="*/ 38 h 142"/>
                  <a:gd name="T14" fmla="*/ 57 w 67"/>
                  <a:gd name="T15" fmla="*/ 45 h 142"/>
                  <a:gd name="T16" fmla="*/ 56 w 67"/>
                  <a:gd name="T17" fmla="*/ 46 h 142"/>
                  <a:gd name="T18" fmla="*/ 50 w 67"/>
                  <a:gd name="T19" fmla="*/ 44 h 142"/>
                  <a:gd name="T20" fmla="*/ 33 w 67"/>
                  <a:gd name="T21" fmla="*/ 57 h 142"/>
                  <a:gd name="T22" fmla="*/ 57 w 67"/>
                  <a:gd name="T23" fmla="*/ 64 h 142"/>
                  <a:gd name="T24" fmla="*/ 56 w 67"/>
                  <a:gd name="T25" fmla="*/ 65 h 142"/>
                  <a:gd name="T26" fmla="*/ 50 w 67"/>
                  <a:gd name="T27" fmla="*/ 63 h 142"/>
                  <a:gd name="T28" fmla="*/ 33 w 67"/>
                  <a:gd name="T29" fmla="*/ 122 h 142"/>
                  <a:gd name="T30" fmla="*/ 66 w 67"/>
                  <a:gd name="T31" fmla="*/ 138 h 142"/>
                  <a:gd name="T32" fmla="*/ 33 w 67"/>
                  <a:gd name="T33" fmla="*/ 0 h 142"/>
                  <a:gd name="T34" fmla="*/ 0 w 67"/>
                  <a:gd name="T35" fmla="*/ 31 h 142"/>
                  <a:gd name="T36" fmla="*/ 1 w 67"/>
                  <a:gd name="T37" fmla="*/ 138 h 142"/>
                  <a:gd name="T38" fmla="*/ 33 w 67"/>
                  <a:gd name="T39" fmla="*/ 61 h 142"/>
                  <a:gd name="T40" fmla="*/ 17 w 67"/>
                  <a:gd name="T41" fmla="*/ 63 h 142"/>
                  <a:gd name="T42" fmla="*/ 9 w 67"/>
                  <a:gd name="T43" fmla="*/ 64 h 142"/>
                  <a:gd name="T44" fmla="*/ 33 w 67"/>
                  <a:gd name="T45" fmla="*/ 57 h 142"/>
                  <a:gd name="T46" fmla="*/ 33 w 67"/>
                  <a:gd name="T47" fmla="*/ 42 h 142"/>
                  <a:gd name="T48" fmla="*/ 17 w 67"/>
                  <a:gd name="T49" fmla="*/ 44 h 142"/>
                  <a:gd name="T50" fmla="*/ 9 w 67"/>
                  <a:gd name="T51" fmla="*/ 45 h 142"/>
                  <a:gd name="T52" fmla="*/ 33 w 67"/>
                  <a:gd name="T53" fmla="*/ 38 h 142"/>
                  <a:gd name="T54" fmla="*/ 33 w 67"/>
                  <a:gd name="T55" fmla="*/ 23 h 142"/>
                  <a:gd name="T56" fmla="*/ 17 w 67"/>
                  <a:gd name="T57" fmla="*/ 25 h 142"/>
                  <a:gd name="T58" fmla="*/ 9 w 67"/>
                  <a:gd name="T59" fmla="*/ 26 h 142"/>
                  <a:gd name="T60" fmla="*/ 33 w 67"/>
                  <a:gd name="T61" fmla="*/ 19 h 142"/>
                  <a:gd name="T62" fmla="*/ 33 w 67"/>
                  <a:gd name="T63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7" h="142">
                    <a:moveTo>
                      <a:pt x="66" y="138"/>
                    </a:moveTo>
                    <a:cubicBezTo>
                      <a:pt x="67" y="142"/>
                      <a:pt x="67" y="142"/>
                      <a:pt x="67" y="138"/>
                    </a:cubicBezTo>
                    <a:cubicBezTo>
                      <a:pt x="67" y="116"/>
                      <a:pt x="67" y="53"/>
                      <a:pt x="67" y="31"/>
                    </a:cubicBezTo>
                    <a:cubicBezTo>
                      <a:pt x="67" y="26"/>
                      <a:pt x="67" y="19"/>
                      <a:pt x="66" y="15"/>
                    </a:cubicBezTo>
                    <a:cubicBezTo>
                      <a:pt x="62" y="3"/>
                      <a:pt x="49" y="0"/>
                      <a:pt x="33" y="0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43" y="19"/>
                      <a:pt x="51" y="21"/>
                      <a:pt x="57" y="23"/>
                    </a:cubicBezTo>
                    <a:cubicBezTo>
                      <a:pt x="58" y="24"/>
                      <a:pt x="58" y="25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7"/>
                      <a:pt x="56" y="27"/>
                      <a:pt x="56" y="27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6"/>
                      <a:pt x="52" y="26"/>
                      <a:pt x="50" y="25"/>
                    </a:cubicBezTo>
                    <a:cubicBezTo>
                      <a:pt x="46" y="24"/>
                      <a:pt x="40" y="23"/>
                      <a:pt x="33" y="23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43" y="38"/>
                      <a:pt x="51" y="40"/>
                      <a:pt x="57" y="43"/>
                    </a:cubicBezTo>
                    <a:cubicBezTo>
                      <a:pt x="58" y="43"/>
                      <a:pt x="58" y="44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3" y="45"/>
                      <a:pt x="52" y="45"/>
                      <a:pt x="50" y="44"/>
                    </a:cubicBezTo>
                    <a:cubicBezTo>
                      <a:pt x="46" y="43"/>
                      <a:pt x="40" y="42"/>
                      <a:pt x="33" y="42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43" y="57"/>
                      <a:pt x="51" y="59"/>
                      <a:pt x="57" y="62"/>
                    </a:cubicBezTo>
                    <a:cubicBezTo>
                      <a:pt x="58" y="62"/>
                      <a:pt x="58" y="63"/>
                      <a:pt x="57" y="64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7" y="65"/>
                      <a:pt x="56" y="65"/>
                      <a:pt x="56" y="65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3" y="64"/>
                      <a:pt x="52" y="64"/>
                      <a:pt x="50" y="63"/>
                    </a:cubicBezTo>
                    <a:cubicBezTo>
                      <a:pt x="46" y="62"/>
                      <a:pt x="40" y="61"/>
                      <a:pt x="33" y="61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49" y="122"/>
                      <a:pt x="62" y="126"/>
                      <a:pt x="66" y="138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5" y="3"/>
                      <a:pt x="1" y="15"/>
                    </a:cubicBezTo>
                    <a:cubicBezTo>
                      <a:pt x="0" y="19"/>
                      <a:pt x="0" y="26"/>
                      <a:pt x="0" y="31"/>
                    </a:cubicBezTo>
                    <a:cubicBezTo>
                      <a:pt x="0" y="53"/>
                      <a:pt x="0" y="116"/>
                      <a:pt x="0" y="138"/>
                    </a:cubicBezTo>
                    <a:cubicBezTo>
                      <a:pt x="0" y="142"/>
                      <a:pt x="0" y="142"/>
                      <a:pt x="1" y="138"/>
                    </a:cubicBezTo>
                    <a:cubicBezTo>
                      <a:pt x="5" y="126"/>
                      <a:pt x="18" y="122"/>
                      <a:pt x="33" y="122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27" y="61"/>
                      <a:pt x="21" y="62"/>
                      <a:pt x="17" y="63"/>
                    </a:cubicBezTo>
                    <a:cubicBezTo>
                      <a:pt x="15" y="64"/>
                      <a:pt x="13" y="64"/>
                      <a:pt x="12" y="65"/>
                    </a:cubicBezTo>
                    <a:cubicBezTo>
                      <a:pt x="11" y="66"/>
                      <a:pt x="10" y="65"/>
                      <a:pt x="9" y="64"/>
                    </a:cubicBezTo>
                    <a:cubicBezTo>
                      <a:pt x="9" y="63"/>
                      <a:pt x="9" y="62"/>
                      <a:pt x="10" y="62"/>
                    </a:cubicBezTo>
                    <a:cubicBezTo>
                      <a:pt x="16" y="59"/>
                      <a:pt x="24" y="57"/>
                      <a:pt x="33" y="57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27" y="42"/>
                      <a:pt x="21" y="43"/>
                      <a:pt x="17" y="44"/>
                    </a:cubicBezTo>
                    <a:cubicBezTo>
                      <a:pt x="15" y="45"/>
                      <a:pt x="13" y="45"/>
                      <a:pt x="12" y="46"/>
                    </a:cubicBezTo>
                    <a:cubicBezTo>
                      <a:pt x="11" y="47"/>
                      <a:pt x="10" y="46"/>
                      <a:pt x="9" y="45"/>
                    </a:cubicBezTo>
                    <a:cubicBezTo>
                      <a:pt x="9" y="44"/>
                      <a:pt x="9" y="43"/>
                      <a:pt x="10" y="43"/>
                    </a:cubicBezTo>
                    <a:cubicBezTo>
                      <a:pt x="16" y="40"/>
                      <a:pt x="24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27" y="23"/>
                      <a:pt x="21" y="24"/>
                      <a:pt x="17" y="25"/>
                    </a:cubicBezTo>
                    <a:cubicBezTo>
                      <a:pt x="15" y="26"/>
                      <a:pt x="13" y="26"/>
                      <a:pt x="12" y="27"/>
                    </a:cubicBezTo>
                    <a:cubicBezTo>
                      <a:pt x="11" y="27"/>
                      <a:pt x="10" y="27"/>
                      <a:pt x="9" y="26"/>
                    </a:cubicBezTo>
                    <a:cubicBezTo>
                      <a:pt x="9" y="25"/>
                      <a:pt x="9" y="24"/>
                      <a:pt x="10" y="23"/>
                    </a:cubicBezTo>
                    <a:cubicBezTo>
                      <a:pt x="16" y="21"/>
                      <a:pt x="24" y="19"/>
                      <a:pt x="33" y="19"/>
                    </a:cubicBezTo>
                    <a:cubicBezTo>
                      <a:pt x="33" y="19"/>
                      <a:pt x="33" y="19"/>
                      <a:pt x="33" y="19"/>
                    </a:cubicBezTo>
                    <a:lnTo>
                      <a:pt x="3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7" name="Freeform 29">
                <a:extLst>
                  <a:ext uri="{FF2B5EF4-FFF2-40B4-BE49-F238E27FC236}">
                    <a16:creationId xmlns:a16="http://schemas.microsoft.com/office/drawing/2014/main" id="{9070F839-A807-46CF-9D0E-C21C8D03409B}"/>
                  </a:ext>
                </a:extLst>
              </p:cNvPr>
              <p:cNvSpPr/>
              <p:nvPr/>
            </p:nvSpPr>
            <p:spPr bwMode="auto">
              <a:xfrm>
                <a:off x="-3678238" y="7881938"/>
                <a:ext cx="288925" cy="555625"/>
              </a:xfrm>
              <a:custGeom>
                <a:avLst/>
                <a:gdLst>
                  <a:gd name="T0" fmla="*/ 77 w 77"/>
                  <a:gd name="T1" fmla="*/ 109 h 148"/>
                  <a:gd name="T2" fmla="*/ 77 w 77"/>
                  <a:gd name="T3" fmla="*/ 35 h 148"/>
                  <a:gd name="T4" fmla="*/ 45 w 77"/>
                  <a:gd name="T5" fmla="*/ 0 h 148"/>
                  <a:gd name="T6" fmla="*/ 31 w 77"/>
                  <a:gd name="T7" fmla="*/ 0 h 148"/>
                  <a:gd name="T8" fmla="*/ 0 w 77"/>
                  <a:gd name="T9" fmla="*/ 35 h 148"/>
                  <a:gd name="T10" fmla="*/ 0 w 77"/>
                  <a:gd name="T11" fmla="*/ 118 h 148"/>
                  <a:gd name="T12" fmla="*/ 29 w 77"/>
                  <a:gd name="T13" fmla="*/ 148 h 148"/>
                  <a:gd name="T14" fmla="*/ 30 w 77"/>
                  <a:gd name="T15" fmla="*/ 148 h 148"/>
                  <a:gd name="T16" fmla="*/ 60 w 77"/>
                  <a:gd name="T17" fmla="*/ 118 h 148"/>
                  <a:gd name="T18" fmla="*/ 60 w 77"/>
                  <a:gd name="T19" fmla="*/ 61 h 148"/>
                  <a:gd name="T20" fmla="*/ 40 w 77"/>
                  <a:gd name="T21" fmla="*/ 39 h 148"/>
                  <a:gd name="T22" fmla="*/ 37 w 77"/>
                  <a:gd name="T23" fmla="*/ 39 h 148"/>
                  <a:gd name="T24" fmla="*/ 17 w 77"/>
                  <a:gd name="T25" fmla="*/ 61 h 148"/>
                  <a:gd name="T26" fmla="*/ 17 w 77"/>
                  <a:gd name="T27" fmla="*/ 109 h 148"/>
                  <a:gd name="T28" fmla="*/ 29 w 77"/>
                  <a:gd name="T29" fmla="*/ 109 h 148"/>
                  <a:gd name="T30" fmla="*/ 29 w 77"/>
                  <a:gd name="T31" fmla="*/ 61 h 148"/>
                  <a:gd name="T32" fmla="*/ 37 w 77"/>
                  <a:gd name="T33" fmla="*/ 51 h 148"/>
                  <a:gd name="T34" fmla="*/ 40 w 77"/>
                  <a:gd name="T35" fmla="*/ 51 h 148"/>
                  <a:gd name="T36" fmla="*/ 49 w 77"/>
                  <a:gd name="T37" fmla="*/ 61 h 148"/>
                  <a:gd name="T38" fmla="*/ 49 w 77"/>
                  <a:gd name="T39" fmla="*/ 118 h 148"/>
                  <a:gd name="T40" fmla="*/ 30 w 77"/>
                  <a:gd name="T41" fmla="*/ 137 h 148"/>
                  <a:gd name="T42" fmla="*/ 16 w 77"/>
                  <a:gd name="T43" fmla="*/ 130 h 148"/>
                  <a:gd name="T44" fmla="*/ 11 w 77"/>
                  <a:gd name="T45" fmla="*/ 112 h 148"/>
                  <a:gd name="T46" fmla="*/ 11 w 77"/>
                  <a:gd name="T47" fmla="*/ 35 h 148"/>
                  <a:gd name="T48" fmla="*/ 31 w 77"/>
                  <a:gd name="T49" fmla="*/ 11 h 148"/>
                  <a:gd name="T50" fmla="*/ 45 w 77"/>
                  <a:gd name="T51" fmla="*/ 11 h 148"/>
                  <a:gd name="T52" fmla="*/ 66 w 77"/>
                  <a:gd name="T53" fmla="*/ 35 h 148"/>
                  <a:gd name="T54" fmla="*/ 66 w 77"/>
                  <a:gd name="T55" fmla="*/ 109 h 148"/>
                  <a:gd name="T56" fmla="*/ 77 w 77"/>
                  <a:gd name="T57" fmla="*/ 10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7" h="148">
                    <a:moveTo>
                      <a:pt x="77" y="109"/>
                    </a:moveTo>
                    <a:cubicBezTo>
                      <a:pt x="77" y="35"/>
                      <a:pt x="77" y="35"/>
                      <a:pt x="77" y="35"/>
                    </a:cubicBezTo>
                    <a:cubicBezTo>
                      <a:pt x="77" y="14"/>
                      <a:pt x="64" y="0"/>
                      <a:pt x="4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2" y="0"/>
                      <a:pt x="0" y="14"/>
                      <a:pt x="0" y="35"/>
                    </a:cubicBezTo>
                    <a:cubicBezTo>
                      <a:pt x="0" y="35"/>
                      <a:pt x="0" y="118"/>
                      <a:pt x="0" y="118"/>
                    </a:cubicBezTo>
                    <a:cubicBezTo>
                      <a:pt x="0" y="134"/>
                      <a:pt x="13" y="148"/>
                      <a:pt x="29" y="148"/>
                    </a:cubicBezTo>
                    <a:cubicBezTo>
                      <a:pt x="30" y="148"/>
                      <a:pt x="30" y="148"/>
                      <a:pt x="30" y="148"/>
                    </a:cubicBezTo>
                    <a:cubicBezTo>
                      <a:pt x="47" y="148"/>
                      <a:pt x="60" y="135"/>
                      <a:pt x="60" y="118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49"/>
                      <a:pt x="51" y="39"/>
                      <a:pt x="40" y="39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26" y="39"/>
                      <a:pt x="17" y="49"/>
                      <a:pt x="17" y="61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56"/>
                      <a:pt x="31" y="51"/>
                      <a:pt x="37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5" y="51"/>
                      <a:pt x="49" y="55"/>
                      <a:pt x="49" y="61"/>
                    </a:cubicBezTo>
                    <a:cubicBezTo>
                      <a:pt x="49" y="118"/>
                      <a:pt x="49" y="118"/>
                      <a:pt x="49" y="118"/>
                    </a:cubicBezTo>
                    <a:cubicBezTo>
                      <a:pt x="49" y="128"/>
                      <a:pt x="41" y="137"/>
                      <a:pt x="30" y="137"/>
                    </a:cubicBezTo>
                    <a:cubicBezTo>
                      <a:pt x="24" y="137"/>
                      <a:pt x="19" y="134"/>
                      <a:pt x="16" y="130"/>
                    </a:cubicBezTo>
                    <a:cubicBezTo>
                      <a:pt x="13" y="127"/>
                      <a:pt x="11" y="121"/>
                      <a:pt x="11" y="112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17"/>
                      <a:pt x="21" y="11"/>
                      <a:pt x="31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60" y="11"/>
                      <a:pt x="66" y="23"/>
                      <a:pt x="66" y="35"/>
                    </a:cubicBezTo>
                    <a:cubicBezTo>
                      <a:pt x="66" y="109"/>
                      <a:pt x="66" y="109"/>
                      <a:pt x="66" y="109"/>
                    </a:cubicBezTo>
                    <a:lnTo>
                      <a:pt x="77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8" name="Freeform 30">
                <a:extLst>
                  <a:ext uri="{FF2B5EF4-FFF2-40B4-BE49-F238E27FC236}">
                    <a16:creationId xmlns:a16="http://schemas.microsoft.com/office/drawing/2014/main" id="{5CB056F1-8760-44D3-B5F5-D0373BE80A8C}"/>
                  </a:ext>
                </a:extLst>
              </p:cNvPr>
              <p:cNvSpPr/>
              <p:nvPr/>
            </p:nvSpPr>
            <p:spPr bwMode="auto">
              <a:xfrm>
                <a:off x="-4321175" y="4551363"/>
                <a:ext cx="312738" cy="311150"/>
              </a:xfrm>
              <a:custGeom>
                <a:avLst/>
                <a:gdLst>
                  <a:gd name="T0" fmla="*/ 39 w 83"/>
                  <a:gd name="T1" fmla="*/ 83 h 83"/>
                  <a:gd name="T2" fmla="*/ 41 w 83"/>
                  <a:gd name="T3" fmla="*/ 83 h 83"/>
                  <a:gd name="T4" fmla="*/ 83 w 83"/>
                  <a:gd name="T5" fmla="*/ 42 h 83"/>
                  <a:gd name="T6" fmla="*/ 41 w 83"/>
                  <a:gd name="T7" fmla="*/ 0 h 83"/>
                  <a:gd name="T8" fmla="*/ 0 w 83"/>
                  <a:gd name="T9" fmla="*/ 41 h 83"/>
                  <a:gd name="T10" fmla="*/ 23 w 83"/>
                  <a:gd name="T11" fmla="*/ 55 h 83"/>
                  <a:gd name="T12" fmla="*/ 39 w 83"/>
                  <a:gd name="T13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83">
                    <a:moveTo>
                      <a:pt x="39" y="83"/>
                    </a:moveTo>
                    <a:cubicBezTo>
                      <a:pt x="40" y="83"/>
                      <a:pt x="40" y="83"/>
                      <a:pt x="41" y="83"/>
                    </a:cubicBezTo>
                    <a:cubicBezTo>
                      <a:pt x="64" y="83"/>
                      <a:pt x="83" y="65"/>
                      <a:pt x="83" y="42"/>
                    </a:cubicBezTo>
                    <a:cubicBezTo>
                      <a:pt x="83" y="19"/>
                      <a:pt x="64" y="0"/>
                      <a:pt x="41" y="0"/>
                    </a:cubicBezTo>
                    <a:cubicBezTo>
                      <a:pt x="19" y="0"/>
                      <a:pt x="0" y="18"/>
                      <a:pt x="0" y="41"/>
                    </a:cubicBezTo>
                    <a:cubicBezTo>
                      <a:pt x="8" y="44"/>
                      <a:pt x="16" y="49"/>
                      <a:pt x="23" y="55"/>
                    </a:cubicBezTo>
                    <a:cubicBezTo>
                      <a:pt x="31" y="63"/>
                      <a:pt x="36" y="73"/>
                      <a:pt x="3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9" name="Freeform 31">
                <a:extLst>
                  <a:ext uri="{FF2B5EF4-FFF2-40B4-BE49-F238E27FC236}">
                    <a16:creationId xmlns:a16="http://schemas.microsoft.com/office/drawing/2014/main" id="{56B0972A-2EA9-42AA-88BE-4F1465D79E26}"/>
                  </a:ext>
                </a:extLst>
              </p:cNvPr>
              <p:cNvSpPr/>
              <p:nvPr/>
            </p:nvSpPr>
            <p:spPr bwMode="auto">
              <a:xfrm>
                <a:off x="-4208463" y="4464050"/>
                <a:ext cx="87313" cy="68263"/>
              </a:xfrm>
              <a:custGeom>
                <a:avLst/>
                <a:gdLst>
                  <a:gd name="T0" fmla="*/ 55 w 55"/>
                  <a:gd name="T1" fmla="*/ 43 h 43"/>
                  <a:gd name="T2" fmla="*/ 26 w 55"/>
                  <a:gd name="T3" fmla="*/ 0 h 43"/>
                  <a:gd name="T4" fmla="*/ 0 w 55"/>
                  <a:gd name="T5" fmla="*/ 43 h 43"/>
                  <a:gd name="T6" fmla="*/ 55 w 55"/>
                  <a:gd name="T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43">
                    <a:moveTo>
                      <a:pt x="55" y="43"/>
                    </a:moveTo>
                    <a:lnTo>
                      <a:pt x="26" y="0"/>
                    </a:lnTo>
                    <a:lnTo>
                      <a:pt x="0" y="43"/>
                    </a:lnTo>
                    <a:lnTo>
                      <a:pt x="55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60" name="Freeform 32">
                <a:extLst>
                  <a:ext uri="{FF2B5EF4-FFF2-40B4-BE49-F238E27FC236}">
                    <a16:creationId xmlns:a16="http://schemas.microsoft.com/office/drawing/2014/main" id="{E464E4A1-9006-4445-A8A6-ECE7A6718A07}"/>
                  </a:ext>
                </a:extLst>
              </p:cNvPr>
              <p:cNvSpPr/>
              <p:nvPr/>
            </p:nvSpPr>
            <p:spPr bwMode="auto">
              <a:xfrm>
                <a:off x="-3989388" y="4664075"/>
                <a:ext cx="66675" cy="88900"/>
              </a:xfrm>
              <a:custGeom>
                <a:avLst/>
                <a:gdLst>
                  <a:gd name="T0" fmla="*/ 0 w 42"/>
                  <a:gd name="T1" fmla="*/ 56 h 56"/>
                  <a:gd name="T2" fmla="*/ 42 w 42"/>
                  <a:gd name="T3" fmla="*/ 28 h 56"/>
                  <a:gd name="T4" fmla="*/ 0 w 42"/>
                  <a:gd name="T5" fmla="*/ 0 h 56"/>
                  <a:gd name="T6" fmla="*/ 0 w 42"/>
                  <a:gd name="T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56">
                    <a:moveTo>
                      <a:pt x="0" y="56"/>
                    </a:moveTo>
                    <a:lnTo>
                      <a:pt x="42" y="28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61" name="Freeform 33">
                <a:extLst>
                  <a:ext uri="{FF2B5EF4-FFF2-40B4-BE49-F238E27FC236}">
                    <a16:creationId xmlns:a16="http://schemas.microsoft.com/office/drawing/2014/main" id="{47C7BB67-90DD-4975-B22F-4834D313B56E}"/>
                  </a:ext>
                </a:extLst>
              </p:cNvPr>
              <p:cNvSpPr/>
              <p:nvPr/>
            </p:nvSpPr>
            <p:spPr bwMode="auto">
              <a:xfrm>
                <a:off x="-4384675" y="4664075"/>
                <a:ext cx="41275" cy="33338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8 h 9"/>
                  <a:gd name="T4" fmla="*/ 11 w 11"/>
                  <a:gd name="T5" fmla="*/ 9 h 9"/>
                  <a:gd name="T6" fmla="*/ 11 w 11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4" y="8"/>
                      <a:pt x="8" y="8"/>
                      <a:pt x="11" y="9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62" name="Freeform 34">
                <a:extLst>
                  <a:ext uri="{FF2B5EF4-FFF2-40B4-BE49-F238E27FC236}">
                    <a16:creationId xmlns:a16="http://schemas.microsoft.com/office/drawing/2014/main" id="{FD2B11B0-9E58-4730-9EAE-409CCA88C690}"/>
                  </a:ext>
                </a:extLst>
              </p:cNvPr>
              <p:cNvSpPr/>
              <p:nvPr/>
            </p:nvSpPr>
            <p:spPr bwMode="auto">
              <a:xfrm>
                <a:off x="-4071938" y="4535488"/>
                <a:ext cx="77788" cy="79375"/>
              </a:xfrm>
              <a:custGeom>
                <a:avLst/>
                <a:gdLst>
                  <a:gd name="T0" fmla="*/ 0 w 49"/>
                  <a:gd name="T1" fmla="*/ 12 h 50"/>
                  <a:gd name="T2" fmla="*/ 37 w 49"/>
                  <a:gd name="T3" fmla="*/ 50 h 50"/>
                  <a:gd name="T4" fmla="*/ 49 w 49"/>
                  <a:gd name="T5" fmla="*/ 0 h 50"/>
                  <a:gd name="T6" fmla="*/ 0 w 49"/>
                  <a:gd name="T7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50">
                    <a:moveTo>
                      <a:pt x="0" y="12"/>
                    </a:moveTo>
                    <a:lnTo>
                      <a:pt x="37" y="50"/>
                    </a:lnTo>
                    <a:lnTo>
                      <a:pt x="49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63" name="Freeform 35">
                <a:extLst>
                  <a:ext uri="{FF2B5EF4-FFF2-40B4-BE49-F238E27FC236}">
                    <a16:creationId xmlns:a16="http://schemas.microsoft.com/office/drawing/2014/main" id="{2F1BEB8E-D6F7-4A08-B5D2-6BE45E418BF1}"/>
                  </a:ext>
                </a:extLst>
              </p:cNvPr>
              <p:cNvSpPr/>
              <p:nvPr/>
            </p:nvSpPr>
            <p:spPr bwMode="auto">
              <a:xfrm>
                <a:off x="-4071938" y="4802188"/>
                <a:ext cx="77788" cy="79375"/>
              </a:xfrm>
              <a:custGeom>
                <a:avLst/>
                <a:gdLst>
                  <a:gd name="T0" fmla="*/ 37 w 49"/>
                  <a:gd name="T1" fmla="*/ 0 h 50"/>
                  <a:gd name="T2" fmla="*/ 0 w 49"/>
                  <a:gd name="T3" fmla="*/ 38 h 50"/>
                  <a:gd name="T4" fmla="*/ 49 w 49"/>
                  <a:gd name="T5" fmla="*/ 50 h 50"/>
                  <a:gd name="T6" fmla="*/ 37 w 49"/>
                  <a:gd name="T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50">
                    <a:moveTo>
                      <a:pt x="37" y="0"/>
                    </a:moveTo>
                    <a:lnTo>
                      <a:pt x="0" y="38"/>
                    </a:lnTo>
                    <a:lnTo>
                      <a:pt x="49" y="5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64" name="Freeform 36">
                <a:extLst>
                  <a:ext uri="{FF2B5EF4-FFF2-40B4-BE49-F238E27FC236}">
                    <a16:creationId xmlns:a16="http://schemas.microsoft.com/office/drawing/2014/main" id="{4B7791E0-CC46-4552-82C4-B20A309A4FBC}"/>
                  </a:ext>
                </a:extLst>
              </p:cNvPr>
              <p:cNvSpPr/>
              <p:nvPr/>
            </p:nvSpPr>
            <p:spPr bwMode="auto">
              <a:xfrm>
                <a:off x="-4340225" y="4535488"/>
                <a:ext cx="79375" cy="79375"/>
              </a:xfrm>
              <a:custGeom>
                <a:avLst/>
                <a:gdLst>
                  <a:gd name="T0" fmla="*/ 12 w 50"/>
                  <a:gd name="T1" fmla="*/ 50 h 50"/>
                  <a:gd name="T2" fmla="*/ 50 w 50"/>
                  <a:gd name="T3" fmla="*/ 12 h 50"/>
                  <a:gd name="T4" fmla="*/ 0 w 50"/>
                  <a:gd name="T5" fmla="*/ 0 h 50"/>
                  <a:gd name="T6" fmla="*/ 12 w 50"/>
                  <a:gd name="T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50">
                    <a:moveTo>
                      <a:pt x="12" y="50"/>
                    </a:moveTo>
                    <a:lnTo>
                      <a:pt x="50" y="12"/>
                    </a:lnTo>
                    <a:lnTo>
                      <a:pt x="0" y="0"/>
                    </a:lnTo>
                    <a:lnTo>
                      <a:pt x="1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65" name="Freeform 37">
                <a:extLst>
                  <a:ext uri="{FF2B5EF4-FFF2-40B4-BE49-F238E27FC236}">
                    <a16:creationId xmlns:a16="http://schemas.microsoft.com/office/drawing/2014/main" id="{D87A5134-ED17-4667-8A4B-49605CA8FE94}"/>
                  </a:ext>
                </a:extLst>
              </p:cNvPr>
              <p:cNvSpPr/>
              <p:nvPr/>
            </p:nvSpPr>
            <p:spPr bwMode="auto">
              <a:xfrm>
                <a:off x="-4670425" y="4711700"/>
                <a:ext cx="684213" cy="417513"/>
              </a:xfrm>
              <a:custGeom>
                <a:avLst/>
                <a:gdLst>
                  <a:gd name="T0" fmla="*/ 149 w 182"/>
                  <a:gd name="T1" fmla="*/ 47 h 111"/>
                  <a:gd name="T2" fmla="*/ 145 w 182"/>
                  <a:gd name="T3" fmla="*/ 47 h 111"/>
                  <a:gd name="T4" fmla="*/ 129 w 182"/>
                  <a:gd name="T5" fmla="*/ 54 h 111"/>
                  <a:gd name="T6" fmla="*/ 128 w 182"/>
                  <a:gd name="T7" fmla="*/ 46 h 111"/>
                  <a:gd name="T8" fmla="*/ 126 w 182"/>
                  <a:gd name="T9" fmla="*/ 40 h 111"/>
                  <a:gd name="T10" fmla="*/ 93 w 182"/>
                  <a:gd name="T11" fmla="*/ 4 h 111"/>
                  <a:gd name="T12" fmla="*/ 87 w 182"/>
                  <a:gd name="T13" fmla="*/ 2 h 111"/>
                  <a:gd name="T14" fmla="*/ 73 w 182"/>
                  <a:gd name="T15" fmla="*/ 0 h 111"/>
                  <a:gd name="T16" fmla="*/ 71 w 182"/>
                  <a:gd name="T17" fmla="*/ 0 h 111"/>
                  <a:gd name="T18" fmla="*/ 17 w 182"/>
                  <a:gd name="T19" fmla="*/ 56 h 111"/>
                  <a:gd name="T20" fmla="*/ 20 w 182"/>
                  <a:gd name="T21" fmla="*/ 72 h 111"/>
                  <a:gd name="T22" fmla="*/ 0 w 182"/>
                  <a:gd name="T23" fmla="*/ 92 h 111"/>
                  <a:gd name="T24" fmla="*/ 20 w 182"/>
                  <a:gd name="T25" fmla="*/ 111 h 111"/>
                  <a:gd name="T26" fmla="*/ 73 w 182"/>
                  <a:gd name="T27" fmla="*/ 111 h 111"/>
                  <a:gd name="T28" fmla="*/ 75 w 182"/>
                  <a:gd name="T29" fmla="*/ 111 h 111"/>
                  <a:gd name="T30" fmla="*/ 149 w 182"/>
                  <a:gd name="T31" fmla="*/ 111 h 111"/>
                  <a:gd name="T32" fmla="*/ 182 w 182"/>
                  <a:gd name="T33" fmla="*/ 79 h 111"/>
                  <a:gd name="T34" fmla="*/ 149 w 182"/>
                  <a:gd name="T35" fmla="*/ 4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2" h="110">
                    <a:moveTo>
                      <a:pt x="149" y="47"/>
                    </a:moveTo>
                    <a:cubicBezTo>
                      <a:pt x="148" y="47"/>
                      <a:pt x="146" y="47"/>
                      <a:pt x="145" y="47"/>
                    </a:cubicBezTo>
                    <a:cubicBezTo>
                      <a:pt x="139" y="48"/>
                      <a:pt x="133" y="51"/>
                      <a:pt x="129" y="54"/>
                    </a:cubicBezTo>
                    <a:cubicBezTo>
                      <a:pt x="129" y="51"/>
                      <a:pt x="128" y="49"/>
                      <a:pt x="128" y="46"/>
                    </a:cubicBezTo>
                    <a:cubicBezTo>
                      <a:pt x="127" y="44"/>
                      <a:pt x="127" y="42"/>
                      <a:pt x="126" y="40"/>
                    </a:cubicBezTo>
                    <a:cubicBezTo>
                      <a:pt x="121" y="23"/>
                      <a:pt x="109" y="10"/>
                      <a:pt x="93" y="4"/>
                    </a:cubicBezTo>
                    <a:cubicBezTo>
                      <a:pt x="91" y="3"/>
                      <a:pt x="89" y="2"/>
                      <a:pt x="87" y="2"/>
                    </a:cubicBezTo>
                    <a:cubicBezTo>
                      <a:pt x="83" y="0"/>
                      <a:pt x="78" y="0"/>
                      <a:pt x="73" y="0"/>
                    </a:cubicBezTo>
                    <a:cubicBezTo>
                      <a:pt x="72" y="0"/>
                      <a:pt x="71" y="0"/>
                      <a:pt x="71" y="0"/>
                    </a:cubicBezTo>
                    <a:cubicBezTo>
                      <a:pt x="41" y="1"/>
                      <a:pt x="17" y="26"/>
                      <a:pt x="17" y="56"/>
                    </a:cubicBezTo>
                    <a:cubicBezTo>
                      <a:pt x="17" y="61"/>
                      <a:pt x="18" y="67"/>
                      <a:pt x="20" y="72"/>
                    </a:cubicBezTo>
                    <a:cubicBezTo>
                      <a:pt x="9" y="72"/>
                      <a:pt x="0" y="81"/>
                      <a:pt x="0" y="92"/>
                    </a:cubicBezTo>
                    <a:cubicBezTo>
                      <a:pt x="0" y="102"/>
                      <a:pt x="9" y="111"/>
                      <a:pt x="20" y="111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5" y="111"/>
                      <a:pt x="75" y="111"/>
                      <a:pt x="75" y="111"/>
                    </a:cubicBezTo>
                    <a:cubicBezTo>
                      <a:pt x="149" y="111"/>
                      <a:pt x="149" y="111"/>
                      <a:pt x="149" y="111"/>
                    </a:cubicBezTo>
                    <a:cubicBezTo>
                      <a:pt x="167" y="111"/>
                      <a:pt x="182" y="97"/>
                      <a:pt x="182" y="79"/>
                    </a:cubicBezTo>
                    <a:cubicBezTo>
                      <a:pt x="182" y="61"/>
                      <a:pt x="167" y="47"/>
                      <a:pt x="14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66" name="Freeform 38">
                <a:extLst>
                  <a:ext uri="{FF2B5EF4-FFF2-40B4-BE49-F238E27FC236}">
                    <a16:creationId xmlns:a16="http://schemas.microsoft.com/office/drawing/2014/main" id="{9D6F03F5-3E8F-4879-9E24-08577D40D417}"/>
                  </a:ext>
                </a:extLst>
              </p:cNvPr>
              <p:cNvSpPr/>
              <p:nvPr/>
            </p:nvSpPr>
            <p:spPr bwMode="auto">
              <a:xfrm>
                <a:off x="-5305425" y="5665788"/>
                <a:ext cx="473075" cy="288925"/>
              </a:xfrm>
              <a:custGeom>
                <a:avLst/>
                <a:gdLst>
                  <a:gd name="T0" fmla="*/ 14 w 126"/>
                  <a:gd name="T1" fmla="*/ 77 h 77"/>
                  <a:gd name="T2" fmla="*/ 46 w 126"/>
                  <a:gd name="T3" fmla="*/ 77 h 77"/>
                  <a:gd name="T4" fmla="*/ 89 w 126"/>
                  <a:gd name="T5" fmla="*/ 51 h 77"/>
                  <a:gd name="T6" fmla="*/ 123 w 126"/>
                  <a:gd name="T7" fmla="*/ 65 h 77"/>
                  <a:gd name="T8" fmla="*/ 123 w 126"/>
                  <a:gd name="T9" fmla="*/ 65 h 77"/>
                  <a:gd name="T10" fmla="*/ 126 w 126"/>
                  <a:gd name="T11" fmla="*/ 55 h 77"/>
                  <a:gd name="T12" fmla="*/ 104 w 126"/>
                  <a:gd name="T13" fmla="*/ 32 h 77"/>
                  <a:gd name="T14" fmla="*/ 89 w 126"/>
                  <a:gd name="T15" fmla="*/ 38 h 77"/>
                  <a:gd name="T16" fmla="*/ 51 w 126"/>
                  <a:gd name="T17" fmla="*/ 0 h 77"/>
                  <a:gd name="T18" fmla="*/ 12 w 126"/>
                  <a:gd name="T19" fmla="*/ 38 h 77"/>
                  <a:gd name="T20" fmla="*/ 14 w 126"/>
                  <a:gd name="T21" fmla="*/ 50 h 77"/>
                  <a:gd name="T22" fmla="*/ 0 w 126"/>
                  <a:gd name="T23" fmla="*/ 63 h 77"/>
                  <a:gd name="T24" fmla="*/ 14 w 126"/>
                  <a:gd name="T2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77">
                    <a:moveTo>
                      <a:pt x="14" y="77"/>
                    </a:moveTo>
                    <a:cubicBezTo>
                      <a:pt x="46" y="77"/>
                      <a:pt x="46" y="77"/>
                      <a:pt x="46" y="77"/>
                    </a:cubicBezTo>
                    <a:cubicBezTo>
                      <a:pt x="54" y="62"/>
                      <a:pt x="70" y="51"/>
                      <a:pt x="89" y="51"/>
                    </a:cubicBezTo>
                    <a:cubicBezTo>
                      <a:pt x="102" y="51"/>
                      <a:pt x="114" y="56"/>
                      <a:pt x="123" y="65"/>
                    </a:cubicBezTo>
                    <a:cubicBezTo>
                      <a:pt x="123" y="65"/>
                      <a:pt x="123" y="65"/>
                      <a:pt x="123" y="65"/>
                    </a:cubicBezTo>
                    <a:cubicBezTo>
                      <a:pt x="125" y="62"/>
                      <a:pt x="126" y="59"/>
                      <a:pt x="126" y="55"/>
                    </a:cubicBezTo>
                    <a:cubicBezTo>
                      <a:pt x="126" y="42"/>
                      <a:pt x="116" y="32"/>
                      <a:pt x="104" y="32"/>
                    </a:cubicBezTo>
                    <a:cubicBezTo>
                      <a:pt x="98" y="32"/>
                      <a:pt x="93" y="34"/>
                      <a:pt x="89" y="38"/>
                    </a:cubicBezTo>
                    <a:cubicBezTo>
                      <a:pt x="89" y="16"/>
                      <a:pt x="72" y="0"/>
                      <a:pt x="51" y="0"/>
                    </a:cubicBezTo>
                    <a:cubicBezTo>
                      <a:pt x="29" y="0"/>
                      <a:pt x="12" y="17"/>
                      <a:pt x="12" y="38"/>
                    </a:cubicBezTo>
                    <a:cubicBezTo>
                      <a:pt x="12" y="42"/>
                      <a:pt x="13" y="46"/>
                      <a:pt x="14" y="50"/>
                    </a:cubicBezTo>
                    <a:cubicBezTo>
                      <a:pt x="6" y="50"/>
                      <a:pt x="0" y="56"/>
                      <a:pt x="0" y="63"/>
                    </a:cubicBezTo>
                    <a:cubicBezTo>
                      <a:pt x="0" y="71"/>
                      <a:pt x="6" y="77"/>
                      <a:pt x="1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67" name="Freeform 39">
                <a:extLst>
                  <a:ext uri="{FF2B5EF4-FFF2-40B4-BE49-F238E27FC236}">
                    <a16:creationId xmlns:a16="http://schemas.microsoft.com/office/drawing/2014/main" id="{20DBC425-0620-44F9-9FFB-16982BAC5EAC}"/>
                  </a:ext>
                </a:extLst>
              </p:cNvPr>
              <p:cNvSpPr/>
              <p:nvPr/>
            </p:nvSpPr>
            <p:spPr bwMode="auto">
              <a:xfrm>
                <a:off x="-5184775" y="5872163"/>
                <a:ext cx="536575" cy="330200"/>
              </a:xfrm>
              <a:custGeom>
                <a:avLst/>
                <a:gdLst>
                  <a:gd name="T0" fmla="*/ 117 w 143"/>
                  <a:gd name="T1" fmla="*/ 38 h 88"/>
                  <a:gd name="T2" fmla="*/ 101 w 143"/>
                  <a:gd name="T3" fmla="*/ 44 h 88"/>
                  <a:gd name="T4" fmla="*/ 89 w 143"/>
                  <a:gd name="T5" fmla="*/ 14 h 88"/>
                  <a:gd name="T6" fmla="*/ 57 w 143"/>
                  <a:gd name="T7" fmla="*/ 0 h 88"/>
                  <a:gd name="T8" fmla="*/ 19 w 143"/>
                  <a:gd name="T9" fmla="*/ 22 h 88"/>
                  <a:gd name="T10" fmla="*/ 13 w 143"/>
                  <a:gd name="T11" fmla="*/ 44 h 88"/>
                  <a:gd name="T12" fmla="*/ 15 w 143"/>
                  <a:gd name="T13" fmla="*/ 57 h 88"/>
                  <a:gd name="T14" fmla="*/ 0 w 143"/>
                  <a:gd name="T15" fmla="*/ 73 h 88"/>
                  <a:gd name="T16" fmla="*/ 15 w 143"/>
                  <a:gd name="T17" fmla="*/ 88 h 88"/>
                  <a:gd name="T18" fmla="*/ 57 w 143"/>
                  <a:gd name="T19" fmla="*/ 88 h 88"/>
                  <a:gd name="T20" fmla="*/ 59 w 143"/>
                  <a:gd name="T21" fmla="*/ 88 h 88"/>
                  <a:gd name="T22" fmla="*/ 117 w 143"/>
                  <a:gd name="T23" fmla="*/ 88 h 88"/>
                  <a:gd name="T24" fmla="*/ 143 w 143"/>
                  <a:gd name="T25" fmla="*/ 63 h 88"/>
                  <a:gd name="T26" fmla="*/ 117 w 143"/>
                  <a:gd name="T27" fmla="*/ 3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3" h="88">
                    <a:moveTo>
                      <a:pt x="117" y="38"/>
                    </a:moveTo>
                    <a:cubicBezTo>
                      <a:pt x="111" y="38"/>
                      <a:pt x="105" y="40"/>
                      <a:pt x="101" y="44"/>
                    </a:cubicBezTo>
                    <a:cubicBezTo>
                      <a:pt x="101" y="32"/>
                      <a:pt x="96" y="22"/>
                      <a:pt x="89" y="14"/>
                    </a:cubicBezTo>
                    <a:cubicBezTo>
                      <a:pt x="81" y="6"/>
                      <a:pt x="69" y="0"/>
                      <a:pt x="57" y="0"/>
                    </a:cubicBezTo>
                    <a:cubicBezTo>
                      <a:pt x="41" y="0"/>
                      <a:pt x="27" y="9"/>
                      <a:pt x="19" y="22"/>
                    </a:cubicBezTo>
                    <a:cubicBezTo>
                      <a:pt x="15" y="29"/>
                      <a:pt x="13" y="36"/>
                      <a:pt x="13" y="44"/>
                    </a:cubicBezTo>
                    <a:cubicBezTo>
                      <a:pt x="13" y="49"/>
                      <a:pt x="13" y="53"/>
                      <a:pt x="15" y="57"/>
                    </a:cubicBezTo>
                    <a:cubicBezTo>
                      <a:pt x="6" y="58"/>
                      <a:pt x="0" y="64"/>
                      <a:pt x="0" y="73"/>
                    </a:cubicBezTo>
                    <a:cubicBezTo>
                      <a:pt x="0" y="81"/>
                      <a:pt x="6" y="88"/>
                      <a:pt x="15" y="88"/>
                    </a:cubicBezTo>
                    <a:cubicBezTo>
                      <a:pt x="57" y="88"/>
                      <a:pt x="57" y="88"/>
                      <a:pt x="57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117" y="88"/>
                      <a:pt x="117" y="88"/>
                      <a:pt x="117" y="88"/>
                    </a:cubicBezTo>
                    <a:cubicBezTo>
                      <a:pt x="131" y="88"/>
                      <a:pt x="143" y="77"/>
                      <a:pt x="143" y="63"/>
                    </a:cubicBezTo>
                    <a:cubicBezTo>
                      <a:pt x="143" y="49"/>
                      <a:pt x="131" y="38"/>
                      <a:pt x="117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68" name="Freeform 40">
                <a:extLst>
                  <a:ext uri="{FF2B5EF4-FFF2-40B4-BE49-F238E27FC236}">
                    <a16:creationId xmlns:a16="http://schemas.microsoft.com/office/drawing/2014/main" id="{7A4F0526-C11A-4805-B9D6-922EA863FBF9}"/>
                  </a:ext>
                </a:extLst>
              </p:cNvPr>
              <p:cNvSpPr/>
              <p:nvPr/>
            </p:nvSpPr>
            <p:spPr bwMode="auto">
              <a:xfrm>
                <a:off x="-2963863" y="1122363"/>
                <a:ext cx="49213" cy="500063"/>
              </a:xfrm>
              <a:custGeom>
                <a:avLst/>
                <a:gdLst>
                  <a:gd name="T0" fmla="*/ 0 w 13"/>
                  <a:gd name="T1" fmla="*/ 0 h 133"/>
                  <a:gd name="T2" fmla="*/ 0 w 13"/>
                  <a:gd name="T3" fmla="*/ 133 h 133"/>
                  <a:gd name="T4" fmla="*/ 13 w 13"/>
                  <a:gd name="T5" fmla="*/ 133 h 133"/>
                  <a:gd name="T6" fmla="*/ 13 w 13"/>
                  <a:gd name="T7" fmla="*/ 0 h 133"/>
                  <a:gd name="T8" fmla="*/ 7 w 13"/>
                  <a:gd name="T9" fmla="*/ 1 h 133"/>
                  <a:gd name="T10" fmla="*/ 0 w 13"/>
                  <a:gd name="T1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3">
                    <a:moveTo>
                      <a:pt x="0" y="0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13" y="133"/>
                      <a:pt x="13" y="133"/>
                      <a:pt x="13" y="13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1" y="1"/>
                      <a:pt x="9" y="1"/>
                      <a:pt x="7" y="1"/>
                    </a:cubicBezTo>
                    <a:cubicBezTo>
                      <a:pt x="4" y="1"/>
                      <a:pt x="2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69" name="Oval 41">
                <a:extLst>
                  <a:ext uri="{FF2B5EF4-FFF2-40B4-BE49-F238E27FC236}">
                    <a16:creationId xmlns:a16="http://schemas.microsoft.com/office/drawing/2014/main" id="{2FABDC96-F295-448B-8608-5B5FE2B69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979738" y="1031875"/>
                <a:ext cx="79375" cy="793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70" name="Rectangle 42">
                <a:extLst>
                  <a:ext uri="{FF2B5EF4-FFF2-40B4-BE49-F238E27FC236}">
                    <a16:creationId xmlns:a16="http://schemas.microsoft.com/office/drawing/2014/main" id="{D2E3FE76-07D3-4799-AC52-E1393F475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881313" y="1127125"/>
                <a:ext cx="431800" cy="306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71" name="Rectangle 43">
                <a:extLst>
                  <a:ext uri="{FF2B5EF4-FFF2-40B4-BE49-F238E27FC236}">
                    <a16:creationId xmlns:a16="http://schemas.microsoft.com/office/drawing/2014/main" id="{2C6852A0-EE05-4C00-848C-161303BF5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811338" y="168275"/>
                <a:ext cx="9525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72" name="Freeform 44">
                <a:extLst>
                  <a:ext uri="{FF2B5EF4-FFF2-40B4-BE49-F238E27FC236}">
                    <a16:creationId xmlns:a16="http://schemas.microsoft.com/office/drawing/2014/main" id="{6BC86884-EB7F-461A-BFFE-726703250B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66938" y="220663"/>
                <a:ext cx="514350" cy="368300"/>
              </a:xfrm>
              <a:custGeom>
                <a:avLst/>
                <a:gdLst>
                  <a:gd name="T0" fmla="*/ 69 w 137"/>
                  <a:gd name="T1" fmla="*/ 98 h 98"/>
                  <a:gd name="T2" fmla="*/ 137 w 137"/>
                  <a:gd name="T3" fmla="*/ 98 h 98"/>
                  <a:gd name="T4" fmla="*/ 137 w 137"/>
                  <a:gd name="T5" fmla="*/ 0 h 98"/>
                  <a:gd name="T6" fmla="*/ 69 w 137"/>
                  <a:gd name="T7" fmla="*/ 0 h 98"/>
                  <a:gd name="T8" fmla="*/ 69 w 137"/>
                  <a:gd name="T9" fmla="*/ 11 h 98"/>
                  <a:gd name="T10" fmla="*/ 69 w 137"/>
                  <a:gd name="T11" fmla="*/ 11 h 98"/>
                  <a:gd name="T12" fmla="*/ 107 w 137"/>
                  <a:gd name="T13" fmla="*/ 49 h 98"/>
                  <a:gd name="T14" fmla="*/ 69 w 137"/>
                  <a:gd name="T15" fmla="*/ 87 h 98"/>
                  <a:gd name="T16" fmla="*/ 69 w 137"/>
                  <a:gd name="T17" fmla="*/ 98 h 98"/>
                  <a:gd name="T18" fmla="*/ 0 w 137"/>
                  <a:gd name="T19" fmla="*/ 98 h 98"/>
                  <a:gd name="T20" fmla="*/ 69 w 137"/>
                  <a:gd name="T21" fmla="*/ 98 h 98"/>
                  <a:gd name="T22" fmla="*/ 69 w 137"/>
                  <a:gd name="T23" fmla="*/ 87 h 98"/>
                  <a:gd name="T24" fmla="*/ 31 w 137"/>
                  <a:gd name="T25" fmla="*/ 49 h 98"/>
                  <a:gd name="T26" fmla="*/ 69 w 137"/>
                  <a:gd name="T27" fmla="*/ 11 h 98"/>
                  <a:gd name="T28" fmla="*/ 69 w 137"/>
                  <a:gd name="T29" fmla="*/ 0 h 98"/>
                  <a:gd name="T30" fmla="*/ 0 w 137"/>
                  <a:gd name="T31" fmla="*/ 0 h 98"/>
                  <a:gd name="T32" fmla="*/ 0 w 137"/>
                  <a:gd name="T33" fmla="*/ 98 h 98"/>
                  <a:gd name="T34" fmla="*/ 69 w 137"/>
                  <a:gd name="T35" fmla="*/ 11 h 98"/>
                  <a:gd name="T36" fmla="*/ 69 w 137"/>
                  <a:gd name="T37" fmla="*/ 11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" h="98">
                    <a:moveTo>
                      <a:pt x="69" y="98"/>
                    </a:moveTo>
                    <a:cubicBezTo>
                      <a:pt x="137" y="98"/>
                      <a:pt x="137" y="98"/>
                      <a:pt x="137" y="98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90" y="11"/>
                      <a:pt x="107" y="28"/>
                      <a:pt x="107" y="49"/>
                    </a:cubicBezTo>
                    <a:cubicBezTo>
                      <a:pt x="107" y="70"/>
                      <a:pt x="90" y="87"/>
                      <a:pt x="69" y="87"/>
                    </a:cubicBezTo>
                    <a:lnTo>
                      <a:pt x="69" y="98"/>
                    </a:lnTo>
                    <a:close/>
                    <a:moveTo>
                      <a:pt x="0" y="98"/>
                    </a:moveTo>
                    <a:cubicBezTo>
                      <a:pt x="69" y="98"/>
                      <a:pt x="69" y="98"/>
                      <a:pt x="69" y="98"/>
                    </a:cubicBezTo>
                    <a:cubicBezTo>
                      <a:pt x="69" y="87"/>
                      <a:pt x="69" y="87"/>
                      <a:pt x="69" y="87"/>
                    </a:cubicBezTo>
                    <a:cubicBezTo>
                      <a:pt x="48" y="87"/>
                      <a:pt x="31" y="70"/>
                      <a:pt x="31" y="49"/>
                    </a:cubicBezTo>
                    <a:cubicBezTo>
                      <a:pt x="31" y="28"/>
                      <a:pt x="48" y="11"/>
                      <a:pt x="69" y="1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8"/>
                      <a:pt x="0" y="98"/>
                      <a:pt x="0" y="98"/>
                    </a:cubicBezTo>
                    <a:close/>
                    <a:moveTo>
                      <a:pt x="69" y="11"/>
                    </a:moveTo>
                    <a:cubicBezTo>
                      <a:pt x="69" y="11"/>
                      <a:pt x="69" y="11"/>
                      <a:pt x="69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73" name="Oval 45">
                <a:extLst>
                  <a:ext uri="{FF2B5EF4-FFF2-40B4-BE49-F238E27FC236}">
                    <a16:creationId xmlns:a16="http://schemas.microsoft.com/office/drawing/2014/main" id="{C9F2486D-CDAF-4926-B0DC-7D982300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006600" y="307975"/>
                <a:ext cx="192088" cy="1952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74" name="Rectangle 46">
                <a:extLst>
                  <a:ext uri="{FF2B5EF4-FFF2-40B4-BE49-F238E27FC236}">
                    <a16:creationId xmlns:a16="http://schemas.microsoft.com/office/drawing/2014/main" id="{0AE4D130-DD02-4975-94A6-F17FAB741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09838" y="7775575"/>
                <a:ext cx="673100" cy="428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75" name="Freeform 47">
                <a:extLst>
                  <a:ext uri="{FF2B5EF4-FFF2-40B4-BE49-F238E27FC236}">
                    <a16:creationId xmlns:a16="http://schemas.microsoft.com/office/drawing/2014/main" id="{3C6BA999-B992-4AC6-9303-9FE0779286B3}"/>
                  </a:ext>
                </a:extLst>
              </p:cNvPr>
              <p:cNvSpPr/>
              <p:nvPr/>
            </p:nvSpPr>
            <p:spPr bwMode="auto">
              <a:xfrm>
                <a:off x="-2457450" y="8264525"/>
                <a:ext cx="106363" cy="66675"/>
              </a:xfrm>
              <a:custGeom>
                <a:avLst/>
                <a:gdLst>
                  <a:gd name="T0" fmla="*/ 2 w 28"/>
                  <a:gd name="T1" fmla="*/ 18 h 18"/>
                  <a:gd name="T2" fmla="*/ 3 w 28"/>
                  <a:gd name="T3" fmla="*/ 18 h 18"/>
                  <a:gd name="T4" fmla="*/ 26 w 28"/>
                  <a:gd name="T5" fmla="*/ 18 h 18"/>
                  <a:gd name="T6" fmla="*/ 26 w 28"/>
                  <a:gd name="T7" fmla="*/ 18 h 18"/>
                  <a:gd name="T8" fmla="*/ 28 w 28"/>
                  <a:gd name="T9" fmla="*/ 16 h 18"/>
                  <a:gd name="T10" fmla="*/ 28 w 28"/>
                  <a:gd name="T11" fmla="*/ 14 h 18"/>
                  <a:gd name="T12" fmla="*/ 14 w 28"/>
                  <a:gd name="T13" fmla="*/ 0 h 18"/>
                  <a:gd name="T14" fmla="*/ 0 w 28"/>
                  <a:gd name="T15" fmla="*/ 14 h 18"/>
                  <a:gd name="T16" fmla="*/ 0 w 28"/>
                  <a:gd name="T17" fmla="*/ 16 h 18"/>
                  <a:gd name="T18" fmla="*/ 2 w 2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8">
                    <a:moveTo>
                      <a:pt x="2" y="18"/>
                    </a:moveTo>
                    <a:cubicBezTo>
                      <a:pt x="2" y="18"/>
                      <a:pt x="3" y="18"/>
                      <a:pt x="3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7"/>
                      <a:pt x="28" y="16"/>
                      <a:pt x="28" y="16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2" y="17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76" name="Freeform 48">
                <a:extLst>
                  <a:ext uri="{FF2B5EF4-FFF2-40B4-BE49-F238E27FC236}">
                    <a16:creationId xmlns:a16="http://schemas.microsoft.com/office/drawing/2014/main" id="{5CE52722-AD94-4C26-A1C2-A7352EFDEB47}"/>
                  </a:ext>
                </a:extLst>
              </p:cNvPr>
              <p:cNvSpPr/>
              <p:nvPr/>
            </p:nvSpPr>
            <p:spPr bwMode="auto">
              <a:xfrm>
                <a:off x="-2227263" y="8264525"/>
                <a:ext cx="104775" cy="66675"/>
              </a:xfrm>
              <a:custGeom>
                <a:avLst/>
                <a:gdLst>
                  <a:gd name="T0" fmla="*/ 2 w 28"/>
                  <a:gd name="T1" fmla="*/ 18 h 18"/>
                  <a:gd name="T2" fmla="*/ 3 w 28"/>
                  <a:gd name="T3" fmla="*/ 18 h 18"/>
                  <a:gd name="T4" fmla="*/ 25 w 28"/>
                  <a:gd name="T5" fmla="*/ 18 h 18"/>
                  <a:gd name="T6" fmla="*/ 26 w 28"/>
                  <a:gd name="T7" fmla="*/ 18 h 18"/>
                  <a:gd name="T8" fmla="*/ 28 w 28"/>
                  <a:gd name="T9" fmla="*/ 16 h 18"/>
                  <a:gd name="T10" fmla="*/ 28 w 28"/>
                  <a:gd name="T11" fmla="*/ 14 h 18"/>
                  <a:gd name="T12" fmla="*/ 14 w 28"/>
                  <a:gd name="T13" fmla="*/ 0 h 18"/>
                  <a:gd name="T14" fmla="*/ 0 w 28"/>
                  <a:gd name="T15" fmla="*/ 14 h 18"/>
                  <a:gd name="T16" fmla="*/ 0 w 28"/>
                  <a:gd name="T17" fmla="*/ 16 h 18"/>
                  <a:gd name="T18" fmla="*/ 2 w 2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8">
                    <a:moveTo>
                      <a:pt x="2" y="18"/>
                    </a:moveTo>
                    <a:cubicBezTo>
                      <a:pt x="2" y="18"/>
                      <a:pt x="2" y="18"/>
                      <a:pt x="3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7"/>
                      <a:pt x="27" y="16"/>
                      <a:pt x="28" y="16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7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77" name="Freeform 49">
                <a:extLst>
                  <a:ext uri="{FF2B5EF4-FFF2-40B4-BE49-F238E27FC236}">
                    <a16:creationId xmlns:a16="http://schemas.microsoft.com/office/drawing/2014/main" id="{B271F17A-6499-4DFF-A3EB-EF3A2759AAF1}"/>
                  </a:ext>
                </a:extLst>
              </p:cNvPr>
              <p:cNvSpPr/>
              <p:nvPr/>
            </p:nvSpPr>
            <p:spPr bwMode="auto">
              <a:xfrm>
                <a:off x="-1995488" y="8264525"/>
                <a:ext cx="106363" cy="66675"/>
              </a:xfrm>
              <a:custGeom>
                <a:avLst/>
                <a:gdLst>
                  <a:gd name="T0" fmla="*/ 2 w 28"/>
                  <a:gd name="T1" fmla="*/ 18 h 18"/>
                  <a:gd name="T2" fmla="*/ 24 w 28"/>
                  <a:gd name="T3" fmla="*/ 18 h 18"/>
                  <a:gd name="T4" fmla="*/ 25 w 28"/>
                  <a:gd name="T5" fmla="*/ 18 h 18"/>
                  <a:gd name="T6" fmla="*/ 28 w 28"/>
                  <a:gd name="T7" fmla="*/ 15 h 18"/>
                  <a:gd name="T8" fmla="*/ 28 w 28"/>
                  <a:gd name="T9" fmla="*/ 14 h 18"/>
                  <a:gd name="T10" fmla="*/ 14 w 28"/>
                  <a:gd name="T11" fmla="*/ 0 h 18"/>
                  <a:gd name="T12" fmla="*/ 0 w 28"/>
                  <a:gd name="T13" fmla="*/ 14 h 18"/>
                  <a:gd name="T14" fmla="*/ 0 w 28"/>
                  <a:gd name="T15" fmla="*/ 17 h 18"/>
                  <a:gd name="T16" fmla="*/ 1 w 28"/>
                  <a:gd name="T17" fmla="*/ 18 h 18"/>
                  <a:gd name="T18" fmla="*/ 2 w 2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8">
                    <a:moveTo>
                      <a:pt x="2" y="18"/>
                    </a:moveTo>
                    <a:cubicBezTo>
                      <a:pt x="24" y="18"/>
                      <a:pt x="24" y="18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7"/>
                      <a:pt x="27" y="16"/>
                      <a:pt x="28" y="15"/>
                    </a:cubicBezTo>
                    <a:cubicBezTo>
                      <a:pt x="28" y="15"/>
                      <a:pt x="28" y="14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7"/>
                      <a:pt x="1" y="17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78" name="Freeform 50">
                <a:extLst>
                  <a:ext uri="{FF2B5EF4-FFF2-40B4-BE49-F238E27FC236}">
                    <a16:creationId xmlns:a16="http://schemas.microsoft.com/office/drawing/2014/main" id="{F033119B-6224-422C-A4C0-DC6BAE7257A5}"/>
                  </a:ext>
                </a:extLst>
              </p:cNvPr>
              <p:cNvSpPr/>
              <p:nvPr/>
            </p:nvSpPr>
            <p:spPr bwMode="auto">
              <a:xfrm>
                <a:off x="-2513013" y="8331200"/>
                <a:ext cx="217488" cy="71438"/>
              </a:xfrm>
              <a:custGeom>
                <a:avLst/>
                <a:gdLst>
                  <a:gd name="T0" fmla="*/ 8 w 58"/>
                  <a:gd name="T1" fmla="*/ 0 h 19"/>
                  <a:gd name="T2" fmla="*/ 4 w 58"/>
                  <a:gd name="T3" fmla="*/ 1 h 19"/>
                  <a:gd name="T4" fmla="*/ 3 w 58"/>
                  <a:gd name="T5" fmla="*/ 12 h 19"/>
                  <a:gd name="T6" fmla="*/ 18 w 58"/>
                  <a:gd name="T7" fmla="*/ 19 h 19"/>
                  <a:gd name="T8" fmla="*/ 41 w 58"/>
                  <a:gd name="T9" fmla="*/ 19 h 19"/>
                  <a:gd name="T10" fmla="*/ 56 w 58"/>
                  <a:gd name="T11" fmla="*/ 12 h 19"/>
                  <a:gd name="T12" fmla="*/ 55 w 58"/>
                  <a:gd name="T13" fmla="*/ 1 h 19"/>
                  <a:gd name="T14" fmla="*/ 50 w 58"/>
                  <a:gd name="T15" fmla="*/ 0 h 19"/>
                  <a:gd name="T16" fmla="*/ 44 w 58"/>
                  <a:gd name="T17" fmla="*/ 2 h 19"/>
                  <a:gd name="T18" fmla="*/ 41 w 58"/>
                  <a:gd name="T19" fmla="*/ 4 h 19"/>
                  <a:gd name="T20" fmla="*/ 41 w 58"/>
                  <a:gd name="T21" fmla="*/ 4 h 19"/>
                  <a:gd name="T22" fmla="*/ 18 w 58"/>
                  <a:gd name="T23" fmla="*/ 4 h 19"/>
                  <a:gd name="T24" fmla="*/ 17 w 58"/>
                  <a:gd name="T25" fmla="*/ 4 h 19"/>
                  <a:gd name="T26" fmla="*/ 14 w 58"/>
                  <a:gd name="T27" fmla="*/ 2 h 19"/>
                  <a:gd name="T28" fmla="*/ 8 w 58"/>
                  <a:gd name="T2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19">
                    <a:moveTo>
                      <a:pt x="8" y="0"/>
                    </a:moveTo>
                    <a:cubicBezTo>
                      <a:pt x="7" y="0"/>
                      <a:pt x="5" y="0"/>
                      <a:pt x="4" y="1"/>
                    </a:cubicBezTo>
                    <a:cubicBezTo>
                      <a:pt x="1" y="4"/>
                      <a:pt x="0" y="9"/>
                      <a:pt x="3" y="12"/>
                    </a:cubicBezTo>
                    <a:cubicBezTo>
                      <a:pt x="7" y="16"/>
                      <a:pt x="12" y="19"/>
                      <a:pt x="18" y="19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6" y="19"/>
                      <a:pt x="52" y="16"/>
                      <a:pt x="56" y="12"/>
                    </a:cubicBezTo>
                    <a:cubicBezTo>
                      <a:pt x="58" y="9"/>
                      <a:pt x="58" y="4"/>
                      <a:pt x="55" y="1"/>
                    </a:cubicBezTo>
                    <a:cubicBezTo>
                      <a:pt x="53" y="0"/>
                      <a:pt x="52" y="0"/>
                      <a:pt x="50" y="0"/>
                    </a:cubicBezTo>
                    <a:cubicBezTo>
                      <a:pt x="48" y="0"/>
                      <a:pt x="46" y="1"/>
                      <a:pt x="44" y="2"/>
                    </a:cubicBezTo>
                    <a:cubicBezTo>
                      <a:pt x="43" y="3"/>
                      <a:pt x="42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6" y="4"/>
                      <a:pt x="15" y="3"/>
                      <a:pt x="14" y="2"/>
                    </a:cubicBezTo>
                    <a:cubicBezTo>
                      <a:pt x="13" y="1"/>
                      <a:pt x="11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79" name="Freeform 51">
                <a:extLst>
                  <a:ext uri="{FF2B5EF4-FFF2-40B4-BE49-F238E27FC236}">
                    <a16:creationId xmlns:a16="http://schemas.microsoft.com/office/drawing/2014/main" id="{1B8F36EC-E85F-46C0-88E7-AEA715B27DF0}"/>
                  </a:ext>
                </a:extLst>
              </p:cNvPr>
              <p:cNvSpPr/>
              <p:nvPr/>
            </p:nvSpPr>
            <p:spPr bwMode="auto">
              <a:xfrm>
                <a:off x="-2284413" y="8331200"/>
                <a:ext cx="217488" cy="71438"/>
              </a:xfrm>
              <a:custGeom>
                <a:avLst/>
                <a:gdLst>
                  <a:gd name="T0" fmla="*/ 13 w 58"/>
                  <a:gd name="T1" fmla="*/ 2 h 19"/>
                  <a:gd name="T2" fmla="*/ 13 w 58"/>
                  <a:gd name="T3" fmla="*/ 2 h 19"/>
                  <a:gd name="T4" fmla="*/ 13 w 58"/>
                  <a:gd name="T5" fmla="*/ 1 h 19"/>
                  <a:gd name="T6" fmla="*/ 13 w 58"/>
                  <a:gd name="T7" fmla="*/ 1 h 19"/>
                  <a:gd name="T8" fmla="*/ 12 w 58"/>
                  <a:gd name="T9" fmla="*/ 1 h 19"/>
                  <a:gd name="T10" fmla="*/ 12 w 58"/>
                  <a:gd name="T11" fmla="*/ 1 h 19"/>
                  <a:gd name="T12" fmla="*/ 12 w 58"/>
                  <a:gd name="T13" fmla="*/ 0 h 19"/>
                  <a:gd name="T14" fmla="*/ 11 w 58"/>
                  <a:gd name="T15" fmla="*/ 0 h 19"/>
                  <a:gd name="T16" fmla="*/ 11 w 58"/>
                  <a:gd name="T17" fmla="*/ 0 h 19"/>
                  <a:gd name="T18" fmla="*/ 11 w 58"/>
                  <a:gd name="T19" fmla="*/ 0 h 19"/>
                  <a:gd name="T20" fmla="*/ 10 w 58"/>
                  <a:gd name="T21" fmla="*/ 0 h 19"/>
                  <a:gd name="T22" fmla="*/ 10 w 58"/>
                  <a:gd name="T23" fmla="*/ 0 h 19"/>
                  <a:gd name="T24" fmla="*/ 9 w 58"/>
                  <a:gd name="T25" fmla="*/ 0 h 19"/>
                  <a:gd name="T26" fmla="*/ 9 w 58"/>
                  <a:gd name="T27" fmla="*/ 0 h 19"/>
                  <a:gd name="T28" fmla="*/ 9 w 58"/>
                  <a:gd name="T29" fmla="*/ 0 h 19"/>
                  <a:gd name="T30" fmla="*/ 8 w 58"/>
                  <a:gd name="T31" fmla="*/ 0 h 19"/>
                  <a:gd name="T32" fmla="*/ 8 w 58"/>
                  <a:gd name="T33" fmla="*/ 0 h 19"/>
                  <a:gd name="T34" fmla="*/ 7 w 58"/>
                  <a:gd name="T35" fmla="*/ 0 h 19"/>
                  <a:gd name="T36" fmla="*/ 7 w 58"/>
                  <a:gd name="T37" fmla="*/ 0 h 19"/>
                  <a:gd name="T38" fmla="*/ 6 w 58"/>
                  <a:gd name="T39" fmla="*/ 0 h 19"/>
                  <a:gd name="T40" fmla="*/ 6 w 58"/>
                  <a:gd name="T41" fmla="*/ 0 h 19"/>
                  <a:gd name="T42" fmla="*/ 5 w 58"/>
                  <a:gd name="T43" fmla="*/ 1 h 19"/>
                  <a:gd name="T44" fmla="*/ 5 w 58"/>
                  <a:gd name="T45" fmla="*/ 1 h 19"/>
                  <a:gd name="T46" fmla="*/ 4 w 58"/>
                  <a:gd name="T47" fmla="*/ 1 h 19"/>
                  <a:gd name="T48" fmla="*/ 3 w 58"/>
                  <a:gd name="T49" fmla="*/ 12 h 19"/>
                  <a:gd name="T50" fmla="*/ 18 w 58"/>
                  <a:gd name="T51" fmla="*/ 19 h 19"/>
                  <a:gd name="T52" fmla="*/ 40 w 58"/>
                  <a:gd name="T53" fmla="*/ 19 h 19"/>
                  <a:gd name="T54" fmla="*/ 56 w 58"/>
                  <a:gd name="T55" fmla="*/ 12 h 19"/>
                  <a:gd name="T56" fmla="*/ 55 w 58"/>
                  <a:gd name="T57" fmla="*/ 1 h 19"/>
                  <a:gd name="T58" fmla="*/ 54 w 58"/>
                  <a:gd name="T59" fmla="*/ 1 h 19"/>
                  <a:gd name="T60" fmla="*/ 53 w 58"/>
                  <a:gd name="T61" fmla="*/ 1 h 19"/>
                  <a:gd name="T62" fmla="*/ 52 w 58"/>
                  <a:gd name="T63" fmla="*/ 0 h 19"/>
                  <a:gd name="T64" fmla="*/ 52 w 58"/>
                  <a:gd name="T65" fmla="*/ 0 h 19"/>
                  <a:gd name="T66" fmla="*/ 51 w 58"/>
                  <a:gd name="T67" fmla="*/ 0 h 19"/>
                  <a:gd name="T68" fmla="*/ 51 w 58"/>
                  <a:gd name="T69" fmla="*/ 0 h 19"/>
                  <a:gd name="T70" fmla="*/ 50 w 58"/>
                  <a:gd name="T71" fmla="*/ 0 h 19"/>
                  <a:gd name="T72" fmla="*/ 50 w 58"/>
                  <a:gd name="T73" fmla="*/ 0 h 19"/>
                  <a:gd name="T74" fmla="*/ 50 w 58"/>
                  <a:gd name="T75" fmla="*/ 0 h 19"/>
                  <a:gd name="T76" fmla="*/ 49 w 58"/>
                  <a:gd name="T77" fmla="*/ 0 h 19"/>
                  <a:gd name="T78" fmla="*/ 49 w 58"/>
                  <a:gd name="T79" fmla="*/ 0 h 19"/>
                  <a:gd name="T80" fmla="*/ 48 w 58"/>
                  <a:gd name="T81" fmla="*/ 0 h 19"/>
                  <a:gd name="T82" fmla="*/ 48 w 58"/>
                  <a:gd name="T83" fmla="*/ 0 h 19"/>
                  <a:gd name="T84" fmla="*/ 48 w 58"/>
                  <a:gd name="T85" fmla="*/ 0 h 19"/>
                  <a:gd name="T86" fmla="*/ 47 w 58"/>
                  <a:gd name="T87" fmla="*/ 0 h 19"/>
                  <a:gd name="T88" fmla="*/ 47 w 58"/>
                  <a:gd name="T89" fmla="*/ 0 h 19"/>
                  <a:gd name="T90" fmla="*/ 47 w 58"/>
                  <a:gd name="T91" fmla="*/ 0 h 19"/>
                  <a:gd name="T92" fmla="*/ 46 w 58"/>
                  <a:gd name="T93" fmla="*/ 1 h 19"/>
                  <a:gd name="T94" fmla="*/ 46 w 58"/>
                  <a:gd name="T95" fmla="*/ 1 h 19"/>
                  <a:gd name="T96" fmla="*/ 46 w 58"/>
                  <a:gd name="T97" fmla="*/ 1 h 19"/>
                  <a:gd name="T98" fmla="*/ 45 w 58"/>
                  <a:gd name="T99" fmla="*/ 1 h 19"/>
                  <a:gd name="T100" fmla="*/ 45 w 58"/>
                  <a:gd name="T101" fmla="*/ 2 h 19"/>
                  <a:gd name="T102" fmla="*/ 45 w 58"/>
                  <a:gd name="T103" fmla="*/ 2 h 19"/>
                  <a:gd name="T104" fmla="*/ 44 w 58"/>
                  <a:gd name="T105" fmla="*/ 2 h 19"/>
                  <a:gd name="T106" fmla="*/ 41 w 58"/>
                  <a:gd name="T107" fmla="*/ 4 h 19"/>
                  <a:gd name="T108" fmla="*/ 40 w 58"/>
                  <a:gd name="T109" fmla="*/ 4 h 19"/>
                  <a:gd name="T110" fmla="*/ 18 w 58"/>
                  <a:gd name="T111" fmla="*/ 4 h 19"/>
                  <a:gd name="T112" fmla="*/ 17 w 58"/>
                  <a:gd name="T113" fmla="*/ 4 h 19"/>
                  <a:gd name="T114" fmla="*/ 14 w 58"/>
                  <a:gd name="T115" fmla="*/ 2 h 19"/>
                  <a:gd name="T116" fmla="*/ 13 w 58"/>
                  <a:gd name="T11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7" h="19">
                    <a:moveTo>
                      <a:pt x="13" y="2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" y="4"/>
                      <a:pt x="0" y="9"/>
                      <a:pt x="3" y="12"/>
                    </a:cubicBezTo>
                    <a:cubicBezTo>
                      <a:pt x="6" y="16"/>
                      <a:pt x="12" y="19"/>
                      <a:pt x="18" y="1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46" y="19"/>
                      <a:pt x="52" y="16"/>
                      <a:pt x="56" y="12"/>
                    </a:cubicBezTo>
                    <a:cubicBezTo>
                      <a:pt x="58" y="9"/>
                      <a:pt x="58" y="4"/>
                      <a:pt x="55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4" y="1"/>
                      <a:pt x="53" y="1"/>
                      <a:pt x="53" y="1"/>
                    </a:cubicBezTo>
                    <a:cubicBezTo>
                      <a:pt x="53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6" y="1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2"/>
                      <a:pt x="44" y="2"/>
                      <a:pt x="44" y="2"/>
                    </a:cubicBezTo>
                    <a:cubicBezTo>
                      <a:pt x="43" y="3"/>
                      <a:pt x="42" y="4"/>
                      <a:pt x="41" y="4"/>
                    </a:cubicBezTo>
                    <a:cubicBezTo>
                      <a:pt x="41" y="4"/>
                      <a:pt x="41" y="4"/>
                      <a:pt x="40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6" y="4"/>
                      <a:pt x="15" y="3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80" name="Freeform 52">
                <a:extLst>
                  <a:ext uri="{FF2B5EF4-FFF2-40B4-BE49-F238E27FC236}">
                    <a16:creationId xmlns:a16="http://schemas.microsoft.com/office/drawing/2014/main" id="{3190F4C2-8A53-4BC7-AE03-1AF94C5B6E64}"/>
                  </a:ext>
                </a:extLst>
              </p:cNvPr>
              <p:cNvSpPr/>
              <p:nvPr/>
            </p:nvSpPr>
            <p:spPr bwMode="auto">
              <a:xfrm>
                <a:off x="-2054225" y="8331200"/>
                <a:ext cx="217488" cy="71438"/>
              </a:xfrm>
              <a:custGeom>
                <a:avLst/>
                <a:gdLst>
                  <a:gd name="T0" fmla="*/ 14 w 58"/>
                  <a:gd name="T1" fmla="*/ 2 h 19"/>
                  <a:gd name="T2" fmla="*/ 8 w 58"/>
                  <a:gd name="T3" fmla="*/ 0 h 19"/>
                  <a:gd name="T4" fmla="*/ 3 w 58"/>
                  <a:gd name="T5" fmla="*/ 1 h 19"/>
                  <a:gd name="T6" fmla="*/ 3 w 58"/>
                  <a:gd name="T7" fmla="*/ 12 h 19"/>
                  <a:gd name="T8" fmla="*/ 18 w 58"/>
                  <a:gd name="T9" fmla="*/ 19 h 19"/>
                  <a:gd name="T10" fmla="*/ 40 w 58"/>
                  <a:gd name="T11" fmla="*/ 19 h 19"/>
                  <a:gd name="T12" fmla="*/ 55 w 58"/>
                  <a:gd name="T13" fmla="*/ 12 h 19"/>
                  <a:gd name="T14" fmla="*/ 54 w 58"/>
                  <a:gd name="T15" fmla="*/ 1 h 19"/>
                  <a:gd name="T16" fmla="*/ 50 w 58"/>
                  <a:gd name="T17" fmla="*/ 0 h 19"/>
                  <a:gd name="T18" fmla="*/ 44 w 58"/>
                  <a:gd name="T19" fmla="*/ 2 h 19"/>
                  <a:gd name="T20" fmla="*/ 42 w 58"/>
                  <a:gd name="T21" fmla="*/ 4 h 19"/>
                  <a:gd name="T22" fmla="*/ 40 w 58"/>
                  <a:gd name="T23" fmla="*/ 4 h 19"/>
                  <a:gd name="T24" fmla="*/ 18 w 58"/>
                  <a:gd name="T25" fmla="*/ 4 h 19"/>
                  <a:gd name="T26" fmla="*/ 18 w 58"/>
                  <a:gd name="T27" fmla="*/ 4 h 19"/>
                  <a:gd name="T28" fmla="*/ 14 w 58"/>
                  <a:gd name="T2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19">
                    <a:moveTo>
                      <a:pt x="14" y="2"/>
                    </a:moveTo>
                    <a:cubicBezTo>
                      <a:pt x="12" y="1"/>
                      <a:pt x="10" y="0"/>
                      <a:pt x="8" y="0"/>
                    </a:cubicBezTo>
                    <a:cubicBezTo>
                      <a:pt x="7" y="0"/>
                      <a:pt x="5" y="0"/>
                      <a:pt x="3" y="1"/>
                    </a:cubicBezTo>
                    <a:cubicBezTo>
                      <a:pt x="0" y="4"/>
                      <a:pt x="0" y="9"/>
                      <a:pt x="3" y="12"/>
                    </a:cubicBezTo>
                    <a:cubicBezTo>
                      <a:pt x="6" y="16"/>
                      <a:pt x="12" y="19"/>
                      <a:pt x="18" y="1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46" y="19"/>
                      <a:pt x="52" y="16"/>
                      <a:pt x="55" y="12"/>
                    </a:cubicBezTo>
                    <a:cubicBezTo>
                      <a:pt x="58" y="9"/>
                      <a:pt x="58" y="4"/>
                      <a:pt x="54" y="1"/>
                    </a:cubicBezTo>
                    <a:cubicBezTo>
                      <a:pt x="53" y="0"/>
                      <a:pt x="51" y="0"/>
                      <a:pt x="50" y="0"/>
                    </a:cubicBezTo>
                    <a:cubicBezTo>
                      <a:pt x="48" y="0"/>
                      <a:pt x="46" y="1"/>
                      <a:pt x="44" y="2"/>
                    </a:cubicBezTo>
                    <a:cubicBezTo>
                      <a:pt x="43" y="3"/>
                      <a:pt x="43" y="4"/>
                      <a:pt x="42" y="4"/>
                    </a:cubicBezTo>
                    <a:cubicBezTo>
                      <a:pt x="41" y="4"/>
                      <a:pt x="41" y="4"/>
                      <a:pt x="40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4"/>
                      <a:pt x="15" y="3"/>
                      <a:pt x="1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81" name="Freeform 53">
                <a:extLst>
                  <a:ext uri="{FF2B5EF4-FFF2-40B4-BE49-F238E27FC236}">
                    <a16:creationId xmlns:a16="http://schemas.microsoft.com/office/drawing/2014/main" id="{80BE22FE-65DF-439D-83A4-A71C51D8C257}"/>
                  </a:ext>
                </a:extLst>
              </p:cNvPr>
              <p:cNvSpPr/>
              <p:nvPr/>
            </p:nvSpPr>
            <p:spPr bwMode="auto">
              <a:xfrm>
                <a:off x="-2949575" y="1719263"/>
                <a:ext cx="574675" cy="544513"/>
              </a:xfrm>
              <a:custGeom>
                <a:avLst/>
                <a:gdLst>
                  <a:gd name="T0" fmla="*/ 26 w 153"/>
                  <a:gd name="T1" fmla="*/ 145 h 145"/>
                  <a:gd name="T2" fmla="*/ 52 w 153"/>
                  <a:gd name="T3" fmla="*/ 119 h 145"/>
                  <a:gd name="T4" fmla="*/ 52 w 153"/>
                  <a:gd name="T5" fmla="*/ 119 h 145"/>
                  <a:gd name="T6" fmla="*/ 52 w 153"/>
                  <a:gd name="T7" fmla="*/ 33 h 145"/>
                  <a:gd name="T8" fmla="*/ 137 w 153"/>
                  <a:gd name="T9" fmla="*/ 33 h 145"/>
                  <a:gd name="T10" fmla="*/ 137 w 153"/>
                  <a:gd name="T11" fmla="*/ 94 h 145"/>
                  <a:gd name="T12" fmla="*/ 127 w 153"/>
                  <a:gd name="T13" fmla="*/ 93 h 145"/>
                  <a:gd name="T14" fmla="*/ 101 w 153"/>
                  <a:gd name="T15" fmla="*/ 119 h 145"/>
                  <a:gd name="T16" fmla="*/ 127 w 153"/>
                  <a:gd name="T17" fmla="*/ 145 h 145"/>
                  <a:gd name="T18" fmla="*/ 153 w 153"/>
                  <a:gd name="T19" fmla="*/ 119 h 145"/>
                  <a:gd name="T20" fmla="*/ 153 w 153"/>
                  <a:gd name="T21" fmla="*/ 119 h 145"/>
                  <a:gd name="T22" fmla="*/ 153 w 153"/>
                  <a:gd name="T23" fmla="*/ 119 h 145"/>
                  <a:gd name="T24" fmla="*/ 153 w 153"/>
                  <a:gd name="T25" fmla="*/ 33 h 145"/>
                  <a:gd name="T26" fmla="*/ 153 w 153"/>
                  <a:gd name="T27" fmla="*/ 0 h 145"/>
                  <a:gd name="T28" fmla="*/ 137 w 153"/>
                  <a:gd name="T29" fmla="*/ 0 h 145"/>
                  <a:gd name="T30" fmla="*/ 52 w 153"/>
                  <a:gd name="T31" fmla="*/ 0 h 145"/>
                  <a:gd name="T32" fmla="*/ 36 w 153"/>
                  <a:gd name="T33" fmla="*/ 0 h 145"/>
                  <a:gd name="T34" fmla="*/ 36 w 153"/>
                  <a:gd name="T35" fmla="*/ 33 h 145"/>
                  <a:gd name="T36" fmla="*/ 36 w 153"/>
                  <a:gd name="T37" fmla="*/ 94 h 145"/>
                  <a:gd name="T38" fmla="*/ 26 w 153"/>
                  <a:gd name="T39" fmla="*/ 93 h 145"/>
                  <a:gd name="T40" fmla="*/ 0 w 153"/>
                  <a:gd name="T41" fmla="*/ 119 h 145"/>
                  <a:gd name="T42" fmla="*/ 26 w 153"/>
                  <a:gd name="T4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3" h="145">
                    <a:moveTo>
                      <a:pt x="26" y="145"/>
                    </a:moveTo>
                    <a:cubicBezTo>
                      <a:pt x="40" y="145"/>
                      <a:pt x="52" y="133"/>
                      <a:pt x="52" y="119"/>
                    </a:cubicBezTo>
                    <a:cubicBezTo>
                      <a:pt x="52" y="119"/>
                      <a:pt x="52" y="119"/>
                      <a:pt x="52" y="119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137" y="33"/>
                      <a:pt x="137" y="33"/>
                      <a:pt x="137" y="33"/>
                    </a:cubicBezTo>
                    <a:cubicBezTo>
                      <a:pt x="137" y="94"/>
                      <a:pt x="137" y="94"/>
                      <a:pt x="137" y="94"/>
                    </a:cubicBezTo>
                    <a:cubicBezTo>
                      <a:pt x="134" y="93"/>
                      <a:pt x="130" y="93"/>
                      <a:pt x="127" y="93"/>
                    </a:cubicBezTo>
                    <a:cubicBezTo>
                      <a:pt x="112" y="93"/>
                      <a:pt x="101" y="104"/>
                      <a:pt x="101" y="119"/>
                    </a:cubicBezTo>
                    <a:cubicBezTo>
                      <a:pt x="101" y="133"/>
                      <a:pt x="112" y="145"/>
                      <a:pt x="127" y="145"/>
                    </a:cubicBezTo>
                    <a:cubicBezTo>
                      <a:pt x="141" y="145"/>
                      <a:pt x="153" y="133"/>
                      <a:pt x="153" y="119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53" y="33"/>
                      <a:pt x="153" y="33"/>
                      <a:pt x="153" y="33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3" y="93"/>
                      <a:pt x="29" y="93"/>
                      <a:pt x="26" y="93"/>
                    </a:cubicBezTo>
                    <a:cubicBezTo>
                      <a:pt x="11" y="93"/>
                      <a:pt x="0" y="104"/>
                      <a:pt x="0" y="119"/>
                    </a:cubicBezTo>
                    <a:cubicBezTo>
                      <a:pt x="0" y="133"/>
                      <a:pt x="11" y="145"/>
                      <a:pt x="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82" name="Freeform 54">
                <a:extLst>
                  <a:ext uri="{FF2B5EF4-FFF2-40B4-BE49-F238E27FC236}">
                    <a16:creationId xmlns:a16="http://schemas.microsoft.com/office/drawing/2014/main" id="{F9646128-6D19-4BE3-AD99-97A525BD6CE4}"/>
                  </a:ext>
                </a:extLst>
              </p:cNvPr>
              <p:cNvSpPr/>
              <p:nvPr/>
            </p:nvSpPr>
            <p:spPr bwMode="auto">
              <a:xfrm>
                <a:off x="-1382713" y="8283575"/>
                <a:ext cx="195263" cy="63500"/>
              </a:xfrm>
              <a:custGeom>
                <a:avLst/>
                <a:gdLst>
                  <a:gd name="T0" fmla="*/ 3 w 123"/>
                  <a:gd name="T1" fmla="*/ 0 h 40"/>
                  <a:gd name="T2" fmla="*/ 0 w 123"/>
                  <a:gd name="T3" fmla="*/ 40 h 40"/>
                  <a:gd name="T4" fmla="*/ 123 w 123"/>
                  <a:gd name="T5" fmla="*/ 40 h 40"/>
                  <a:gd name="T6" fmla="*/ 121 w 123"/>
                  <a:gd name="T7" fmla="*/ 0 h 40"/>
                  <a:gd name="T8" fmla="*/ 3 w 123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40">
                    <a:moveTo>
                      <a:pt x="3" y="0"/>
                    </a:moveTo>
                    <a:lnTo>
                      <a:pt x="0" y="40"/>
                    </a:lnTo>
                    <a:lnTo>
                      <a:pt x="123" y="40"/>
                    </a:lnTo>
                    <a:lnTo>
                      <a:pt x="121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83" name="Freeform 55">
                <a:extLst>
                  <a:ext uri="{FF2B5EF4-FFF2-40B4-BE49-F238E27FC236}">
                    <a16:creationId xmlns:a16="http://schemas.microsoft.com/office/drawing/2014/main" id="{EF5BB906-C0B2-44A8-B5DD-CFB2249F82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555750" y="7926388"/>
                <a:ext cx="546100" cy="338138"/>
              </a:xfrm>
              <a:custGeom>
                <a:avLst/>
                <a:gdLst>
                  <a:gd name="T0" fmla="*/ 230 w 344"/>
                  <a:gd name="T1" fmla="*/ 213 h 213"/>
                  <a:gd name="T2" fmla="*/ 344 w 344"/>
                  <a:gd name="T3" fmla="*/ 213 h 213"/>
                  <a:gd name="T4" fmla="*/ 344 w 344"/>
                  <a:gd name="T5" fmla="*/ 0 h 213"/>
                  <a:gd name="T6" fmla="*/ 171 w 344"/>
                  <a:gd name="T7" fmla="*/ 0 h 213"/>
                  <a:gd name="T8" fmla="*/ 171 w 344"/>
                  <a:gd name="T9" fmla="*/ 26 h 213"/>
                  <a:gd name="T10" fmla="*/ 313 w 344"/>
                  <a:gd name="T11" fmla="*/ 26 h 213"/>
                  <a:gd name="T12" fmla="*/ 313 w 344"/>
                  <a:gd name="T13" fmla="*/ 187 h 213"/>
                  <a:gd name="T14" fmla="*/ 228 w 344"/>
                  <a:gd name="T15" fmla="*/ 187 h 213"/>
                  <a:gd name="T16" fmla="*/ 171 w 344"/>
                  <a:gd name="T17" fmla="*/ 187 h 213"/>
                  <a:gd name="T18" fmla="*/ 171 w 344"/>
                  <a:gd name="T19" fmla="*/ 213 h 213"/>
                  <a:gd name="T20" fmla="*/ 230 w 344"/>
                  <a:gd name="T21" fmla="*/ 213 h 213"/>
                  <a:gd name="T22" fmla="*/ 171 w 344"/>
                  <a:gd name="T23" fmla="*/ 0 h 213"/>
                  <a:gd name="T24" fmla="*/ 0 w 344"/>
                  <a:gd name="T25" fmla="*/ 0 h 213"/>
                  <a:gd name="T26" fmla="*/ 0 w 344"/>
                  <a:gd name="T27" fmla="*/ 213 h 213"/>
                  <a:gd name="T28" fmla="*/ 112 w 344"/>
                  <a:gd name="T29" fmla="*/ 213 h 213"/>
                  <a:gd name="T30" fmla="*/ 171 w 344"/>
                  <a:gd name="T31" fmla="*/ 213 h 213"/>
                  <a:gd name="T32" fmla="*/ 171 w 344"/>
                  <a:gd name="T33" fmla="*/ 187 h 213"/>
                  <a:gd name="T34" fmla="*/ 114 w 344"/>
                  <a:gd name="T35" fmla="*/ 187 h 213"/>
                  <a:gd name="T36" fmla="*/ 31 w 344"/>
                  <a:gd name="T37" fmla="*/ 187 h 213"/>
                  <a:gd name="T38" fmla="*/ 31 w 344"/>
                  <a:gd name="T39" fmla="*/ 187 h 213"/>
                  <a:gd name="T40" fmla="*/ 31 w 344"/>
                  <a:gd name="T41" fmla="*/ 26 h 213"/>
                  <a:gd name="T42" fmla="*/ 171 w 344"/>
                  <a:gd name="T43" fmla="*/ 26 h 213"/>
                  <a:gd name="T44" fmla="*/ 171 w 344"/>
                  <a:gd name="T4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4" h="213">
                    <a:moveTo>
                      <a:pt x="230" y="213"/>
                    </a:moveTo>
                    <a:lnTo>
                      <a:pt x="344" y="213"/>
                    </a:lnTo>
                    <a:lnTo>
                      <a:pt x="344" y="0"/>
                    </a:lnTo>
                    <a:lnTo>
                      <a:pt x="171" y="0"/>
                    </a:lnTo>
                    <a:lnTo>
                      <a:pt x="171" y="26"/>
                    </a:lnTo>
                    <a:lnTo>
                      <a:pt x="313" y="26"/>
                    </a:lnTo>
                    <a:lnTo>
                      <a:pt x="313" y="187"/>
                    </a:lnTo>
                    <a:lnTo>
                      <a:pt x="228" y="187"/>
                    </a:lnTo>
                    <a:lnTo>
                      <a:pt x="171" y="187"/>
                    </a:lnTo>
                    <a:lnTo>
                      <a:pt x="171" y="213"/>
                    </a:lnTo>
                    <a:lnTo>
                      <a:pt x="230" y="213"/>
                    </a:lnTo>
                    <a:close/>
                    <a:moveTo>
                      <a:pt x="171" y="0"/>
                    </a:moveTo>
                    <a:lnTo>
                      <a:pt x="0" y="0"/>
                    </a:lnTo>
                    <a:lnTo>
                      <a:pt x="0" y="213"/>
                    </a:lnTo>
                    <a:lnTo>
                      <a:pt x="112" y="213"/>
                    </a:lnTo>
                    <a:lnTo>
                      <a:pt x="171" y="213"/>
                    </a:lnTo>
                    <a:lnTo>
                      <a:pt x="171" y="187"/>
                    </a:lnTo>
                    <a:lnTo>
                      <a:pt x="114" y="187"/>
                    </a:lnTo>
                    <a:lnTo>
                      <a:pt x="31" y="187"/>
                    </a:lnTo>
                    <a:lnTo>
                      <a:pt x="31" y="187"/>
                    </a:lnTo>
                    <a:lnTo>
                      <a:pt x="31" y="26"/>
                    </a:lnTo>
                    <a:lnTo>
                      <a:pt x="171" y="26"/>
                    </a:lnTo>
                    <a:lnTo>
                      <a:pt x="17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84" name="Freeform 56">
                <a:extLst>
                  <a:ext uri="{FF2B5EF4-FFF2-40B4-BE49-F238E27FC236}">
                    <a16:creationId xmlns:a16="http://schemas.microsoft.com/office/drawing/2014/main" id="{CBA82CC3-39F9-4EF4-B211-277B693826A9}"/>
                  </a:ext>
                </a:extLst>
              </p:cNvPr>
              <p:cNvSpPr/>
              <p:nvPr/>
            </p:nvSpPr>
            <p:spPr bwMode="auto">
              <a:xfrm>
                <a:off x="-1419225" y="8366125"/>
                <a:ext cx="269875" cy="25400"/>
              </a:xfrm>
              <a:custGeom>
                <a:avLst/>
                <a:gdLst>
                  <a:gd name="T0" fmla="*/ 0 w 170"/>
                  <a:gd name="T1" fmla="*/ 0 h 16"/>
                  <a:gd name="T2" fmla="*/ 0 w 170"/>
                  <a:gd name="T3" fmla="*/ 16 h 16"/>
                  <a:gd name="T4" fmla="*/ 170 w 170"/>
                  <a:gd name="T5" fmla="*/ 16 h 16"/>
                  <a:gd name="T6" fmla="*/ 170 w 170"/>
                  <a:gd name="T7" fmla="*/ 0 h 16"/>
                  <a:gd name="T8" fmla="*/ 146 w 170"/>
                  <a:gd name="T9" fmla="*/ 0 h 16"/>
                  <a:gd name="T10" fmla="*/ 23 w 170"/>
                  <a:gd name="T11" fmla="*/ 0 h 16"/>
                  <a:gd name="T12" fmla="*/ 0 w 170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6">
                    <a:moveTo>
                      <a:pt x="0" y="0"/>
                    </a:moveTo>
                    <a:lnTo>
                      <a:pt x="0" y="16"/>
                    </a:lnTo>
                    <a:lnTo>
                      <a:pt x="170" y="16"/>
                    </a:lnTo>
                    <a:lnTo>
                      <a:pt x="170" y="0"/>
                    </a:lnTo>
                    <a:lnTo>
                      <a:pt x="146" y="0"/>
                    </a:lnTo>
                    <a:lnTo>
                      <a:pt x="2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85" name="Freeform 57">
                <a:extLst>
                  <a:ext uri="{FF2B5EF4-FFF2-40B4-BE49-F238E27FC236}">
                    <a16:creationId xmlns:a16="http://schemas.microsoft.com/office/drawing/2014/main" id="{E25FD87F-CB72-4236-9BB6-C04EC65D67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494213" y="8478838"/>
                <a:ext cx="233363" cy="520700"/>
              </a:xfrm>
              <a:custGeom>
                <a:avLst/>
                <a:gdLst>
                  <a:gd name="T0" fmla="*/ 31 w 62"/>
                  <a:gd name="T1" fmla="*/ 120 h 139"/>
                  <a:gd name="T2" fmla="*/ 31 w 62"/>
                  <a:gd name="T3" fmla="*/ 120 h 139"/>
                  <a:gd name="T4" fmla="*/ 60 w 62"/>
                  <a:gd name="T5" fmla="*/ 135 h 139"/>
                  <a:gd name="T6" fmla="*/ 61 w 62"/>
                  <a:gd name="T7" fmla="*/ 135 h 139"/>
                  <a:gd name="T8" fmla="*/ 61 w 62"/>
                  <a:gd name="T9" fmla="*/ 36 h 139"/>
                  <a:gd name="T10" fmla="*/ 60 w 62"/>
                  <a:gd name="T11" fmla="*/ 22 h 139"/>
                  <a:gd name="T12" fmla="*/ 52 w 62"/>
                  <a:gd name="T13" fmla="*/ 12 h 139"/>
                  <a:gd name="T14" fmla="*/ 52 w 62"/>
                  <a:gd name="T15" fmla="*/ 4 h 139"/>
                  <a:gd name="T16" fmla="*/ 52 w 62"/>
                  <a:gd name="T17" fmla="*/ 0 h 139"/>
                  <a:gd name="T18" fmla="*/ 48 w 62"/>
                  <a:gd name="T19" fmla="*/ 0 h 139"/>
                  <a:gd name="T20" fmla="*/ 31 w 62"/>
                  <a:gd name="T21" fmla="*/ 0 h 139"/>
                  <a:gd name="T22" fmla="*/ 31 w 62"/>
                  <a:gd name="T23" fmla="*/ 4 h 139"/>
                  <a:gd name="T24" fmla="*/ 48 w 62"/>
                  <a:gd name="T25" fmla="*/ 4 h 139"/>
                  <a:gd name="T26" fmla="*/ 48 w 62"/>
                  <a:gd name="T27" fmla="*/ 10 h 139"/>
                  <a:gd name="T28" fmla="*/ 48 w 62"/>
                  <a:gd name="T29" fmla="*/ 58 h 139"/>
                  <a:gd name="T30" fmla="*/ 31 w 62"/>
                  <a:gd name="T31" fmla="*/ 40 h 139"/>
                  <a:gd name="T32" fmla="*/ 31 w 62"/>
                  <a:gd name="T33" fmla="*/ 41 h 139"/>
                  <a:gd name="T34" fmla="*/ 31 w 62"/>
                  <a:gd name="T35" fmla="*/ 120 h 139"/>
                  <a:gd name="T36" fmla="*/ 1 w 62"/>
                  <a:gd name="T37" fmla="*/ 135 h 139"/>
                  <a:gd name="T38" fmla="*/ 31 w 62"/>
                  <a:gd name="T39" fmla="*/ 120 h 139"/>
                  <a:gd name="T40" fmla="*/ 31 w 62"/>
                  <a:gd name="T41" fmla="*/ 41 h 139"/>
                  <a:gd name="T42" fmla="*/ 13 w 62"/>
                  <a:gd name="T43" fmla="*/ 58 h 139"/>
                  <a:gd name="T44" fmla="*/ 13 w 62"/>
                  <a:gd name="T45" fmla="*/ 10 h 139"/>
                  <a:gd name="T46" fmla="*/ 13 w 62"/>
                  <a:gd name="T47" fmla="*/ 10 h 139"/>
                  <a:gd name="T48" fmla="*/ 13 w 62"/>
                  <a:gd name="T49" fmla="*/ 10 h 139"/>
                  <a:gd name="T50" fmla="*/ 13 w 62"/>
                  <a:gd name="T51" fmla="*/ 4 h 139"/>
                  <a:gd name="T52" fmla="*/ 31 w 62"/>
                  <a:gd name="T53" fmla="*/ 4 h 139"/>
                  <a:gd name="T54" fmla="*/ 31 w 62"/>
                  <a:gd name="T55" fmla="*/ 0 h 139"/>
                  <a:gd name="T56" fmla="*/ 13 w 62"/>
                  <a:gd name="T57" fmla="*/ 0 h 139"/>
                  <a:gd name="T58" fmla="*/ 9 w 62"/>
                  <a:gd name="T59" fmla="*/ 0 h 139"/>
                  <a:gd name="T60" fmla="*/ 9 w 62"/>
                  <a:gd name="T61" fmla="*/ 4 h 139"/>
                  <a:gd name="T62" fmla="*/ 9 w 62"/>
                  <a:gd name="T63" fmla="*/ 12 h 139"/>
                  <a:gd name="T64" fmla="*/ 1 w 62"/>
                  <a:gd name="T65" fmla="*/ 22 h 139"/>
                  <a:gd name="T66" fmla="*/ 0 w 62"/>
                  <a:gd name="T67" fmla="*/ 36 h 139"/>
                  <a:gd name="T68" fmla="*/ 0 w 62"/>
                  <a:gd name="T69" fmla="*/ 135 h 139"/>
                  <a:gd name="T70" fmla="*/ 1 w 62"/>
                  <a:gd name="T7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2" h="139">
                    <a:moveTo>
                      <a:pt x="31" y="120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45" y="120"/>
                      <a:pt x="57" y="123"/>
                      <a:pt x="60" y="135"/>
                    </a:cubicBezTo>
                    <a:cubicBezTo>
                      <a:pt x="62" y="139"/>
                      <a:pt x="61" y="139"/>
                      <a:pt x="61" y="135"/>
                    </a:cubicBezTo>
                    <a:cubicBezTo>
                      <a:pt x="61" y="114"/>
                      <a:pt x="61" y="57"/>
                      <a:pt x="61" y="36"/>
                    </a:cubicBezTo>
                    <a:cubicBezTo>
                      <a:pt x="61" y="32"/>
                      <a:pt x="62" y="26"/>
                      <a:pt x="60" y="22"/>
                    </a:cubicBezTo>
                    <a:cubicBezTo>
                      <a:pt x="59" y="17"/>
                      <a:pt x="56" y="14"/>
                      <a:pt x="52" y="12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lnTo>
                      <a:pt x="31" y="120"/>
                    </a:lnTo>
                    <a:close/>
                    <a:moveTo>
                      <a:pt x="1" y="135"/>
                    </a:moveTo>
                    <a:cubicBezTo>
                      <a:pt x="4" y="123"/>
                      <a:pt x="16" y="120"/>
                      <a:pt x="31" y="12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5" y="14"/>
                      <a:pt x="2" y="17"/>
                      <a:pt x="1" y="22"/>
                    </a:cubicBezTo>
                    <a:cubicBezTo>
                      <a:pt x="0" y="26"/>
                      <a:pt x="0" y="32"/>
                      <a:pt x="0" y="36"/>
                    </a:cubicBezTo>
                    <a:cubicBezTo>
                      <a:pt x="0" y="57"/>
                      <a:pt x="0" y="114"/>
                      <a:pt x="0" y="135"/>
                    </a:cubicBezTo>
                    <a:cubicBezTo>
                      <a:pt x="0" y="139"/>
                      <a:pt x="0" y="139"/>
                      <a:pt x="1" y="1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86" name="Freeform 58">
                <a:extLst>
                  <a:ext uri="{FF2B5EF4-FFF2-40B4-BE49-F238E27FC236}">
                    <a16:creationId xmlns:a16="http://schemas.microsoft.com/office/drawing/2014/main" id="{ED5B93A7-FAEB-4CF4-B203-FFBEC87C411F}"/>
                  </a:ext>
                </a:extLst>
              </p:cNvPr>
              <p:cNvSpPr/>
              <p:nvPr/>
            </p:nvSpPr>
            <p:spPr bwMode="auto">
              <a:xfrm>
                <a:off x="-4249738" y="8509000"/>
                <a:ext cx="236538" cy="490538"/>
              </a:xfrm>
              <a:custGeom>
                <a:avLst/>
                <a:gdLst>
                  <a:gd name="T0" fmla="*/ 2 w 63"/>
                  <a:gd name="T1" fmla="*/ 127 h 131"/>
                  <a:gd name="T2" fmla="*/ 32 w 63"/>
                  <a:gd name="T3" fmla="*/ 112 h 131"/>
                  <a:gd name="T4" fmla="*/ 61 w 63"/>
                  <a:gd name="T5" fmla="*/ 127 h 131"/>
                  <a:gd name="T6" fmla="*/ 62 w 63"/>
                  <a:gd name="T7" fmla="*/ 127 h 131"/>
                  <a:gd name="T8" fmla="*/ 62 w 63"/>
                  <a:gd name="T9" fmla="*/ 28 h 131"/>
                  <a:gd name="T10" fmla="*/ 61 w 63"/>
                  <a:gd name="T11" fmla="*/ 14 h 131"/>
                  <a:gd name="T12" fmla="*/ 32 w 63"/>
                  <a:gd name="T13" fmla="*/ 0 h 131"/>
                  <a:gd name="T14" fmla="*/ 2 w 63"/>
                  <a:gd name="T15" fmla="*/ 14 h 131"/>
                  <a:gd name="T16" fmla="*/ 1 w 63"/>
                  <a:gd name="T17" fmla="*/ 28 h 131"/>
                  <a:gd name="T18" fmla="*/ 1 w 63"/>
                  <a:gd name="T19" fmla="*/ 127 h 131"/>
                  <a:gd name="T20" fmla="*/ 2 w 63"/>
                  <a:gd name="T21" fmla="*/ 127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131">
                    <a:moveTo>
                      <a:pt x="2" y="127"/>
                    </a:moveTo>
                    <a:cubicBezTo>
                      <a:pt x="5" y="115"/>
                      <a:pt x="17" y="112"/>
                      <a:pt x="32" y="112"/>
                    </a:cubicBezTo>
                    <a:cubicBezTo>
                      <a:pt x="46" y="112"/>
                      <a:pt x="58" y="115"/>
                      <a:pt x="61" y="127"/>
                    </a:cubicBezTo>
                    <a:cubicBezTo>
                      <a:pt x="63" y="131"/>
                      <a:pt x="62" y="131"/>
                      <a:pt x="62" y="127"/>
                    </a:cubicBezTo>
                    <a:cubicBezTo>
                      <a:pt x="62" y="106"/>
                      <a:pt x="62" y="49"/>
                      <a:pt x="62" y="28"/>
                    </a:cubicBezTo>
                    <a:cubicBezTo>
                      <a:pt x="62" y="24"/>
                      <a:pt x="62" y="18"/>
                      <a:pt x="61" y="14"/>
                    </a:cubicBezTo>
                    <a:cubicBezTo>
                      <a:pt x="57" y="3"/>
                      <a:pt x="46" y="0"/>
                      <a:pt x="32" y="0"/>
                    </a:cubicBezTo>
                    <a:cubicBezTo>
                      <a:pt x="17" y="0"/>
                      <a:pt x="6" y="3"/>
                      <a:pt x="2" y="14"/>
                    </a:cubicBezTo>
                    <a:cubicBezTo>
                      <a:pt x="1" y="18"/>
                      <a:pt x="1" y="24"/>
                      <a:pt x="1" y="28"/>
                    </a:cubicBezTo>
                    <a:cubicBezTo>
                      <a:pt x="1" y="49"/>
                      <a:pt x="1" y="106"/>
                      <a:pt x="1" y="127"/>
                    </a:cubicBezTo>
                    <a:cubicBezTo>
                      <a:pt x="1" y="131"/>
                      <a:pt x="0" y="131"/>
                      <a:pt x="2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87" name="Freeform 59">
                <a:extLst>
                  <a:ext uri="{FF2B5EF4-FFF2-40B4-BE49-F238E27FC236}">
                    <a16:creationId xmlns:a16="http://schemas.microsoft.com/office/drawing/2014/main" id="{70535738-09B2-4E2D-8372-14BCABE79C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698625" y="3784600"/>
                <a:ext cx="444500" cy="447675"/>
              </a:xfrm>
              <a:custGeom>
                <a:avLst/>
                <a:gdLst>
                  <a:gd name="T0" fmla="*/ 59 w 118"/>
                  <a:gd name="T1" fmla="*/ 119 h 119"/>
                  <a:gd name="T2" fmla="*/ 68 w 118"/>
                  <a:gd name="T3" fmla="*/ 119 h 119"/>
                  <a:gd name="T4" fmla="*/ 68 w 118"/>
                  <a:gd name="T5" fmla="*/ 110 h 119"/>
                  <a:gd name="T6" fmla="*/ 88 w 118"/>
                  <a:gd name="T7" fmla="*/ 102 h 119"/>
                  <a:gd name="T8" fmla="*/ 94 w 118"/>
                  <a:gd name="T9" fmla="*/ 108 h 119"/>
                  <a:gd name="T10" fmla="*/ 108 w 118"/>
                  <a:gd name="T11" fmla="*/ 95 h 119"/>
                  <a:gd name="T12" fmla="*/ 101 w 118"/>
                  <a:gd name="T13" fmla="*/ 89 h 119"/>
                  <a:gd name="T14" fmla="*/ 109 w 118"/>
                  <a:gd name="T15" fmla="*/ 69 h 119"/>
                  <a:gd name="T16" fmla="*/ 118 w 118"/>
                  <a:gd name="T17" fmla="*/ 69 h 119"/>
                  <a:gd name="T18" fmla="*/ 118 w 118"/>
                  <a:gd name="T19" fmla="*/ 50 h 119"/>
                  <a:gd name="T20" fmla="*/ 109 w 118"/>
                  <a:gd name="T21" fmla="*/ 50 h 119"/>
                  <a:gd name="T22" fmla="*/ 101 w 118"/>
                  <a:gd name="T23" fmla="*/ 31 h 119"/>
                  <a:gd name="T24" fmla="*/ 108 w 118"/>
                  <a:gd name="T25" fmla="*/ 24 h 119"/>
                  <a:gd name="T26" fmla="*/ 94 w 118"/>
                  <a:gd name="T27" fmla="*/ 11 h 119"/>
                  <a:gd name="T28" fmla="*/ 88 w 118"/>
                  <a:gd name="T29" fmla="*/ 17 h 119"/>
                  <a:gd name="T30" fmla="*/ 68 w 118"/>
                  <a:gd name="T31" fmla="*/ 9 h 119"/>
                  <a:gd name="T32" fmla="*/ 68 w 118"/>
                  <a:gd name="T33" fmla="*/ 0 h 119"/>
                  <a:gd name="T34" fmla="*/ 59 w 118"/>
                  <a:gd name="T35" fmla="*/ 0 h 119"/>
                  <a:gd name="T36" fmla="*/ 59 w 118"/>
                  <a:gd name="T37" fmla="*/ 22 h 119"/>
                  <a:gd name="T38" fmla="*/ 97 w 118"/>
                  <a:gd name="T39" fmla="*/ 60 h 119"/>
                  <a:gd name="T40" fmla="*/ 59 w 118"/>
                  <a:gd name="T41" fmla="*/ 97 h 119"/>
                  <a:gd name="T42" fmla="*/ 59 w 118"/>
                  <a:gd name="T43" fmla="*/ 119 h 119"/>
                  <a:gd name="T44" fmla="*/ 17 w 118"/>
                  <a:gd name="T45" fmla="*/ 89 h 119"/>
                  <a:gd name="T46" fmla="*/ 11 w 118"/>
                  <a:gd name="T47" fmla="*/ 95 h 119"/>
                  <a:gd name="T48" fmla="*/ 24 w 118"/>
                  <a:gd name="T49" fmla="*/ 108 h 119"/>
                  <a:gd name="T50" fmla="*/ 30 w 118"/>
                  <a:gd name="T51" fmla="*/ 102 h 119"/>
                  <a:gd name="T52" fmla="*/ 50 w 118"/>
                  <a:gd name="T53" fmla="*/ 110 h 119"/>
                  <a:gd name="T54" fmla="*/ 50 w 118"/>
                  <a:gd name="T55" fmla="*/ 119 h 119"/>
                  <a:gd name="T56" fmla="*/ 59 w 118"/>
                  <a:gd name="T57" fmla="*/ 119 h 119"/>
                  <a:gd name="T58" fmla="*/ 59 w 118"/>
                  <a:gd name="T59" fmla="*/ 97 h 119"/>
                  <a:gd name="T60" fmla="*/ 59 w 118"/>
                  <a:gd name="T61" fmla="*/ 97 h 119"/>
                  <a:gd name="T62" fmla="*/ 21 w 118"/>
                  <a:gd name="T63" fmla="*/ 60 h 119"/>
                  <a:gd name="T64" fmla="*/ 59 w 118"/>
                  <a:gd name="T65" fmla="*/ 22 h 119"/>
                  <a:gd name="T66" fmla="*/ 59 w 118"/>
                  <a:gd name="T67" fmla="*/ 22 h 119"/>
                  <a:gd name="T68" fmla="*/ 59 w 118"/>
                  <a:gd name="T69" fmla="*/ 22 h 119"/>
                  <a:gd name="T70" fmla="*/ 59 w 118"/>
                  <a:gd name="T71" fmla="*/ 0 h 119"/>
                  <a:gd name="T72" fmla="*/ 50 w 118"/>
                  <a:gd name="T73" fmla="*/ 0 h 119"/>
                  <a:gd name="T74" fmla="*/ 50 w 118"/>
                  <a:gd name="T75" fmla="*/ 9 h 119"/>
                  <a:gd name="T76" fmla="*/ 30 w 118"/>
                  <a:gd name="T77" fmla="*/ 17 h 119"/>
                  <a:gd name="T78" fmla="*/ 24 w 118"/>
                  <a:gd name="T79" fmla="*/ 11 h 119"/>
                  <a:gd name="T80" fmla="*/ 11 w 118"/>
                  <a:gd name="T81" fmla="*/ 24 h 119"/>
                  <a:gd name="T82" fmla="*/ 17 w 118"/>
                  <a:gd name="T83" fmla="*/ 31 h 119"/>
                  <a:gd name="T84" fmla="*/ 9 w 118"/>
                  <a:gd name="T85" fmla="*/ 50 h 119"/>
                  <a:gd name="T86" fmla="*/ 0 w 118"/>
                  <a:gd name="T87" fmla="*/ 50 h 119"/>
                  <a:gd name="T88" fmla="*/ 0 w 118"/>
                  <a:gd name="T89" fmla="*/ 69 h 119"/>
                  <a:gd name="T90" fmla="*/ 9 w 118"/>
                  <a:gd name="T91" fmla="*/ 69 h 119"/>
                  <a:gd name="T92" fmla="*/ 17 w 118"/>
                  <a:gd name="T93" fmla="*/ 8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8" h="119">
                    <a:moveTo>
                      <a:pt x="59" y="119"/>
                    </a:moveTo>
                    <a:cubicBezTo>
                      <a:pt x="68" y="119"/>
                      <a:pt x="68" y="119"/>
                      <a:pt x="68" y="119"/>
                    </a:cubicBezTo>
                    <a:cubicBezTo>
                      <a:pt x="68" y="110"/>
                      <a:pt x="68" y="110"/>
                      <a:pt x="68" y="110"/>
                    </a:cubicBezTo>
                    <a:cubicBezTo>
                      <a:pt x="76" y="109"/>
                      <a:pt x="82" y="106"/>
                      <a:pt x="88" y="102"/>
                    </a:cubicBezTo>
                    <a:cubicBezTo>
                      <a:pt x="94" y="108"/>
                      <a:pt x="94" y="108"/>
                      <a:pt x="94" y="108"/>
                    </a:cubicBezTo>
                    <a:cubicBezTo>
                      <a:pt x="108" y="95"/>
                      <a:pt x="108" y="95"/>
                      <a:pt x="108" y="95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5" y="83"/>
                      <a:pt x="108" y="76"/>
                      <a:pt x="109" y="69"/>
                    </a:cubicBezTo>
                    <a:cubicBezTo>
                      <a:pt x="118" y="69"/>
                      <a:pt x="118" y="69"/>
                      <a:pt x="118" y="69"/>
                    </a:cubicBezTo>
                    <a:cubicBezTo>
                      <a:pt x="118" y="50"/>
                      <a:pt x="118" y="50"/>
                      <a:pt x="118" y="50"/>
                    </a:cubicBezTo>
                    <a:cubicBezTo>
                      <a:pt x="109" y="50"/>
                      <a:pt x="109" y="50"/>
                      <a:pt x="109" y="50"/>
                    </a:cubicBezTo>
                    <a:cubicBezTo>
                      <a:pt x="108" y="43"/>
                      <a:pt x="105" y="36"/>
                      <a:pt x="101" y="31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82" y="13"/>
                      <a:pt x="76" y="11"/>
                      <a:pt x="68" y="9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80" y="22"/>
                      <a:pt x="97" y="39"/>
                      <a:pt x="97" y="60"/>
                    </a:cubicBezTo>
                    <a:cubicBezTo>
                      <a:pt x="97" y="81"/>
                      <a:pt x="80" y="97"/>
                      <a:pt x="59" y="97"/>
                    </a:cubicBezTo>
                    <a:lnTo>
                      <a:pt x="59" y="119"/>
                    </a:lnTo>
                    <a:close/>
                    <a:moveTo>
                      <a:pt x="17" y="89"/>
                    </a:moveTo>
                    <a:cubicBezTo>
                      <a:pt x="11" y="95"/>
                      <a:pt x="11" y="95"/>
                      <a:pt x="11" y="95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6" y="106"/>
                      <a:pt x="42" y="109"/>
                      <a:pt x="50" y="110"/>
                    </a:cubicBezTo>
                    <a:cubicBezTo>
                      <a:pt x="50" y="119"/>
                      <a:pt x="50" y="119"/>
                      <a:pt x="50" y="119"/>
                    </a:cubicBezTo>
                    <a:cubicBezTo>
                      <a:pt x="59" y="119"/>
                      <a:pt x="59" y="119"/>
                      <a:pt x="59" y="119"/>
                    </a:cubicBezTo>
                    <a:cubicBezTo>
                      <a:pt x="59" y="97"/>
                      <a:pt x="59" y="97"/>
                      <a:pt x="59" y="97"/>
                    </a:cubicBezTo>
                    <a:cubicBezTo>
                      <a:pt x="59" y="97"/>
                      <a:pt x="59" y="97"/>
                      <a:pt x="59" y="97"/>
                    </a:cubicBezTo>
                    <a:cubicBezTo>
                      <a:pt x="38" y="97"/>
                      <a:pt x="21" y="81"/>
                      <a:pt x="21" y="60"/>
                    </a:cubicBezTo>
                    <a:cubicBezTo>
                      <a:pt x="21" y="39"/>
                      <a:pt x="38" y="22"/>
                      <a:pt x="59" y="2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42" y="11"/>
                      <a:pt x="36" y="13"/>
                      <a:pt x="30" y="17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3" y="36"/>
                      <a:pt x="10" y="43"/>
                      <a:pt x="9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9" y="69"/>
                      <a:pt x="9" y="69"/>
                      <a:pt x="9" y="69"/>
                    </a:cubicBezTo>
                    <a:cubicBezTo>
                      <a:pt x="10" y="76"/>
                      <a:pt x="13" y="83"/>
                      <a:pt x="17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88" name="Freeform 60">
                <a:extLst>
                  <a:ext uri="{FF2B5EF4-FFF2-40B4-BE49-F238E27FC236}">
                    <a16:creationId xmlns:a16="http://schemas.microsoft.com/office/drawing/2014/main" id="{57C5CE88-B0C8-4A55-8AB0-64CEF84FD2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55725" y="3586163"/>
                <a:ext cx="300038" cy="300038"/>
              </a:xfrm>
              <a:custGeom>
                <a:avLst/>
                <a:gdLst>
                  <a:gd name="T0" fmla="*/ 74 w 80"/>
                  <a:gd name="T1" fmla="*/ 33 h 80"/>
                  <a:gd name="T2" fmla="*/ 80 w 80"/>
                  <a:gd name="T3" fmla="*/ 31 h 80"/>
                  <a:gd name="T4" fmla="*/ 74 w 80"/>
                  <a:gd name="T5" fmla="*/ 17 h 80"/>
                  <a:gd name="T6" fmla="*/ 68 w 80"/>
                  <a:gd name="T7" fmla="*/ 20 h 80"/>
                  <a:gd name="T8" fmla="*/ 60 w 80"/>
                  <a:gd name="T9" fmla="*/ 11 h 80"/>
                  <a:gd name="T10" fmla="*/ 62 w 80"/>
                  <a:gd name="T11" fmla="*/ 5 h 80"/>
                  <a:gd name="T12" fmla="*/ 48 w 80"/>
                  <a:gd name="T13" fmla="*/ 0 h 80"/>
                  <a:gd name="T14" fmla="*/ 46 w 80"/>
                  <a:gd name="T15" fmla="*/ 5 h 80"/>
                  <a:gd name="T16" fmla="*/ 40 w 80"/>
                  <a:gd name="T17" fmla="*/ 5 h 80"/>
                  <a:gd name="T18" fmla="*/ 40 w 80"/>
                  <a:gd name="T19" fmla="*/ 16 h 80"/>
                  <a:gd name="T20" fmla="*/ 62 w 80"/>
                  <a:gd name="T21" fmla="*/ 31 h 80"/>
                  <a:gd name="T22" fmla="*/ 49 w 80"/>
                  <a:gd name="T23" fmla="*/ 61 h 80"/>
                  <a:gd name="T24" fmla="*/ 49 w 80"/>
                  <a:gd name="T25" fmla="*/ 61 h 80"/>
                  <a:gd name="T26" fmla="*/ 40 w 80"/>
                  <a:gd name="T27" fmla="*/ 63 h 80"/>
                  <a:gd name="T28" fmla="*/ 40 w 80"/>
                  <a:gd name="T29" fmla="*/ 63 h 80"/>
                  <a:gd name="T30" fmla="*/ 40 w 80"/>
                  <a:gd name="T31" fmla="*/ 75 h 80"/>
                  <a:gd name="T32" fmla="*/ 46 w 80"/>
                  <a:gd name="T33" fmla="*/ 74 h 80"/>
                  <a:gd name="T34" fmla="*/ 49 w 80"/>
                  <a:gd name="T35" fmla="*/ 80 h 80"/>
                  <a:gd name="T36" fmla="*/ 63 w 80"/>
                  <a:gd name="T37" fmla="*/ 74 h 80"/>
                  <a:gd name="T38" fmla="*/ 60 w 80"/>
                  <a:gd name="T39" fmla="*/ 68 h 80"/>
                  <a:gd name="T40" fmla="*/ 69 w 80"/>
                  <a:gd name="T41" fmla="*/ 60 h 80"/>
                  <a:gd name="T42" fmla="*/ 74 w 80"/>
                  <a:gd name="T43" fmla="*/ 62 h 80"/>
                  <a:gd name="T44" fmla="*/ 80 w 80"/>
                  <a:gd name="T45" fmla="*/ 48 h 80"/>
                  <a:gd name="T46" fmla="*/ 74 w 80"/>
                  <a:gd name="T47" fmla="*/ 46 h 80"/>
                  <a:gd name="T48" fmla="*/ 74 w 80"/>
                  <a:gd name="T49" fmla="*/ 33 h 80"/>
                  <a:gd name="T50" fmla="*/ 40 w 80"/>
                  <a:gd name="T51" fmla="*/ 5 h 80"/>
                  <a:gd name="T52" fmla="*/ 33 w 80"/>
                  <a:gd name="T53" fmla="*/ 5 h 80"/>
                  <a:gd name="T54" fmla="*/ 31 w 80"/>
                  <a:gd name="T55" fmla="*/ 0 h 80"/>
                  <a:gd name="T56" fmla="*/ 17 w 80"/>
                  <a:gd name="T57" fmla="*/ 6 h 80"/>
                  <a:gd name="T58" fmla="*/ 20 w 80"/>
                  <a:gd name="T59" fmla="*/ 11 h 80"/>
                  <a:gd name="T60" fmla="*/ 11 w 80"/>
                  <a:gd name="T61" fmla="*/ 20 h 80"/>
                  <a:gd name="T62" fmla="*/ 5 w 80"/>
                  <a:gd name="T63" fmla="*/ 18 h 80"/>
                  <a:gd name="T64" fmla="*/ 0 w 80"/>
                  <a:gd name="T65" fmla="*/ 32 h 80"/>
                  <a:gd name="T66" fmla="*/ 5 w 80"/>
                  <a:gd name="T67" fmla="*/ 34 h 80"/>
                  <a:gd name="T68" fmla="*/ 6 w 80"/>
                  <a:gd name="T69" fmla="*/ 46 h 80"/>
                  <a:gd name="T70" fmla="*/ 0 w 80"/>
                  <a:gd name="T71" fmla="*/ 49 h 80"/>
                  <a:gd name="T72" fmla="*/ 6 w 80"/>
                  <a:gd name="T73" fmla="*/ 62 h 80"/>
                  <a:gd name="T74" fmla="*/ 11 w 80"/>
                  <a:gd name="T75" fmla="*/ 60 h 80"/>
                  <a:gd name="T76" fmla="*/ 20 w 80"/>
                  <a:gd name="T77" fmla="*/ 69 h 80"/>
                  <a:gd name="T78" fmla="*/ 18 w 80"/>
                  <a:gd name="T79" fmla="*/ 74 h 80"/>
                  <a:gd name="T80" fmla="*/ 32 w 80"/>
                  <a:gd name="T81" fmla="*/ 80 h 80"/>
                  <a:gd name="T82" fmla="*/ 34 w 80"/>
                  <a:gd name="T83" fmla="*/ 74 h 80"/>
                  <a:gd name="T84" fmla="*/ 40 w 80"/>
                  <a:gd name="T85" fmla="*/ 75 h 80"/>
                  <a:gd name="T86" fmla="*/ 40 w 80"/>
                  <a:gd name="T87" fmla="*/ 63 h 80"/>
                  <a:gd name="T88" fmla="*/ 18 w 80"/>
                  <a:gd name="T89" fmla="*/ 49 h 80"/>
                  <a:gd name="T90" fmla="*/ 31 w 80"/>
                  <a:gd name="T91" fmla="*/ 18 h 80"/>
                  <a:gd name="T92" fmla="*/ 40 w 80"/>
                  <a:gd name="T93" fmla="*/ 16 h 80"/>
                  <a:gd name="T94" fmla="*/ 40 w 80"/>
                  <a:gd name="T95" fmla="*/ 16 h 80"/>
                  <a:gd name="T96" fmla="*/ 40 w 80"/>
                  <a:gd name="T97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" h="80">
                    <a:moveTo>
                      <a:pt x="74" y="33"/>
                    </a:moveTo>
                    <a:cubicBezTo>
                      <a:pt x="80" y="31"/>
                      <a:pt x="80" y="31"/>
                      <a:pt x="80" y="31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6" y="16"/>
                      <a:pt x="63" y="13"/>
                      <a:pt x="60" y="11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4" y="5"/>
                      <a:pt x="42" y="5"/>
                      <a:pt x="40" y="5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9" y="16"/>
                      <a:pt x="58" y="22"/>
                      <a:pt x="62" y="31"/>
                    </a:cubicBezTo>
                    <a:cubicBezTo>
                      <a:pt x="67" y="43"/>
                      <a:pt x="61" y="56"/>
                      <a:pt x="49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6" y="63"/>
                      <a:pt x="43" y="63"/>
                      <a:pt x="4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2" y="75"/>
                      <a:pt x="44" y="75"/>
                      <a:pt x="46" y="74"/>
                    </a:cubicBezTo>
                    <a:cubicBezTo>
                      <a:pt x="49" y="80"/>
                      <a:pt x="49" y="80"/>
                      <a:pt x="49" y="80"/>
                    </a:cubicBezTo>
                    <a:cubicBezTo>
                      <a:pt x="63" y="74"/>
                      <a:pt x="63" y="74"/>
                      <a:pt x="63" y="74"/>
                    </a:cubicBezTo>
                    <a:cubicBezTo>
                      <a:pt x="60" y="68"/>
                      <a:pt x="60" y="68"/>
                      <a:pt x="60" y="68"/>
                    </a:cubicBezTo>
                    <a:cubicBezTo>
                      <a:pt x="64" y="66"/>
                      <a:pt x="67" y="63"/>
                      <a:pt x="69" y="60"/>
                    </a:cubicBezTo>
                    <a:cubicBezTo>
                      <a:pt x="74" y="62"/>
                      <a:pt x="74" y="62"/>
                      <a:pt x="74" y="62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5" y="42"/>
                      <a:pt x="75" y="37"/>
                      <a:pt x="74" y="33"/>
                    </a:cubicBezTo>
                    <a:close/>
                    <a:moveTo>
                      <a:pt x="40" y="5"/>
                    </a:moveTo>
                    <a:cubicBezTo>
                      <a:pt x="38" y="5"/>
                      <a:pt x="36" y="5"/>
                      <a:pt x="33" y="5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6" y="14"/>
                      <a:pt x="13" y="17"/>
                      <a:pt x="11" y="20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8"/>
                      <a:pt x="5" y="42"/>
                      <a:pt x="6" y="4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4" y="63"/>
                      <a:pt x="17" y="66"/>
                      <a:pt x="20" y="69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36" y="75"/>
                      <a:pt x="38" y="75"/>
                      <a:pt x="40" y="75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31" y="63"/>
                      <a:pt x="22" y="58"/>
                      <a:pt x="18" y="49"/>
                    </a:cubicBezTo>
                    <a:cubicBezTo>
                      <a:pt x="13" y="37"/>
                      <a:pt x="19" y="23"/>
                      <a:pt x="31" y="18"/>
                    </a:cubicBezTo>
                    <a:cubicBezTo>
                      <a:pt x="34" y="17"/>
                      <a:pt x="37" y="16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lnTo>
                      <a:pt x="4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89" name="Rectangle 61">
                <a:extLst>
                  <a:ext uri="{FF2B5EF4-FFF2-40B4-BE49-F238E27FC236}">
                    <a16:creationId xmlns:a16="http://schemas.microsoft.com/office/drawing/2014/main" id="{7C59B834-DF25-4CC7-935C-DB40A0E84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63888" y="6438900"/>
                <a:ext cx="82550" cy="549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90" name="Rectangle 62">
                <a:extLst>
                  <a:ext uri="{FF2B5EF4-FFF2-40B4-BE49-F238E27FC236}">
                    <a16:creationId xmlns:a16="http://schemas.microsoft.com/office/drawing/2014/main" id="{B5DF9976-367E-4D80-82FC-A0A7A232D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82950" y="6740525"/>
                <a:ext cx="82550" cy="247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91" name="Rectangle 63">
                <a:extLst>
                  <a:ext uri="{FF2B5EF4-FFF2-40B4-BE49-F238E27FC236}">
                    <a16:creationId xmlns:a16="http://schemas.microsoft.com/office/drawing/2014/main" id="{A6805E1A-2DDC-4C2A-99D0-985E870C3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403600" y="6521450"/>
                <a:ext cx="82550" cy="4667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92" name="Rectangle 64">
                <a:extLst>
                  <a:ext uri="{FF2B5EF4-FFF2-40B4-BE49-F238E27FC236}">
                    <a16:creationId xmlns:a16="http://schemas.microsoft.com/office/drawing/2014/main" id="{13334448-A679-4EAC-BA5F-D6401DB2C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24250" y="6669088"/>
                <a:ext cx="82550" cy="319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93" name="Rectangle 65">
                <a:extLst>
                  <a:ext uri="{FF2B5EF4-FFF2-40B4-BE49-F238E27FC236}">
                    <a16:creationId xmlns:a16="http://schemas.microsoft.com/office/drawing/2014/main" id="{BA714D1E-A421-4430-92A2-F2BB29A50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44900" y="6615113"/>
                <a:ext cx="82550" cy="3730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94" name="Rectangle 66">
                <a:extLst>
                  <a:ext uri="{FF2B5EF4-FFF2-40B4-BE49-F238E27FC236}">
                    <a16:creationId xmlns:a16="http://schemas.microsoft.com/office/drawing/2014/main" id="{D8D253A3-F6E1-473D-ABE5-F22971FEA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63888" y="6375400"/>
                <a:ext cx="8255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95" name="Rectangle 67">
                <a:extLst>
                  <a:ext uri="{FF2B5EF4-FFF2-40B4-BE49-F238E27FC236}">
                    <a16:creationId xmlns:a16="http://schemas.microsoft.com/office/drawing/2014/main" id="{D4BDBBAD-CE48-409E-B5FC-955464CD0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403600" y="6461125"/>
                <a:ext cx="8255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96" name="Rectangle 68">
                <a:extLst>
                  <a:ext uri="{FF2B5EF4-FFF2-40B4-BE49-F238E27FC236}">
                    <a16:creationId xmlns:a16="http://schemas.microsoft.com/office/drawing/2014/main" id="{A5A25B92-AC7E-422C-9DDD-52538D191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24250" y="6608763"/>
                <a:ext cx="82550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97" name="Rectangle 69">
                <a:extLst>
                  <a:ext uri="{FF2B5EF4-FFF2-40B4-BE49-F238E27FC236}">
                    <a16:creationId xmlns:a16="http://schemas.microsoft.com/office/drawing/2014/main" id="{6D9A1F8A-C0F4-4049-9132-8D80ADDF7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44900" y="6556375"/>
                <a:ext cx="82550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98" name="Rectangle 70">
                <a:extLst>
                  <a:ext uri="{FF2B5EF4-FFF2-40B4-BE49-F238E27FC236}">
                    <a16:creationId xmlns:a16="http://schemas.microsoft.com/office/drawing/2014/main" id="{16C81586-4768-4523-B679-7C811D2BE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82950" y="6680200"/>
                <a:ext cx="82550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99" name="Freeform 71">
                <a:extLst>
                  <a:ext uri="{FF2B5EF4-FFF2-40B4-BE49-F238E27FC236}">
                    <a16:creationId xmlns:a16="http://schemas.microsoft.com/office/drawing/2014/main" id="{4114BFB7-9AF5-43B7-B473-D4DA72630252}"/>
                  </a:ext>
                </a:extLst>
              </p:cNvPr>
              <p:cNvSpPr/>
              <p:nvPr/>
            </p:nvSpPr>
            <p:spPr bwMode="auto">
              <a:xfrm>
                <a:off x="-4775200" y="2060575"/>
                <a:ext cx="560388" cy="331788"/>
              </a:xfrm>
              <a:custGeom>
                <a:avLst/>
                <a:gdLst>
                  <a:gd name="T0" fmla="*/ 84 w 149"/>
                  <a:gd name="T1" fmla="*/ 0 h 88"/>
                  <a:gd name="T2" fmla="*/ 84 w 149"/>
                  <a:gd name="T3" fmla="*/ 15 h 88"/>
                  <a:gd name="T4" fmla="*/ 0 w 149"/>
                  <a:gd name="T5" fmla="*/ 88 h 88"/>
                  <a:gd name="T6" fmla="*/ 84 w 149"/>
                  <a:gd name="T7" fmla="*/ 71 h 88"/>
                  <a:gd name="T8" fmla="*/ 84 w 149"/>
                  <a:gd name="T9" fmla="*/ 86 h 88"/>
                  <a:gd name="T10" fmla="*/ 149 w 149"/>
                  <a:gd name="T11" fmla="*/ 43 h 88"/>
                  <a:gd name="T12" fmla="*/ 84 w 149"/>
                  <a:gd name="T13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88">
                    <a:moveTo>
                      <a:pt x="84" y="0"/>
                    </a:moveTo>
                    <a:cubicBezTo>
                      <a:pt x="84" y="15"/>
                      <a:pt x="84" y="15"/>
                      <a:pt x="84" y="15"/>
                    </a:cubicBezTo>
                    <a:cubicBezTo>
                      <a:pt x="9" y="15"/>
                      <a:pt x="0" y="88"/>
                      <a:pt x="0" y="88"/>
                    </a:cubicBezTo>
                    <a:cubicBezTo>
                      <a:pt x="0" y="88"/>
                      <a:pt x="23" y="71"/>
                      <a:pt x="84" y="71"/>
                    </a:cubicBezTo>
                    <a:cubicBezTo>
                      <a:pt x="84" y="86"/>
                      <a:pt x="84" y="86"/>
                      <a:pt x="84" y="86"/>
                    </a:cubicBezTo>
                    <a:cubicBezTo>
                      <a:pt x="149" y="43"/>
                      <a:pt x="149" y="43"/>
                      <a:pt x="149" y="43"/>
                    </a:cubicBez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00" name="Freeform 72">
                <a:extLst>
                  <a:ext uri="{FF2B5EF4-FFF2-40B4-BE49-F238E27FC236}">
                    <a16:creationId xmlns:a16="http://schemas.microsoft.com/office/drawing/2014/main" id="{177DEE8B-7DD9-4778-8286-2098A1E23562}"/>
                  </a:ext>
                </a:extLst>
              </p:cNvPr>
              <p:cNvSpPr/>
              <p:nvPr/>
            </p:nvSpPr>
            <p:spPr bwMode="auto">
              <a:xfrm>
                <a:off x="-4832350" y="2354263"/>
                <a:ext cx="557213" cy="330200"/>
              </a:xfrm>
              <a:custGeom>
                <a:avLst/>
                <a:gdLst>
                  <a:gd name="T0" fmla="*/ 65 w 148"/>
                  <a:gd name="T1" fmla="*/ 88 h 88"/>
                  <a:gd name="T2" fmla="*/ 65 w 148"/>
                  <a:gd name="T3" fmla="*/ 73 h 88"/>
                  <a:gd name="T4" fmla="*/ 148 w 148"/>
                  <a:gd name="T5" fmla="*/ 0 h 88"/>
                  <a:gd name="T6" fmla="*/ 65 w 148"/>
                  <a:gd name="T7" fmla="*/ 17 h 88"/>
                  <a:gd name="T8" fmla="*/ 65 w 148"/>
                  <a:gd name="T9" fmla="*/ 2 h 88"/>
                  <a:gd name="T10" fmla="*/ 0 w 148"/>
                  <a:gd name="T11" fmla="*/ 45 h 88"/>
                  <a:gd name="T12" fmla="*/ 65 w 148"/>
                  <a:gd name="T1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88">
                    <a:moveTo>
                      <a:pt x="65" y="88"/>
                    </a:moveTo>
                    <a:cubicBezTo>
                      <a:pt x="65" y="73"/>
                      <a:pt x="65" y="73"/>
                      <a:pt x="65" y="73"/>
                    </a:cubicBezTo>
                    <a:cubicBezTo>
                      <a:pt x="140" y="73"/>
                      <a:pt x="148" y="0"/>
                      <a:pt x="148" y="0"/>
                    </a:cubicBezTo>
                    <a:cubicBezTo>
                      <a:pt x="148" y="0"/>
                      <a:pt x="126" y="17"/>
                      <a:pt x="65" y="17"/>
                    </a:cubicBezTo>
                    <a:cubicBezTo>
                      <a:pt x="65" y="2"/>
                      <a:pt x="65" y="2"/>
                      <a:pt x="65" y="2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65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01" name="Freeform 73">
                <a:extLst>
                  <a:ext uri="{FF2B5EF4-FFF2-40B4-BE49-F238E27FC236}">
                    <a16:creationId xmlns:a16="http://schemas.microsoft.com/office/drawing/2014/main" id="{9DEC839C-0D0D-4D8D-B6D0-7FDF59DDB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19313" y="1884363"/>
                <a:ext cx="703263" cy="698500"/>
              </a:xfrm>
              <a:custGeom>
                <a:avLst/>
                <a:gdLst>
                  <a:gd name="T0" fmla="*/ 140 w 187"/>
                  <a:gd name="T1" fmla="*/ 174 h 186"/>
                  <a:gd name="T2" fmla="*/ 174 w 187"/>
                  <a:gd name="T3" fmla="*/ 140 h 186"/>
                  <a:gd name="T4" fmla="*/ 185 w 187"/>
                  <a:gd name="T5" fmla="*/ 112 h 186"/>
                  <a:gd name="T6" fmla="*/ 185 w 187"/>
                  <a:gd name="T7" fmla="*/ 74 h 186"/>
                  <a:gd name="T8" fmla="*/ 174 w 187"/>
                  <a:gd name="T9" fmla="*/ 47 h 186"/>
                  <a:gd name="T10" fmla="*/ 140 w 187"/>
                  <a:gd name="T11" fmla="*/ 12 h 186"/>
                  <a:gd name="T12" fmla="*/ 128 w 187"/>
                  <a:gd name="T13" fmla="*/ 6 h 186"/>
                  <a:gd name="T14" fmla="*/ 100 w 187"/>
                  <a:gd name="T15" fmla="*/ 0 h 186"/>
                  <a:gd name="T16" fmla="*/ 104 w 187"/>
                  <a:gd name="T17" fmla="*/ 9 h 186"/>
                  <a:gd name="T18" fmla="*/ 115 w 187"/>
                  <a:gd name="T19" fmla="*/ 9 h 186"/>
                  <a:gd name="T20" fmla="*/ 126 w 187"/>
                  <a:gd name="T21" fmla="*/ 12 h 186"/>
                  <a:gd name="T22" fmla="*/ 123 w 187"/>
                  <a:gd name="T23" fmla="*/ 14 h 186"/>
                  <a:gd name="T24" fmla="*/ 108 w 187"/>
                  <a:gd name="T25" fmla="*/ 20 h 186"/>
                  <a:gd name="T26" fmla="*/ 110 w 187"/>
                  <a:gd name="T27" fmla="*/ 29 h 186"/>
                  <a:gd name="T28" fmla="*/ 119 w 187"/>
                  <a:gd name="T29" fmla="*/ 36 h 186"/>
                  <a:gd name="T30" fmla="*/ 132 w 187"/>
                  <a:gd name="T31" fmla="*/ 18 h 186"/>
                  <a:gd name="T32" fmla="*/ 142 w 187"/>
                  <a:gd name="T33" fmla="*/ 21 h 186"/>
                  <a:gd name="T34" fmla="*/ 150 w 187"/>
                  <a:gd name="T35" fmla="*/ 25 h 186"/>
                  <a:gd name="T36" fmla="*/ 154 w 187"/>
                  <a:gd name="T37" fmla="*/ 38 h 186"/>
                  <a:gd name="T38" fmla="*/ 151 w 187"/>
                  <a:gd name="T39" fmla="*/ 45 h 186"/>
                  <a:gd name="T40" fmla="*/ 146 w 187"/>
                  <a:gd name="T41" fmla="*/ 40 h 186"/>
                  <a:gd name="T42" fmla="*/ 135 w 187"/>
                  <a:gd name="T43" fmla="*/ 41 h 186"/>
                  <a:gd name="T44" fmla="*/ 143 w 187"/>
                  <a:gd name="T45" fmla="*/ 46 h 186"/>
                  <a:gd name="T46" fmla="*/ 123 w 187"/>
                  <a:gd name="T47" fmla="*/ 54 h 186"/>
                  <a:gd name="T48" fmla="*/ 113 w 187"/>
                  <a:gd name="T49" fmla="*/ 60 h 186"/>
                  <a:gd name="T50" fmla="*/ 101 w 187"/>
                  <a:gd name="T51" fmla="*/ 72 h 186"/>
                  <a:gd name="T52" fmla="*/ 108 w 187"/>
                  <a:gd name="T53" fmla="*/ 110 h 186"/>
                  <a:gd name="T54" fmla="*/ 118 w 187"/>
                  <a:gd name="T55" fmla="*/ 113 h 186"/>
                  <a:gd name="T56" fmla="*/ 129 w 187"/>
                  <a:gd name="T57" fmla="*/ 116 h 186"/>
                  <a:gd name="T58" fmla="*/ 146 w 187"/>
                  <a:gd name="T59" fmla="*/ 126 h 186"/>
                  <a:gd name="T60" fmla="*/ 155 w 187"/>
                  <a:gd name="T61" fmla="*/ 135 h 186"/>
                  <a:gd name="T62" fmla="*/ 169 w 187"/>
                  <a:gd name="T63" fmla="*/ 139 h 186"/>
                  <a:gd name="T64" fmla="*/ 107 w 187"/>
                  <a:gd name="T65" fmla="*/ 163 h 186"/>
                  <a:gd name="T66" fmla="*/ 1 w 187"/>
                  <a:gd name="T67" fmla="*/ 79 h 186"/>
                  <a:gd name="T68" fmla="*/ 3 w 187"/>
                  <a:gd name="T69" fmla="*/ 116 h 186"/>
                  <a:gd name="T70" fmla="*/ 20 w 187"/>
                  <a:gd name="T71" fmla="*/ 151 h 186"/>
                  <a:gd name="T72" fmla="*/ 59 w 187"/>
                  <a:gd name="T73" fmla="*/ 180 h 186"/>
                  <a:gd name="T74" fmla="*/ 95 w 187"/>
                  <a:gd name="T75" fmla="*/ 148 h 186"/>
                  <a:gd name="T76" fmla="*/ 92 w 187"/>
                  <a:gd name="T77" fmla="*/ 133 h 186"/>
                  <a:gd name="T78" fmla="*/ 97 w 187"/>
                  <a:gd name="T79" fmla="*/ 119 h 186"/>
                  <a:gd name="T80" fmla="*/ 85 w 187"/>
                  <a:gd name="T81" fmla="*/ 115 h 186"/>
                  <a:gd name="T82" fmla="*/ 73 w 187"/>
                  <a:gd name="T83" fmla="*/ 107 h 186"/>
                  <a:gd name="T84" fmla="*/ 54 w 187"/>
                  <a:gd name="T85" fmla="*/ 99 h 186"/>
                  <a:gd name="T86" fmla="*/ 45 w 187"/>
                  <a:gd name="T87" fmla="*/ 83 h 186"/>
                  <a:gd name="T88" fmla="*/ 41 w 187"/>
                  <a:gd name="T89" fmla="*/ 81 h 186"/>
                  <a:gd name="T90" fmla="*/ 40 w 187"/>
                  <a:gd name="T91" fmla="*/ 84 h 186"/>
                  <a:gd name="T92" fmla="*/ 34 w 187"/>
                  <a:gd name="T93" fmla="*/ 69 h 186"/>
                  <a:gd name="T94" fmla="*/ 34 w 187"/>
                  <a:gd name="T95" fmla="*/ 53 h 186"/>
                  <a:gd name="T96" fmla="*/ 41 w 187"/>
                  <a:gd name="T97" fmla="*/ 36 h 186"/>
                  <a:gd name="T98" fmla="*/ 40 w 187"/>
                  <a:gd name="T99" fmla="*/ 26 h 186"/>
                  <a:gd name="T100" fmla="*/ 84 w 187"/>
                  <a:gd name="T101" fmla="*/ 7 h 186"/>
                  <a:gd name="T102" fmla="*/ 100 w 187"/>
                  <a:gd name="T103" fmla="*/ 0 h 186"/>
                  <a:gd name="T104" fmla="*/ 58 w 187"/>
                  <a:gd name="T105" fmla="*/ 7 h 186"/>
                  <a:gd name="T106" fmla="*/ 27 w 187"/>
                  <a:gd name="T107" fmla="*/ 27 h 186"/>
                  <a:gd name="T108" fmla="*/ 6 w 187"/>
                  <a:gd name="T109" fmla="*/ 59 h 186"/>
                  <a:gd name="T110" fmla="*/ 99 w 187"/>
                  <a:gd name="T111" fmla="*/ 117 h 186"/>
                  <a:gd name="T112" fmla="*/ 86 w 187"/>
                  <a:gd name="T113" fmla="*/ 103 h 186"/>
                  <a:gd name="T114" fmla="*/ 83 w 187"/>
                  <a:gd name="T115" fmla="*/ 94 h 186"/>
                  <a:gd name="T116" fmla="*/ 67 w 187"/>
                  <a:gd name="T117" fmla="*/ 97 h 186"/>
                  <a:gd name="T118" fmla="*/ 75 w 187"/>
                  <a:gd name="T119" fmla="*/ 77 h 186"/>
                  <a:gd name="T120" fmla="*/ 92 w 187"/>
                  <a:gd name="T121" fmla="*/ 77 h 186"/>
                  <a:gd name="T122" fmla="*/ 97 w 187"/>
                  <a:gd name="T123" fmla="*/ 77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7" h="186">
                    <a:moveTo>
                      <a:pt x="100" y="186"/>
                    </a:moveTo>
                    <a:cubicBezTo>
                      <a:pt x="105" y="186"/>
                      <a:pt x="109" y="185"/>
                      <a:pt x="114" y="184"/>
                    </a:cubicBezTo>
                    <a:cubicBezTo>
                      <a:pt x="117" y="183"/>
                      <a:pt x="120" y="183"/>
                      <a:pt x="123" y="182"/>
                    </a:cubicBezTo>
                    <a:cubicBezTo>
                      <a:pt x="125" y="181"/>
                      <a:pt x="126" y="181"/>
                      <a:pt x="128" y="180"/>
                    </a:cubicBezTo>
                    <a:cubicBezTo>
                      <a:pt x="130" y="179"/>
                      <a:pt x="133" y="178"/>
                      <a:pt x="136" y="176"/>
                    </a:cubicBezTo>
                    <a:cubicBezTo>
                      <a:pt x="137" y="176"/>
                      <a:pt x="139" y="175"/>
                      <a:pt x="140" y="174"/>
                    </a:cubicBezTo>
                    <a:cubicBezTo>
                      <a:pt x="146" y="171"/>
                      <a:pt x="151" y="167"/>
                      <a:pt x="156" y="162"/>
                    </a:cubicBezTo>
                    <a:cubicBezTo>
                      <a:pt x="157" y="161"/>
                      <a:pt x="158" y="160"/>
                      <a:pt x="159" y="159"/>
                    </a:cubicBezTo>
                    <a:cubicBezTo>
                      <a:pt x="160" y="158"/>
                      <a:pt x="161" y="157"/>
                      <a:pt x="162" y="156"/>
                    </a:cubicBezTo>
                    <a:cubicBezTo>
                      <a:pt x="164" y="154"/>
                      <a:pt x="165" y="152"/>
                      <a:pt x="167" y="151"/>
                    </a:cubicBezTo>
                    <a:cubicBezTo>
                      <a:pt x="169" y="148"/>
                      <a:pt x="171" y="145"/>
                      <a:pt x="173" y="142"/>
                    </a:cubicBezTo>
                    <a:cubicBezTo>
                      <a:pt x="173" y="141"/>
                      <a:pt x="174" y="140"/>
                      <a:pt x="174" y="140"/>
                    </a:cubicBezTo>
                    <a:cubicBezTo>
                      <a:pt x="175" y="138"/>
                      <a:pt x="176" y="137"/>
                      <a:pt x="177" y="136"/>
                    </a:cubicBezTo>
                    <a:cubicBezTo>
                      <a:pt x="177" y="135"/>
                      <a:pt x="177" y="134"/>
                      <a:pt x="178" y="134"/>
                    </a:cubicBezTo>
                    <a:cubicBezTo>
                      <a:pt x="178" y="132"/>
                      <a:pt x="179" y="131"/>
                      <a:pt x="179" y="129"/>
                    </a:cubicBezTo>
                    <a:cubicBezTo>
                      <a:pt x="180" y="128"/>
                      <a:pt x="181" y="127"/>
                      <a:pt x="181" y="125"/>
                    </a:cubicBezTo>
                    <a:cubicBezTo>
                      <a:pt x="182" y="122"/>
                      <a:pt x="183" y="119"/>
                      <a:pt x="184" y="116"/>
                    </a:cubicBezTo>
                    <a:cubicBezTo>
                      <a:pt x="184" y="115"/>
                      <a:pt x="185" y="113"/>
                      <a:pt x="185" y="112"/>
                    </a:cubicBezTo>
                    <a:cubicBezTo>
                      <a:pt x="185" y="110"/>
                      <a:pt x="185" y="109"/>
                      <a:pt x="186" y="107"/>
                    </a:cubicBezTo>
                    <a:cubicBezTo>
                      <a:pt x="186" y="106"/>
                      <a:pt x="186" y="104"/>
                      <a:pt x="186" y="103"/>
                    </a:cubicBezTo>
                    <a:cubicBezTo>
                      <a:pt x="187" y="99"/>
                      <a:pt x="187" y="96"/>
                      <a:pt x="187" y="93"/>
                    </a:cubicBezTo>
                    <a:cubicBezTo>
                      <a:pt x="187" y="90"/>
                      <a:pt x="187" y="87"/>
                      <a:pt x="186" y="83"/>
                    </a:cubicBezTo>
                    <a:cubicBezTo>
                      <a:pt x="186" y="82"/>
                      <a:pt x="186" y="80"/>
                      <a:pt x="186" y="79"/>
                    </a:cubicBezTo>
                    <a:cubicBezTo>
                      <a:pt x="185" y="77"/>
                      <a:pt x="185" y="76"/>
                      <a:pt x="185" y="74"/>
                    </a:cubicBezTo>
                    <a:cubicBezTo>
                      <a:pt x="185" y="73"/>
                      <a:pt x="184" y="71"/>
                      <a:pt x="184" y="70"/>
                    </a:cubicBezTo>
                    <a:cubicBezTo>
                      <a:pt x="183" y="67"/>
                      <a:pt x="182" y="64"/>
                      <a:pt x="181" y="61"/>
                    </a:cubicBezTo>
                    <a:cubicBezTo>
                      <a:pt x="181" y="60"/>
                      <a:pt x="181" y="60"/>
                      <a:pt x="180" y="59"/>
                    </a:cubicBezTo>
                    <a:cubicBezTo>
                      <a:pt x="179" y="57"/>
                      <a:pt x="179" y="55"/>
                      <a:pt x="178" y="53"/>
                    </a:cubicBezTo>
                    <a:cubicBezTo>
                      <a:pt x="177" y="52"/>
                      <a:pt x="177" y="51"/>
                      <a:pt x="177" y="51"/>
                    </a:cubicBezTo>
                    <a:cubicBezTo>
                      <a:pt x="176" y="49"/>
                      <a:pt x="175" y="48"/>
                      <a:pt x="174" y="47"/>
                    </a:cubicBezTo>
                    <a:cubicBezTo>
                      <a:pt x="172" y="43"/>
                      <a:pt x="170" y="39"/>
                      <a:pt x="167" y="35"/>
                    </a:cubicBezTo>
                    <a:cubicBezTo>
                      <a:pt x="165" y="34"/>
                      <a:pt x="164" y="32"/>
                      <a:pt x="162" y="30"/>
                    </a:cubicBezTo>
                    <a:cubicBezTo>
                      <a:pt x="161" y="29"/>
                      <a:pt x="160" y="28"/>
                      <a:pt x="159" y="27"/>
                    </a:cubicBezTo>
                    <a:cubicBezTo>
                      <a:pt x="158" y="26"/>
                      <a:pt x="157" y="25"/>
                      <a:pt x="156" y="24"/>
                    </a:cubicBezTo>
                    <a:cubicBezTo>
                      <a:pt x="154" y="22"/>
                      <a:pt x="152" y="20"/>
                      <a:pt x="149" y="18"/>
                    </a:cubicBezTo>
                    <a:cubicBezTo>
                      <a:pt x="146" y="16"/>
                      <a:pt x="143" y="14"/>
                      <a:pt x="140" y="12"/>
                    </a:cubicBezTo>
                    <a:cubicBezTo>
                      <a:pt x="139" y="11"/>
                      <a:pt x="137" y="11"/>
                      <a:pt x="136" y="10"/>
                    </a:cubicBezTo>
                    <a:cubicBezTo>
                      <a:pt x="135" y="10"/>
                      <a:pt x="135" y="9"/>
                      <a:pt x="134" y="9"/>
                    </a:cubicBezTo>
                    <a:cubicBezTo>
                      <a:pt x="133" y="9"/>
                      <a:pt x="133" y="8"/>
                      <a:pt x="132" y="8"/>
                    </a:cubicBezTo>
                    <a:cubicBezTo>
                      <a:pt x="131" y="8"/>
                      <a:pt x="131" y="8"/>
                      <a:pt x="131" y="7"/>
                    </a:cubicBezTo>
                    <a:cubicBezTo>
                      <a:pt x="130" y="7"/>
                      <a:pt x="129" y="7"/>
                      <a:pt x="128" y="6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6" y="6"/>
                      <a:pt x="125" y="5"/>
                      <a:pt x="124" y="5"/>
                    </a:cubicBezTo>
                    <a:cubicBezTo>
                      <a:pt x="124" y="5"/>
                      <a:pt x="124" y="5"/>
                      <a:pt x="123" y="5"/>
                    </a:cubicBezTo>
                    <a:cubicBezTo>
                      <a:pt x="121" y="4"/>
                      <a:pt x="118" y="3"/>
                      <a:pt x="115" y="2"/>
                    </a:cubicBezTo>
                    <a:cubicBezTo>
                      <a:pt x="114" y="2"/>
                      <a:pt x="113" y="2"/>
                      <a:pt x="112" y="2"/>
                    </a:cubicBezTo>
                    <a:cubicBezTo>
                      <a:pt x="111" y="1"/>
                      <a:pt x="111" y="1"/>
                      <a:pt x="110" y="1"/>
                    </a:cubicBezTo>
                    <a:cubicBezTo>
                      <a:pt x="107" y="1"/>
                      <a:pt x="103" y="0"/>
                      <a:pt x="100" y="0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4" y="5"/>
                      <a:pt x="107" y="6"/>
                      <a:pt x="111" y="6"/>
                    </a:cubicBezTo>
                    <a:cubicBezTo>
                      <a:pt x="111" y="7"/>
                      <a:pt x="110" y="7"/>
                      <a:pt x="109" y="7"/>
                    </a:cubicBezTo>
                    <a:cubicBezTo>
                      <a:pt x="109" y="7"/>
                      <a:pt x="108" y="8"/>
                      <a:pt x="108" y="8"/>
                    </a:cubicBezTo>
                    <a:cubicBezTo>
                      <a:pt x="106" y="8"/>
                      <a:pt x="104" y="8"/>
                      <a:pt x="103" y="8"/>
                    </a:cubicBezTo>
                    <a:cubicBezTo>
                      <a:pt x="103" y="8"/>
                      <a:pt x="104" y="9"/>
                      <a:pt x="104" y="9"/>
                    </a:cubicBezTo>
                    <a:cubicBezTo>
                      <a:pt x="106" y="10"/>
                      <a:pt x="107" y="10"/>
                      <a:pt x="109" y="10"/>
                    </a:cubicBezTo>
                    <a:cubicBezTo>
                      <a:pt x="110" y="10"/>
                      <a:pt x="111" y="10"/>
                      <a:pt x="112" y="9"/>
                    </a:cubicBezTo>
                    <a:cubicBezTo>
                      <a:pt x="112" y="9"/>
                      <a:pt x="112" y="8"/>
                      <a:pt x="113" y="8"/>
                    </a:cubicBezTo>
                    <a:cubicBezTo>
                      <a:pt x="113" y="7"/>
                      <a:pt x="113" y="7"/>
                      <a:pt x="114" y="7"/>
                    </a:cubicBezTo>
                    <a:cubicBezTo>
                      <a:pt x="115" y="7"/>
                      <a:pt x="116" y="7"/>
                      <a:pt x="117" y="8"/>
                    </a:cubicBezTo>
                    <a:cubicBezTo>
                      <a:pt x="116" y="8"/>
                      <a:pt x="115" y="8"/>
                      <a:pt x="115" y="9"/>
                    </a:cubicBezTo>
                    <a:cubicBezTo>
                      <a:pt x="116" y="10"/>
                      <a:pt x="118" y="9"/>
                      <a:pt x="118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20" y="9"/>
                      <a:pt x="122" y="9"/>
                      <a:pt x="123" y="10"/>
                    </a:cubicBezTo>
                    <a:cubicBezTo>
                      <a:pt x="125" y="11"/>
                      <a:pt x="127" y="11"/>
                      <a:pt x="129" y="12"/>
                    </a:cubicBezTo>
                    <a:cubicBezTo>
                      <a:pt x="129" y="12"/>
                      <a:pt x="128" y="13"/>
                      <a:pt x="128" y="13"/>
                    </a:cubicBezTo>
                    <a:cubicBezTo>
                      <a:pt x="127" y="13"/>
                      <a:pt x="127" y="12"/>
                      <a:pt x="126" y="12"/>
                    </a:cubicBezTo>
                    <a:cubicBezTo>
                      <a:pt x="126" y="13"/>
                      <a:pt x="127" y="13"/>
                      <a:pt x="128" y="14"/>
                    </a:cubicBezTo>
                    <a:cubicBezTo>
                      <a:pt x="129" y="15"/>
                      <a:pt x="129" y="15"/>
                      <a:pt x="130" y="16"/>
                    </a:cubicBezTo>
                    <a:cubicBezTo>
                      <a:pt x="129" y="18"/>
                      <a:pt x="128" y="16"/>
                      <a:pt x="126" y="16"/>
                    </a:cubicBezTo>
                    <a:cubicBezTo>
                      <a:pt x="125" y="16"/>
                      <a:pt x="123" y="19"/>
                      <a:pt x="122" y="16"/>
                    </a:cubicBezTo>
                    <a:cubicBezTo>
                      <a:pt x="122" y="15"/>
                      <a:pt x="123" y="15"/>
                      <a:pt x="124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2" y="14"/>
                      <a:pt x="122" y="15"/>
                      <a:pt x="121" y="15"/>
                    </a:cubicBezTo>
                    <a:cubicBezTo>
                      <a:pt x="121" y="15"/>
                      <a:pt x="120" y="16"/>
                      <a:pt x="119" y="16"/>
                    </a:cubicBezTo>
                    <a:cubicBezTo>
                      <a:pt x="119" y="16"/>
                      <a:pt x="118" y="16"/>
                      <a:pt x="117" y="16"/>
                    </a:cubicBezTo>
                    <a:cubicBezTo>
                      <a:pt x="116" y="16"/>
                      <a:pt x="115" y="17"/>
                      <a:pt x="114" y="18"/>
                    </a:cubicBezTo>
                    <a:cubicBezTo>
                      <a:pt x="113" y="18"/>
                      <a:pt x="113" y="18"/>
                      <a:pt x="112" y="18"/>
                    </a:cubicBezTo>
                    <a:cubicBezTo>
                      <a:pt x="111" y="18"/>
                      <a:pt x="110" y="19"/>
                      <a:pt x="108" y="20"/>
                    </a:cubicBezTo>
                    <a:cubicBezTo>
                      <a:pt x="107" y="20"/>
                      <a:pt x="106" y="21"/>
                      <a:pt x="105" y="22"/>
                    </a:cubicBezTo>
                    <a:cubicBezTo>
                      <a:pt x="104" y="22"/>
                      <a:pt x="103" y="24"/>
                      <a:pt x="103" y="24"/>
                    </a:cubicBezTo>
                    <a:cubicBezTo>
                      <a:pt x="103" y="25"/>
                      <a:pt x="105" y="25"/>
                      <a:pt x="105" y="25"/>
                    </a:cubicBezTo>
                    <a:cubicBezTo>
                      <a:pt x="105" y="26"/>
                      <a:pt x="104" y="27"/>
                      <a:pt x="104" y="27"/>
                    </a:cubicBezTo>
                    <a:cubicBezTo>
                      <a:pt x="105" y="28"/>
                      <a:pt x="106" y="27"/>
                      <a:pt x="107" y="27"/>
                    </a:cubicBezTo>
                    <a:cubicBezTo>
                      <a:pt x="108" y="27"/>
                      <a:pt x="109" y="29"/>
                      <a:pt x="110" y="29"/>
                    </a:cubicBezTo>
                    <a:cubicBezTo>
                      <a:pt x="111" y="30"/>
                      <a:pt x="112" y="30"/>
                      <a:pt x="113" y="31"/>
                    </a:cubicBezTo>
                    <a:cubicBezTo>
                      <a:pt x="115" y="31"/>
                      <a:pt x="116" y="30"/>
                      <a:pt x="117" y="31"/>
                    </a:cubicBezTo>
                    <a:cubicBezTo>
                      <a:pt x="117" y="32"/>
                      <a:pt x="115" y="33"/>
                      <a:pt x="115" y="33"/>
                    </a:cubicBezTo>
                    <a:cubicBezTo>
                      <a:pt x="116" y="34"/>
                      <a:pt x="115" y="35"/>
                      <a:pt x="115" y="36"/>
                    </a:cubicBezTo>
                    <a:cubicBezTo>
                      <a:pt x="115" y="36"/>
                      <a:pt x="115" y="37"/>
                      <a:pt x="116" y="38"/>
                    </a:cubicBezTo>
                    <a:cubicBezTo>
                      <a:pt x="117" y="38"/>
                      <a:pt x="119" y="37"/>
                      <a:pt x="119" y="36"/>
                    </a:cubicBezTo>
                    <a:cubicBezTo>
                      <a:pt x="120" y="34"/>
                      <a:pt x="119" y="33"/>
                      <a:pt x="120" y="32"/>
                    </a:cubicBezTo>
                    <a:cubicBezTo>
                      <a:pt x="125" y="32"/>
                      <a:pt x="129" y="30"/>
                      <a:pt x="129" y="25"/>
                    </a:cubicBezTo>
                    <a:cubicBezTo>
                      <a:pt x="129" y="24"/>
                      <a:pt x="128" y="24"/>
                      <a:pt x="128" y="23"/>
                    </a:cubicBezTo>
                    <a:cubicBezTo>
                      <a:pt x="129" y="23"/>
                      <a:pt x="130" y="22"/>
                      <a:pt x="130" y="21"/>
                    </a:cubicBezTo>
                    <a:cubicBezTo>
                      <a:pt x="130" y="21"/>
                      <a:pt x="131" y="20"/>
                      <a:pt x="131" y="20"/>
                    </a:cubicBezTo>
                    <a:cubicBezTo>
                      <a:pt x="131" y="19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3" y="18"/>
                      <a:pt x="133" y="18"/>
                      <a:pt x="134" y="18"/>
                    </a:cubicBezTo>
                    <a:cubicBezTo>
                      <a:pt x="134" y="18"/>
                      <a:pt x="135" y="19"/>
                      <a:pt x="136" y="19"/>
                    </a:cubicBezTo>
                    <a:cubicBezTo>
                      <a:pt x="137" y="19"/>
                      <a:pt x="137" y="18"/>
                      <a:pt x="138" y="18"/>
                    </a:cubicBezTo>
                    <a:cubicBezTo>
                      <a:pt x="139" y="19"/>
                      <a:pt x="139" y="20"/>
                      <a:pt x="140" y="20"/>
                    </a:cubicBezTo>
                    <a:cubicBezTo>
                      <a:pt x="141" y="21"/>
                      <a:pt x="142" y="21"/>
                      <a:pt x="142" y="21"/>
                    </a:cubicBezTo>
                    <a:cubicBezTo>
                      <a:pt x="142" y="22"/>
                      <a:pt x="141" y="22"/>
                      <a:pt x="141" y="23"/>
                    </a:cubicBezTo>
                    <a:cubicBezTo>
                      <a:pt x="141" y="23"/>
                      <a:pt x="141" y="23"/>
                      <a:pt x="141" y="23"/>
                    </a:cubicBezTo>
                    <a:cubicBezTo>
                      <a:pt x="141" y="24"/>
                      <a:pt x="142" y="25"/>
                      <a:pt x="142" y="25"/>
                    </a:cubicBezTo>
                    <a:cubicBezTo>
                      <a:pt x="143" y="25"/>
                      <a:pt x="144" y="25"/>
                      <a:pt x="145" y="25"/>
                    </a:cubicBezTo>
                    <a:cubicBezTo>
                      <a:pt x="146" y="24"/>
                      <a:pt x="146" y="23"/>
                      <a:pt x="147" y="23"/>
                    </a:cubicBezTo>
                    <a:cubicBezTo>
                      <a:pt x="148" y="24"/>
                      <a:pt x="149" y="24"/>
                      <a:pt x="150" y="25"/>
                    </a:cubicBezTo>
                    <a:cubicBezTo>
                      <a:pt x="150" y="26"/>
                      <a:pt x="150" y="26"/>
                      <a:pt x="150" y="26"/>
                    </a:cubicBezTo>
                    <a:cubicBezTo>
                      <a:pt x="150" y="27"/>
                      <a:pt x="150" y="28"/>
                      <a:pt x="150" y="29"/>
                    </a:cubicBezTo>
                    <a:cubicBezTo>
                      <a:pt x="150" y="31"/>
                      <a:pt x="152" y="31"/>
                      <a:pt x="153" y="32"/>
                    </a:cubicBezTo>
                    <a:cubicBezTo>
                      <a:pt x="154" y="32"/>
                      <a:pt x="154" y="33"/>
                      <a:pt x="154" y="33"/>
                    </a:cubicBezTo>
                    <a:cubicBezTo>
                      <a:pt x="155" y="34"/>
                      <a:pt x="155" y="34"/>
                      <a:pt x="155" y="34"/>
                    </a:cubicBezTo>
                    <a:cubicBezTo>
                      <a:pt x="155" y="36"/>
                      <a:pt x="154" y="36"/>
                      <a:pt x="154" y="38"/>
                    </a:cubicBezTo>
                    <a:cubicBezTo>
                      <a:pt x="154" y="39"/>
                      <a:pt x="153" y="39"/>
                      <a:pt x="153" y="40"/>
                    </a:cubicBezTo>
                    <a:cubicBezTo>
                      <a:pt x="153" y="41"/>
                      <a:pt x="155" y="40"/>
                      <a:pt x="156" y="41"/>
                    </a:cubicBezTo>
                    <a:cubicBezTo>
                      <a:pt x="156" y="42"/>
                      <a:pt x="156" y="43"/>
                      <a:pt x="155" y="44"/>
                    </a:cubicBezTo>
                    <a:cubicBezTo>
                      <a:pt x="156" y="44"/>
                      <a:pt x="156" y="46"/>
                      <a:pt x="155" y="46"/>
                    </a:cubicBezTo>
                    <a:cubicBezTo>
                      <a:pt x="154" y="46"/>
                      <a:pt x="154" y="45"/>
                      <a:pt x="153" y="45"/>
                    </a:cubicBezTo>
                    <a:cubicBezTo>
                      <a:pt x="152" y="45"/>
                      <a:pt x="152" y="45"/>
                      <a:pt x="151" y="45"/>
                    </a:cubicBezTo>
                    <a:cubicBezTo>
                      <a:pt x="151" y="45"/>
                      <a:pt x="150" y="44"/>
                      <a:pt x="150" y="44"/>
                    </a:cubicBezTo>
                    <a:cubicBezTo>
                      <a:pt x="148" y="44"/>
                      <a:pt x="147" y="45"/>
                      <a:pt x="146" y="44"/>
                    </a:cubicBezTo>
                    <a:cubicBezTo>
                      <a:pt x="147" y="42"/>
                      <a:pt x="149" y="41"/>
                      <a:pt x="151" y="39"/>
                    </a:cubicBezTo>
                    <a:cubicBezTo>
                      <a:pt x="151" y="39"/>
                      <a:pt x="152" y="39"/>
                      <a:pt x="152" y="38"/>
                    </a:cubicBezTo>
                    <a:cubicBezTo>
                      <a:pt x="151" y="37"/>
                      <a:pt x="150" y="38"/>
                      <a:pt x="149" y="38"/>
                    </a:cubicBezTo>
                    <a:cubicBezTo>
                      <a:pt x="148" y="39"/>
                      <a:pt x="147" y="39"/>
                      <a:pt x="146" y="40"/>
                    </a:cubicBezTo>
                    <a:cubicBezTo>
                      <a:pt x="145" y="40"/>
                      <a:pt x="142" y="39"/>
                      <a:pt x="141" y="40"/>
                    </a:cubicBezTo>
                    <a:cubicBezTo>
                      <a:pt x="141" y="41"/>
                      <a:pt x="143" y="40"/>
                      <a:pt x="142" y="42"/>
                    </a:cubicBezTo>
                    <a:cubicBezTo>
                      <a:pt x="142" y="42"/>
                      <a:pt x="141" y="42"/>
                      <a:pt x="141" y="41"/>
                    </a:cubicBezTo>
                    <a:cubicBezTo>
                      <a:pt x="140" y="41"/>
                      <a:pt x="140" y="40"/>
                      <a:pt x="140" y="40"/>
                    </a:cubicBezTo>
                    <a:cubicBezTo>
                      <a:pt x="140" y="40"/>
                      <a:pt x="138" y="39"/>
                      <a:pt x="137" y="40"/>
                    </a:cubicBezTo>
                    <a:cubicBezTo>
                      <a:pt x="136" y="40"/>
                      <a:pt x="135" y="40"/>
                      <a:pt x="135" y="41"/>
                    </a:cubicBezTo>
                    <a:cubicBezTo>
                      <a:pt x="136" y="42"/>
                      <a:pt x="138" y="41"/>
                      <a:pt x="138" y="42"/>
                    </a:cubicBezTo>
                    <a:cubicBezTo>
                      <a:pt x="138" y="43"/>
                      <a:pt x="136" y="44"/>
                      <a:pt x="136" y="46"/>
                    </a:cubicBezTo>
                    <a:cubicBezTo>
                      <a:pt x="136" y="46"/>
                      <a:pt x="137" y="47"/>
                      <a:pt x="138" y="47"/>
                    </a:cubicBezTo>
                    <a:cubicBezTo>
                      <a:pt x="138" y="48"/>
                      <a:pt x="139" y="47"/>
                      <a:pt x="139" y="47"/>
                    </a:cubicBezTo>
                    <a:cubicBezTo>
                      <a:pt x="140" y="47"/>
                      <a:pt x="140" y="48"/>
                      <a:pt x="140" y="48"/>
                    </a:cubicBezTo>
                    <a:cubicBezTo>
                      <a:pt x="141" y="47"/>
                      <a:pt x="142" y="46"/>
                      <a:pt x="143" y="46"/>
                    </a:cubicBezTo>
                    <a:cubicBezTo>
                      <a:pt x="144" y="48"/>
                      <a:pt x="142" y="48"/>
                      <a:pt x="140" y="49"/>
                    </a:cubicBezTo>
                    <a:cubicBezTo>
                      <a:pt x="139" y="49"/>
                      <a:pt x="137" y="50"/>
                      <a:pt x="135" y="50"/>
                    </a:cubicBezTo>
                    <a:cubicBezTo>
                      <a:pt x="135" y="51"/>
                      <a:pt x="132" y="53"/>
                      <a:pt x="132" y="51"/>
                    </a:cubicBezTo>
                    <a:cubicBezTo>
                      <a:pt x="132" y="50"/>
                      <a:pt x="133" y="50"/>
                      <a:pt x="133" y="49"/>
                    </a:cubicBezTo>
                    <a:cubicBezTo>
                      <a:pt x="132" y="49"/>
                      <a:pt x="130" y="50"/>
                      <a:pt x="129" y="50"/>
                    </a:cubicBezTo>
                    <a:cubicBezTo>
                      <a:pt x="127" y="51"/>
                      <a:pt x="124" y="51"/>
                      <a:pt x="123" y="54"/>
                    </a:cubicBezTo>
                    <a:cubicBezTo>
                      <a:pt x="123" y="54"/>
                      <a:pt x="123" y="55"/>
                      <a:pt x="123" y="55"/>
                    </a:cubicBezTo>
                    <a:cubicBezTo>
                      <a:pt x="123" y="56"/>
                      <a:pt x="121" y="56"/>
                      <a:pt x="121" y="56"/>
                    </a:cubicBezTo>
                    <a:cubicBezTo>
                      <a:pt x="120" y="56"/>
                      <a:pt x="119" y="57"/>
                      <a:pt x="118" y="57"/>
                    </a:cubicBezTo>
                    <a:cubicBezTo>
                      <a:pt x="118" y="57"/>
                      <a:pt x="117" y="57"/>
                      <a:pt x="117" y="57"/>
                    </a:cubicBezTo>
                    <a:cubicBezTo>
                      <a:pt x="116" y="58"/>
                      <a:pt x="116" y="59"/>
                      <a:pt x="115" y="59"/>
                    </a:cubicBezTo>
                    <a:cubicBezTo>
                      <a:pt x="114" y="60"/>
                      <a:pt x="114" y="60"/>
                      <a:pt x="113" y="60"/>
                    </a:cubicBezTo>
                    <a:cubicBezTo>
                      <a:pt x="113" y="61"/>
                      <a:pt x="113" y="62"/>
                      <a:pt x="112" y="62"/>
                    </a:cubicBezTo>
                    <a:cubicBezTo>
                      <a:pt x="111" y="62"/>
                      <a:pt x="111" y="62"/>
                      <a:pt x="110" y="62"/>
                    </a:cubicBezTo>
                    <a:cubicBezTo>
                      <a:pt x="110" y="63"/>
                      <a:pt x="111" y="65"/>
                      <a:pt x="110" y="66"/>
                    </a:cubicBezTo>
                    <a:cubicBezTo>
                      <a:pt x="109" y="67"/>
                      <a:pt x="108" y="68"/>
                      <a:pt x="106" y="69"/>
                    </a:cubicBezTo>
                    <a:cubicBezTo>
                      <a:pt x="105" y="69"/>
                      <a:pt x="105" y="69"/>
                      <a:pt x="103" y="70"/>
                    </a:cubicBezTo>
                    <a:cubicBezTo>
                      <a:pt x="103" y="70"/>
                      <a:pt x="102" y="71"/>
                      <a:pt x="101" y="72"/>
                    </a:cubicBezTo>
                    <a:cubicBezTo>
                      <a:pt x="101" y="72"/>
                      <a:pt x="100" y="72"/>
                      <a:pt x="100" y="73"/>
                    </a:cubicBezTo>
                    <a:cubicBezTo>
                      <a:pt x="100" y="116"/>
                      <a:pt x="100" y="116"/>
                      <a:pt x="100" y="116"/>
                    </a:cubicBezTo>
                    <a:cubicBezTo>
                      <a:pt x="100" y="116"/>
                      <a:pt x="101" y="115"/>
                      <a:pt x="101" y="115"/>
                    </a:cubicBezTo>
                    <a:cubicBezTo>
                      <a:pt x="102" y="114"/>
                      <a:pt x="102" y="113"/>
                      <a:pt x="103" y="112"/>
                    </a:cubicBezTo>
                    <a:cubicBezTo>
                      <a:pt x="104" y="112"/>
                      <a:pt x="105" y="112"/>
                      <a:pt x="106" y="111"/>
                    </a:cubicBezTo>
                    <a:cubicBezTo>
                      <a:pt x="107" y="111"/>
                      <a:pt x="107" y="111"/>
                      <a:pt x="108" y="110"/>
                    </a:cubicBezTo>
                    <a:cubicBezTo>
                      <a:pt x="108" y="110"/>
                      <a:pt x="109" y="109"/>
                      <a:pt x="109" y="110"/>
                    </a:cubicBezTo>
                    <a:cubicBezTo>
                      <a:pt x="110" y="111"/>
                      <a:pt x="108" y="111"/>
                      <a:pt x="109" y="112"/>
                    </a:cubicBezTo>
                    <a:cubicBezTo>
                      <a:pt x="110" y="113"/>
                      <a:pt x="111" y="111"/>
                      <a:pt x="112" y="111"/>
                    </a:cubicBezTo>
                    <a:cubicBezTo>
                      <a:pt x="112" y="111"/>
                      <a:pt x="114" y="111"/>
                      <a:pt x="114" y="112"/>
                    </a:cubicBezTo>
                    <a:cubicBezTo>
                      <a:pt x="115" y="112"/>
                      <a:pt x="115" y="113"/>
                      <a:pt x="116" y="113"/>
                    </a:cubicBezTo>
                    <a:cubicBezTo>
                      <a:pt x="117" y="113"/>
                      <a:pt x="117" y="113"/>
                      <a:pt x="118" y="113"/>
                    </a:cubicBezTo>
                    <a:cubicBezTo>
                      <a:pt x="119" y="113"/>
                      <a:pt x="120" y="114"/>
                      <a:pt x="121" y="114"/>
                    </a:cubicBezTo>
                    <a:cubicBezTo>
                      <a:pt x="122" y="114"/>
                      <a:pt x="122" y="113"/>
                      <a:pt x="123" y="113"/>
                    </a:cubicBezTo>
                    <a:cubicBezTo>
                      <a:pt x="125" y="112"/>
                      <a:pt x="125" y="113"/>
                      <a:pt x="126" y="114"/>
                    </a:cubicBezTo>
                    <a:cubicBezTo>
                      <a:pt x="127" y="114"/>
                      <a:pt x="127" y="113"/>
                      <a:pt x="128" y="113"/>
                    </a:cubicBezTo>
                    <a:cubicBezTo>
                      <a:pt x="127" y="114"/>
                      <a:pt x="128" y="115"/>
                      <a:pt x="128" y="115"/>
                    </a:cubicBezTo>
                    <a:cubicBezTo>
                      <a:pt x="129" y="116"/>
                      <a:pt x="128" y="116"/>
                      <a:pt x="129" y="116"/>
                    </a:cubicBezTo>
                    <a:cubicBezTo>
                      <a:pt x="129" y="117"/>
                      <a:pt x="130" y="117"/>
                      <a:pt x="131" y="117"/>
                    </a:cubicBezTo>
                    <a:cubicBezTo>
                      <a:pt x="132" y="118"/>
                      <a:pt x="132" y="119"/>
                      <a:pt x="133" y="120"/>
                    </a:cubicBezTo>
                    <a:cubicBezTo>
                      <a:pt x="134" y="121"/>
                      <a:pt x="135" y="122"/>
                      <a:pt x="136" y="122"/>
                    </a:cubicBezTo>
                    <a:cubicBezTo>
                      <a:pt x="137" y="122"/>
                      <a:pt x="138" y="121"/>
                      <a:pt x="139" y="121"/>
                    </a:cubicBezTo>
                    <a:cubicBezTo>
                      <a:pt x="141" y="122"/>
                      <a:pt x="143" y="123"/>
                      <a:pt x="144" y="124"/>
                    </a:cubicBezTo>
                    <a:cubicBezTo>
                      <a:pt x="145" y="124"/>
                      <a:pt x="146" y="125"/>
                      <a:pt x="146" y="126"/>
                    </a:cubicBezTo>
                    <a:cubicBezTo>
                      <a:pt x="146" y="126"/>
                      <a:pt x="146" y="127"/>
                      <a:pt x="146" y="127"/>
                    </a:cubicBezTo>
                    <a:cubicBezTo>
                      <a:pt x="147" y="129"/>
                      <a:pt x="148" y="129"/>
                      <a:pt x="148" y="131"/>
                    </a:cubicBezTo>
                    <a:cubicBezTo>
                      <a:pt x="148" y="132"/>
                      <a:pt x="149" y="132"/>
                      <a:pt x="149" y="133"/>
                    </a:cubicBezTo>
                    <a:cubicBezTo>
                      <a:pt x="150" y="133"/>
                      <a:pt x="151" y="134"/>
                      <a:pt x="151" y="134"/>
                    </a:cubicBezTo>
                    <a:cubicBezTo>
                      <a:pt x="152" y="134"/>
                      <a:pt x="152" y="134"/>
                      <a:pt x="152" y="134"/>
                    </a:cubicBezTo>
                    <a:cubicBezTo>
                      <a:pt x="154" y="134"/>
                      <a:pt x="154" y="134"/>
                      <a:pt x="155" y="135"/>
                    </a:cubicBezTo>
                    <a:cubicBezTo>
                      <a:pt x="156" y="135"/>
                      <a:pt x="157" y="135"/>
                      <a:pt x="157" y="135"/>
                    </a:cubicBezTo>
                    <a:cubicBezTo>
                      <a:pt x="158" y="136"/>
                      <a:pt x="158" y="137"/>
                      <a:pt x="158" y="137"/>
                    </a:cubicBezTo>
                    <a:cubicBezTo>
                      <a:pt x="159" y="137"/>
                      <a:pt x="160" y="137"/>
                      <a:pt x="160" y="137"/>
                    </a:cubicBezTo>
                    <a:cubicBezTo>
                      <a:pt x="161" y="137"/>
                      <a:pt x="163" y="138"/>
                      <a:pt x="164" y="138"/>
                    </a:cubicBezTo>
                    <a:cubicBezTo>
                      <a:pt x="164" y="138"/>
                      <a:pt x="165" y="138"/>
                      <a:pt x="165" y="138"/>
                    </a:cubicBezTo>
                    <a:cubicBezTo>
                      <a:pt x="167" y="138"/>
                      <a:pt x="168" y="139"/>
                      <a:pt x="169" y="139"/>
                    </a:cubicBezTo>
                    <a:cubicBezTo>
                      <a:pt x="156" y="159"/>
                      <a:pt x="137" y="173"/>
                      <a:pt x="114" y="179"/>
                    </a:cubicBezTo>
                    <a:cubicBezTo>
                      <a:pt x="114" y="178"/>
                      <a:pt x="114" y="177"/>
                      <a:pt x="114" y="176"/>
                    </a:cubicBezTo>
                    <a:cubicBezTo>
                      <a:pt x="114" y="174"/>
                      <a:pt x="114" y="173"/>
                      <a:pt x="114" y="171"/>
                    </a:cubicBezTo>
                    <a:cubicBezTo>
                      <a:pt x="113" y="170"/>
                      <a:pt x="113" y="168"/>
                      <a:pt x="113" y="167"/>
                    </a:cubicBezTo>
                    <a:cubicBezTo>
                      <a:pt x="112" y="166"/>
                      <a:pt x="110" y="165"/>
                      <a:pt x="109" y="164"/>
                    </a:cubicBezTo>
                    <a:cubicBezTo>
                      <a:pt x="108" y="164"/>
                      <a:pt x="107" y="163"/>
                      <a:pt x="107" y="163"/>
                    </a:cubicBezTo>
                    <a:cubicBezTo>
                      <a:pt x="105" y="162"/>
                      <a:pt x="102" y="161"/>
                      <a:pt x="101" y="159"/>
                    </a:cubicBezTo>
                    <a:cubicBezTo>
                      <a:pt x="101" y="159"/>
                      <a:pt x="101" y="158"/>
                      <a:pt x="101" y="157"/>
                    </a:cubicBezTo>
                    <a:cubicBezTo>
                      <a:pt x="100" y="157"/>
                      <a:pt x="100" y="156"/>
                      <a:pt x="100" y="156"/>
                    </a:cubicBezTo>
                    <a:lnTo>
                      <a:pt x="100" y="186"/>
                    </a:lnTo>
                    <a:close/>
                    <a:moveTo>
                      <a:pt x="2" y="74"/>
                    </a:moveTo>
                    <a:cubicBezTo>
                      <a:pt x="2" y="76"/>
                      <a:pt x="1" y="77"/>
                      <a:pt x="1" y="79"/>
                    </a:cubicBezTo>
                    <a:cubicBezTo>
                      <a:pt x="1" y="80"/>
                      <a:pt x="1" y="82"/>
                      <a:pt x="0" y="83"/>
                    </a:cubicBezTo>
                    <a:cubicBezTo>
                      <a:pt x="0" y="87"/>
                      <a:pt x="0" y="90"/>
                      <a:pt x="0" y="93"/>
                    </a:cubicBezTo>
                    <a:cubicBezTo>
                      <a:pt x="0" y="96"/>
                      <a:pt x="0" y="99"/>
                      <a:pt x="0" y="103"/>
                    </a:cubicBezTo>
                    <a:cubicBezTo>
                      <a:pt x="1" y="104"/>
                      <a:pt x="1" y="106"/>
                      <a:pt x="1" y="107"/>
                    </a:cubicBezTo>
                    <a:cubicBezTo>
                      <a:pt x="1" y="109"/>
                      <a:pt x="2" y="110"/>
                      <a:pt x="2" y="112"/>
                    </a:cubicBezTo>
                    <a:cubicBezTo>
                      <a:pt x="2" y="113"/>
                      <a:pt x="3" y="115"/>
                      <a:pt x="3" y="116"/>
                    </a:cubicBezTo>
                    <a:cubicBezTo>
                      <a:pt x="4" y="119"/>
                      <a:pt x="5" y="122"/>
                      <a:pt x="6" y="125"/>
                    </a:cubicBezTo>
                    <a:cubicBezTo>
                      <a:pt x="6" y="127"/>
                      <a:pt x="7" y="128"/>
                      <a:pt x="7" y="129"/>
                    </a:cubicBezTo>
                    <a:cubicBezTo>
                      <a:pt x="8" y="131"/>
                      <a:pt x="9" y="132"/>
                      <a:pt x="9" y="134"/>
                    </a:cubicBezTo>
                    <a:cubicBezTo>
                      <a:pt x="10" y="134"/>
                      <a:pt x="10" y="135"/>
                      <a:pt x="10" y="136"/>
                    </a:cubicBezTo>
                    <a:cubicBezTo>
                      <a:pt x="11" y="137"/>
                      <a:pt x="12" y="138"/>
                      <a:pt x="12" y="140"/>
                    </a:cubicBezTo>
                    <a:cubicBezTo>
                      <a:pt x="15" y="143"/>
                      <a:pt x="17" y="147"/>
                      <a:pt x="20" y="151"/>
                    </a:cubicBezTo>
                    <a:cubicBezTo>
                      <a:pt x="21" y="152"/>
                      <a:pt x="23" y="154"/>
                      <a:pt x="24" y="156"/>
                    </a:cubicBezTo>
                    <a:cubicBezTo>
                      <a:pt x="25" y="157"/>
                      <a:pt x="26" y="158"/>
                      <a:pt x="27" y="159"/>
                    </a:cubicBezTo>
                    <a:cubicBezTo>
                      <a:pt x="28" y="160"/>
                      <a:pt x="29" y="161"/>
                      <a:pt x="31" y="162"/>
                    </a:cubicBezTo>
                    <a:cubicBezTo>
                      <a:pt x="36" y="167"/>
                      <a:pt x="41" y="171"/>
                      <a:pt x="47" y="174"/>
                    </a:cubicBezTo>
                    <a:cubicBezTo>
                      <a:pt x="48" y="175"/>
                      <a:pt x="50" y="176"/>
                      <a:pt x="51" y="176"/>
                    </a:cubicBezTo>
                    <a:cubicBezTo>
                      <a:pt x="54" y="178"/>
                      <a:pt x="56" y="179"/>
                      <a:pt x="59" y="180"/>
                    </a:cubicBezTo>
                    <a:cubicBezTo>
                      <a:pt x="61" y="181"/>
                      <a:pt x="62" y="181"/>
                      <a:pt x="63" y="182"/>
                    </a:cubicBezTo>
                    <a:cubicBezTo>
                      <a:pt x="73" y="185"/>
                      <a:pt x="83" y="186"/>
                      <a:pt x="93" y="186"/>
                    </a:cubicBezTo>
                    <a:cubicBezTo>
                      <a:pt x="96" y="186"/>
                      <a:pt x="98" y="186"/>
                      <a:pt x="100" y="186"/>
                    </a:cubicBezTo>
                    <a:cubicBezTo>
                      <a:pt x="100" y="156"/>
                      <a:pt x="100" y="156"/>
                      <a:pt x="100" y="156"/>
                    </a:cubicBezTo>
                    <a:cubicBezTo>
                      <a:pt x="99" y="156"/>
                      <a:pt x="99" y="155"/>
                      <a:pt x="99" y="154"/>
                    </a:cubicBezTo>
                    <a:cubicBezTo>
                      <a:pt x="97" y="153"/>
                      <a:pt x="96" y="150"/>
                      <a:pt x="95" y="148"/>
                    </a:cubicBezTo>
                    <a:cubicBezTo>
                      <a:pt x="95" y="147"/>
                      <a:pt x="94" y="146"/>
                      <a:pt x="93" y="145"/>
                    </a:cubicBezTo>
                    <a:cubicBezTo>
                      <a:pt x="93" y="145"/>
                      <a:pt x="92" y="144"/>
                      <a:pt x="91" y="144"/>
                    </a:cubicBezTo>
                    <a:cubicBezTo>
                      <a:pt x="91" y="143"/>
                      <a:pt x="90" y="142"/>
                      <a:pt x="91" y="141"/>
                    </a:cubicBezTo>
                    <a:cubicBezTo>
                      <a:pt x="91" y="140"/>
                      <a:pt x="93" y="139"/>
                      <a:pt x="93" y="138"/>
                    </a:cubicBezTo>
                    <a:cubicBezTo>
                      <a:pt x="93" y="138"/>
                      <a:pt x="92" y="137"/>
                      <a:pt x="91" y="136"/>
                    </a:cubicBezTo>
                    <a:cubicBezTo>
                      <a:pt x="91" y="135"/>
                      <a:pt x="92" y="134"/>
                      <a:pt x="92" y="133"/>
                    </a:cubicBezTo>
                    <a:cubicBezTo>
                      <a:pt x="92" y="132"/>
                      <a:pt x="93" y="132"/>
                      <a:pt x="93" y="131"/>
                    </a:cubicBezTo>
                    <a:cubicBezTo>
                      <a:pt x="93" y="131"/>
                      <a:pt x="94" y="131"/>
                      <a:pt x="94" y="130"/>
                    </a:cubicBezTo>
                    <a:cubicBezTo>
                      <a:pt x="95" y="130"/>
                      <a:pt x="95" y="129"/>
                      <a:pt x="95" y="129"/>
                    </a:cubicBezTo>
                    <a:cubicBezTo>
                      <a:pt x="96" y="128"/>
                      <a:pt x="97" y="127"/>
                      <a:pt x="98" y="126"/>
                    </a:cubicBezTo>
                    <a:cubicBezTo>
                      <a:pt x="98" y="126"/>
                      <a:pt x="98" y="122"/>
                      <a:pt x="98" y="121"/>
                    </a:cubicBezTo>
                    <a:cubicBezTo>
                      <a:pt x="98" y="120"/>
                      <a:pt x="97" y="119"/>
                      <a:pt x="97" y="119"/>
                    </a:cubicBezTo>
                    <a:cubicBezTo>
                      <a:pt x="96" y="117"/>
                      <a:pt x="96" y="116"/>
                      <a:pt x="95" y="116"/>
                    </a:cubicBezTo>
                    <a:cubicBezTo>
                      <a:pt x="94" y="116"/>
                      <a:pt x="93" y="117"/>
                      <a:pt x="93" y="117"/>
                    </a:cubicBezTo>
                    <a:cubicBezTo>
                      <a:pt x="93" y="118"/>
                      <a:pt x="93" y="119"/>
                      <a:pt x="92" y="119"/>
                    </a:cubicBezTo>
                    <a:cubicBezTo>
                      <a:pt x="91" y="119"/>
                      <a:pt x="91" y="118"/>
                      <a:pt x="89" y="118"/>
                    </a:cubicBezTo>
                    <a:cubicBezTo>
                      <a:pt x="89" y="117"/>
                      <a:pt x="88" y="117"/>
                      <a:pt x="88" y="117"/>
                    </a:cubicBezTo>
                    <a:cubicBezTo>
                      <a:pt x="87" y="117"/>
                      <a:pt x="86" y="115"/>
                      <a:pt x="85" y="115"/>
                    </a:cubicBezTo>
                    <a:cubicBezTo>
                      <a:pt x="84" y="114"/>
                      <a:pt x="84" y="115"/>
                      <a:pt x="83" y="114"/>
                    </a:cubicBezTo>
                    <a:cubicBezTo>
                      <a:pt x="83" y="113"/>
                      <a:pt x="83" y="112"/>
                      <a:pt x="83" y="112"/>
                    </a:cubicBezTo>
                    <a:cubicBezTo>
                      <a:pt x="82" y="111"/>
                      <a:pt x="81" y="109"/>
                      <a:pt x="80" y="108"/>
                    </a:cubicBezTo>
                    <a:cubicBezTo>
                      <a:pt x="79" y="108"/>
                      <a:pt x="78" y="108"/>
                      <a:pt x="77" y="108"/>
                    </a:cubicBezTo>
                    <a:cubicBezTo>
                      <a:pt x="76" y="107"/>
                      <a:pt x="76" y="107"/>
                      <a:pt x="75" y="107"/>
                    </a:cubicBezTo>
                    <a:cubicBezTo>
                      <a:pt x="74" y="107"/>
                      <a:pt x="74" y="107"/>
                      <a:pt x="73" y="107"/>
                    </a:cubicBezTo>
                    <a:cubicBezTo>
                      <a:pt x="71" y="106"/>
                      <a:pt x="70" y="102"/>
                      <a:pt x="68" y="103"/>
                    </a:cubicBezTo>
                    <a:cubicBezTo>
                      <a:pt x="67" y="103"/>
                      <a:pt x="66" y="104"/>
                      <a:pt x="65" y="104"/>
                    </a:cubicBezTo>
                    <a:cubicBezTo>
                      <a:pt x="64" y="104"/>
                      <a:pt x="62" y="103"/>
                      <a:pt x="61" y="102"/>
                    </a:cubicBezTo>
                    <a:cubicBezTo>
                      <a:pt x="60" y="102"/>
                      <a:pt x="58" y="101"/>
                      <a:pt x="57" y="101"/>
                    </a:cubicBezTo>
                    <a:cubicBezTo>
                      <a:pt x="57" y="100"/>
                      <a:pt x="56" y="100"/>
                      <a:pt x="55" y="99"/>
                    </a:cubicBezTo>
                    <a:cubicBezTo>
                      <a:pt x="55" y="99"/>
                      <a:pt x="54" y="99"/>
                      <a:pt x="54" y="99"/>
                    </a:cubicBezTo>
                    <a:cubicBezTo>
                      <a:pt x="53" y="99"/>
                      <a:pt x="52" y="98"/>
                      <a:pt x="51" y="97"/>
                    </a:cubicBezTo>
                    <a:cubicBezTo>
                      <a:pt x="51" y="97"/>
                      <a:pt x="50" y="96"/>
                      <a:pt x="50" y="95"/>
                    </a:cubicBezTo>
                    <a:cubicBezTo>
                      <a:pt x="50" y="95"/>
                      <a:pt x="51" y="94"/>
                      <a:pt x="51" y="93"/>
                    </a:cubicBezTo>
                    <a:cubicBezTo>
                      <a:pt x="51" y="91"/>
                      <a:pt x="49" y="89"/>
                      <a:pt x="48" y="88"/>
                    </a:cubicBezTo>
                    <a:cubicBezTo>
                      <a:pt x="47" y="87"/>
                      <a:pt x="46" y="86"/>
                      <a:pt x="45" y="85"/>
                    </a:cubicBezTo>
                    <a:cubicBezTo>
                      <a:pt x="45" y="84"/>
                      <a:pt x="45" y="84"/>
                      <a:pt x="45" y="83"/>
                    </a:cubicBezTo>
                    <a:cubicBezTo>
                      <a:pt x="45" y="83"/>
                      <a:pt x="44" y="82"/>
                      <a:pt x="44" y="81"/>
                    </a:cubicBezTo>
                    <a:cubicBezTo>
                      <a:pt x="43" y="80"/>
                      <a:pt x="42" y="79"/>
                      <a:pt x="42" y="78"/>
                    </a:cubicBezTo>
                    <a:cubicBezTo>
                      <a:pt x="42" y="77"/>
                      <a:pt x="42" y="76"/>
                      <a:pt x="42" y="75"/>
                    </a:cubicBezTo>
                    <a:cubicBezTo>
                      <a:pt x="41" y="73"/>
                      <a:pt x="38" y="74"/>
                      <a:pt x="39" y="76"/>
                    </a:cubicBezTo>
                    <a:cubicBezTo>
                      <a:pt x="39" y="77"/>
                      <a:pt x="40" y="78"/>
                      <a:pt x="40" y="79"/>
                    </a:cubicBezTo>
                    <a:cubicBezTo>
                      <a:pt x="40" y="79"/>
                      <a:pt x="40" y="80"/>
                      <a:pt x="41" y="81"/>
                    </a:cubicBezTo>
                    <a:cubicBezTo>
                      <a:pt x="41" y="82"/>
                      <a:pt x="42" y="82"/>
                      <a:pt x="42" y="83"/>
                    </a:cubicBezTo>
                    <a:cubicBezTo>
                      <a:pt x="42" y="85"/>
                      <a:pt x="42" y="86"/>
                      <a:pt x="43" y="87"/>
                    </a:cubicBezTo>
                    <a:cubicBezTo>
                      <a:pt x="43" y="88"/>
                      <a:pt x="44" y="88"/>
                      <a:pt x="44" y="89"/>
                    </a:cubicBezTo>
                    <a:cubicBezTo>
                      <a:pt x="43" y="90"/>
                      <a:pt x="42" y="89"/>
                      <a:pt x="42" y="88"/>
                    </a:cubicBezTo>
                    <a:cubicBezTo>
                      <a:pt x="41" y="88"/>
                      <a:pt x="40" y="87"/>
                      <a:pt x="40" y="86"/>
                    </a:cubicBezTo>
                    <a:cubicBezTo>
                      <a:pt x="40" y="86"/>
                      <a:pt x="40" y="85"/>
                      <a:pt x="40" y="84"/>
                    </a:cubicBezTo>
                    <a:cubicBezTo>
                      <a:pt x="40" y="83"/>
                      <a:pt x="37" y="83"/>
                      <a:pt x="37" y="81"/>
                    </a:cubicBezTo>
                    <a:cubicBezTo>
                      <a:pt x="37" y="81"/>
                      <a:pt x="38" y="80"/>
                      <a:pt x="38" y="80"/>
                    </a:cubicBezTo>
                    <a:cubicBezTo>
                      <a:pt x="38" y="79"/>
                      <a:pt x="37" y="78"/>
                      <a:pt x="37" y="77"/>
                    </a:cubicBezTo>
                    <a:cubicBezTo>
                      <a:pt x="36" y="76"/>
                      <a:pt x="36" y="75"/>
                      <a:pt x="36" y="74"/>
                    </a:cubicBezTo>
                    <a:cubicBezTo>
                      <a:pt x="36" y="73"/>
                      <a:pt x="36" y="72"/>
                      <a:pt x="36" y="71"/>
                    </a:cubicBezTo>
                    <a:cubicBezTo>
                      <a:pt x="36" y="70"/>
                      <a:pt x="35" y="69"/>
                      <a:pt x="34" y="69"/>
                    </a:cubicBezTo>
                    <a:cubicBezTo>
                      <a:pt x="33" y="69"/>
                      <a:pt x="32" y="69"/>
                      <a:pt x="32" y="68"/>
                    </a:cubicBezTo>
                    <a:cubicBezTo>
                      <a:pt x="32" y="67"/>
                      <a:pt x="31" y="66"/>
                      <a:pt x="31" y="65"/>
                    </a:cubicBezTo>
                    <a:cubicBezTo>
                      <a:pt x="31" y="64"/>
                      <a:pt x="31" y="63"/>
                      <a:pt x="31" y="62"/>
                    </a:cubicBezTo>
                    <a:cubicBezTo>
                      <a:pt x="31" y="60"/>
                      <a:pt x="31" y="59"/>
                      <a:pt x="31" y="58"/>
                    </a:cubicBezTo>
                    <a:cubicBezTo>
                      <a:pt x="32" y="57"/>
                      <a:pt x="33" y="56"/>
                      <a:pt x="33" y="55"/>
                    </a:cubicBezTo>
                    <a:cubicBezTo>
                      <a:pt x="34" y="55"/>
                      <a:pt x="34" y="54"/>
                      <a:pt x="34" y="53"/>
                    </a:cubicBezTo>
                    <a:cubicBezTo>
                      <a:pt x="35" y="52"/>
                      <a:pt x="36" y="51"/>
                      <a:pt x="37" y="49"/>
                    </a:cubicBezTo>
                    <a:cubicBezTo>
                      <a:pt x="39" y="48"/>
                      <a:pt x="40" y="47"/>
                      <a:pt x="40" y="45"/>
                    </a:cubicBezTo>
                    <a:cubicBezTo>
                      <a:pt x="41" y="44"/>
                      <a:pt x="41" y="43"/>
                      <a:pt x="41" y="43"/>
                    </a:cubicBezTo>
                    <a:cubicBezTo>
                      <a:pt x="41" y="42"/>
                      <a:pt x="39" y="41"/>
                      <a:pt x="39" y="40"/>
                    </a:cubicBezTo>
                    <a:cubicBezTo>
                      <a:pt x="39" y="39"/>
                      <a:pt x="40" y="39"/>
                      <a:pt x="41" y="38"/>
                    </a:cubicBezTo>
                    <a:cubicBezTo>
                      <a:pt x="41" y="38"/>
                      <a:pt x="41" y="37"/>
                      <a:pt x="41" y="36"/>
                    </a:cubicBezTo>
                    <a:cubicBezTo>
                      <a:pt x="41" y="35"/>
                      <a:pt x="40" y="34"/>
                      <a:pt x="41" y="33"/>
                    </a:cubicBezTo>
                    <a:cubicBezTo>
                      <a:pt x="41" y="33"/>
                      <a:pt x="42" y="32"/>
                      <a:pt x="41" y="31"/>
                    </a:cubicBezTo>
                    <a:cubicBezTo>
                      <a:pt x="41" y="30"/>
                      <a:pt x="40" y="32"/>
                      <a:pt x="39" y="31"/>
                    </a:cubicBezTo>
                    <a:cubicBezTo>
                      <a:pt x="38" y="31"/>
                      <a:pt x="39" y="30"/>
                      <a:pt x="39" y="29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9" y="27"/>
                      <a:pt x="40" y="26"/>
                      <a:pt x="40" y="26"/>
                    </a:cubicBezTo>
                    <a:cubicBezTo>
                      <a:pt x="39" y="26"/>
                      <a:pt x="39" y="25"/>
                      <a:pt x="38" y="24"/>
                    </a:cubicBezTo>
                    <a:cubicBezTo>
                      <a:pt x="49" y="15"/>
                      <a:pt x="63" y="9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7"/>
                      <a:pt x="78" y="7"/>
                    </a:cubicBezTo>
                    <a:cubicBezTo>
                      <a:pt x="79" y="6"/>
                      <a:pt x="80" y="7"/>
                      <a:pt x="81" y="7"/>
                    </a:cubicBezTo>
                    <a:cubicBezTo>
                      <a:pt x="82" y="7"/>
                      <a:pt x="83" y="6"/>
                      <a:pt x="84" y="7"/>
                    </a:cubicBezTo>
                    <a:cubicBezTo>
                      <a:pt x="86" y="7"/>
                      <a:pt x="88" y="9"/>
                      <a:pt x="90" y="8"/>
                    </a:cubicBezTo>
                    <a:cubicBezTo>
                      <a:pt x="90" y="7"/>
                      <a:pt x="90" y="7"/>
                      <a:pt x="90" y="6"/>
                    </a:cubicBezTo>
                    <a:cubicBezTo>
                      <a:pt x="91" y="6"/>
                      <a:pt x="91" y="5"/>
                      <a:pt x="91" y="5"/>
                    </a:cubicBezTo>
                    <a:cubicBezTo>
                      <a:pt x="92" y="5"/>
                      <a:pt x="93" y="5"/>
                      <a:pt x="93" y="5"/>
                    </a:cubicBezTo>
                    <a:cubicBezTo>
                      <a:pt x="96" y="5"/>
                      <a:pt x="98" y="5"/>
                      <a:pt x="100" y="5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8" y="0"/>
                      <a:pt x="97" y="0"/>
                      <a:pt x="95" y="0"/>
                    </a:cubicBezTo>
                    <a:cubicBezTo>
                      <a:pt x="94" y="0"/>
                      <a:pt x="94" y="0"/>
                      <a:pt x="93" y="0"/>
                    </a:cubicBezTo>
                    <a:cubicBezTo>
                      <a:pt x="92" y="0"/>
                      <a:pt x="91" y="0"/>
                      <a:pt x="90" y="0"/>
                    </a:cubicBezTo>
                    <a:cubicBezTo>
                      <a:pt x="81" y="0"/>
                      <a:pt x="72" y="2"/>
                      <a:pt x="63" y="5"/>
                    </a:cubicBezTo>
                    <a:cubicBezTo>
                      <a:pt x="62" y="5"/>
                      <a:pt x="61" y="6"/>
                      <a:pt x="59" y="6"/>
                    </a:cubicBezTo>
                    <a:cubicBezTo>
                      <a:pt x="59" y="6"/>
                      <a:pt x="58" y="6"/>
                      <a:pt x="58" y="7"/>
                    </a:cubicBezTo>
                    <a:cubicBezTo>
                      <a:pt x="57" y="7"/>
                      <a:pt x="56" y="7"/>
                      <a:pt x="55" y="8"/>
                    </a:cubicBezTo>
                    <a:cubicBezTo>
                      <a:pt x="54" y="9"/>
                      <a:pt x="52" y="9"/>
                      <a:pt x="51" y="10"/>
                    </a:cubicBezTo>
                    <a:cubicBezTo>
                      <a:pt x="49" y="11"/>
                      <a:pt x="48" y="11"/>
                      <a:pt x="47" y="12"/>
                    </a:cubicBezTo>
                    <a:cubicBezTo>
                      <a:pt x="42" y="15"/>
                      <a:pt x="37" y="19"/>
                      <a:pt x="32" y="22"/>
                    </a:cubicBezTo>
                    <a:cubicBezTo>
                      <a:pt x="32" y="23"/>
                      <a:pt x="31" y="23"/>
                      <a:pt x="31" y="24"/>
                    </a:cubicBezTo>
                    <a:cubicBezTo>
                      <a:pt x="29" y="25"/>
                      <a:pt x="28" y="26"/>
                      <a:pt x="27" y="27"/>
                    </a:cubicBezTo>
                    <a:cubicBezTo>
                      <a:pt x="26" y="28"/>
                      <a:pt x="25" y="29"/>
                      <a:pt x="24" y="30"/>
                    </a:cubicBezTo>
                    <a:cubicBezTo>
                      <a:pt x="23" y="32"/>
                      <a:pt x="21" y="34"/>
                      <a:pt x="20" y="35"/>
                    </a:cubicBezTo>
                    <a:cubicBezTo>
                      <a:pt x="17" y="39"/>
                      <a:pt x="15" y="43"/>
                      <a:pt x="12" y="47"/>
                    </a:cubicBezTo>
                    <a:cubicBezTo>
                      <a:pt x="12" y="48"/>
                      <a:pt x="11" y="49"/>
                      <a:pt x="10" y="51"/>
                    </a:cubicBezTo>
                    <a:cubicBezTo>
                      <a:pt x="10" y="51"/>
                      <a:pt x="10" y="52"/>
                      <a:pt x="9" y="53"/>
                    </a:cubicBezTo>
                    <a:cubicBezTo>
                      <a:pt x="8" y="55"/>
                      <a:pt x="7" y="57"/>
                      <a:pt x="6" y="59"/>
                    </a:cubicBezTo>
                    <a:cubicBezTo>
                      <a:pt x="6" y="60"/>
                      <a:pt x="6" y="60"/>
                      <a:pt x="6" y="61"/>
                    </a:cubicBezTo>
                    <a:cubicBezTo>
                      <a:pt x="5" y="64"/>
                      <a:pt x="4" y="67"/>
                      <a:pt x="3" y="70"/>
                    </a:cubicBezTo>
                    <a:cubicBezTo>
                      <a:pt x="3" y="71"/>
                      <a:pt x="2" y="73"/>
                      <a:pt x="2" y="74"/>
                    </a:cubicBezTo>
                    <a:close/>
                    <a:moveTo>
                      <a:pt x="100" y="73"/>
                    </a:moveTo>
                    <a:cubicBezTo>
                      <a:pt x="100" y="116"/>
                      <a:pt x="100" y="116"/>
                      <a:pt x="100" y="116"/>
                    </a:cubicBezTo>
                    <a:cubicBezTo>
                      <a:pt x="100" y="117"/>
                      <a:pt x="99" y="117"/>
                      <a:pt x="99" y="117"/>
                    </a:cubicBezTo>
                    <a:cubicBezTo>
                      <a:pt x="98" y="117"/>
                      <a:pt x="97" y="116"/>
                      <a:pt x="96" y="115"/>
                    </a:cubicBezTo>
                    <a:cubicBezTo>
                      <a:pt x="94" y="114"/>
                      <a:pt x="93" y="116"/>
                      <a:pt x="91" y="116"/>
                    </a:cubicBezTo>
                    <a:cubicBezTo>
                      <a:pt x="89" y="116"/>
                      <a:pt x="87" y="113"/>
                      <a:pt x="87" y="112"/>
                    </a:cubicBezTo>
                    <a:cubicBezTo>
                      <a:pt x="87" y="111"/>
                      <a:pt x="88" y="109"/>
                      <a:pt x="88" y="108"/>
                    </a:cubicBezTo>
                    <a:cubicBezTo>
                      <a:pt x="88" y="107"/>
                      <a:pt x="88" y="106"/>
                      <a:pt x="88" y="105"/>
                    </a:cubicBezTo>
                    <a:cubicBezTo>
                      <a:pt x="88" y="104"/>
                      <a:pt x="87" y="103"/>
                      <a:pt x="86" y="103"/>
                    </a:cubicBezTo>
                    <a:cubicBezTo>
                      <a:pt x="84" y="103"/>
                      <a:pt x="82" y="104"/>
                      <a:pt x="79" y="103"/>
                    </a:cubicBezTo>
                    <a:cubicBezTo>
                      <a:pt x="79" y="102"/>
                      <a:pt x="80" y="102"/>
                      <a:pt x="80" y="101"/>
                    </a:cubicBezTo>
                    <a:cubicBezTo>
                      <a:pt x="80" y="101"/>
                      <a:pt x="80" y="100"/>
                      <a:pt x="80" y="100"/>
                    </a:cubicBezTo>
                    <a:cubicBezTo>
                      <a:pt x="81" y="99"/>
                      <a:pt x="81" y="99"/>
                      <a:pt x="82" y="98"/>
                    </a:cubicBezTo>
                    <a:cubicBezTo>
                      <a:pt x="82" y="97"/>
                      <a:pt x="82" y="97"/>
                      <a:pt x="82" y="96"/>
                    </a:cubicBezTo>
                    <a:cubicBezTo>
                      <a:pt x="82" y="95"/>
                      <a:pt x="83" y="95"/>
                      <a:pt x="83" y="94"/>
                    </a:cubicBezTo>
                    <a:cubicBezTo>
                      <a:pt x="83" y="94"/>
                      <a:pt x="83" y="93"/>
                      <a:pt x="82" y="93"/>
                    </a:cubicBezTo>
                    <a:cubicBezTo>
                      <a:pt x="80" y="93"/>
                      <a:pt x="79" y="93"/>
                      <a:pt x="78" y="93"/>
                    </a:cubicBezTo>
                    <a:cubicBezTo>
                      <a:pt x="76" y="94"/>
                      <a:pt x="77" y="97"/>
                      <a:pt x="75" y="98"/>
                    </a:cubicBezTo>
                    <a:cubicBezTo>
                      <a:pt x="74" y="98"/>
                      <a:pt x="73" y="98"/>
                      <a:pt x="72" y="98"/>
                    </a:cubicBezTo>
                    <a:cubicBezTo>
                      <a:pt x="71" y="98"/>
                      <a:pt x="70" y="99"/>
                      <a:pt x="70" y="99"/>
                    </a:cubicBezTo>
                    <a:cubicBezTo>
                      <a:pt x="69" y="99"/>
                      <a:pt x="67" y="98"/>
                      <a:pt x="67" y="97"/>
                    </a:cubicBezTo>
                    <a:cubicBezTo>
                      <a:pt x="66" y="97"/>
                      <a:pt x="65" y="94"/>
                      <a:pt x="65" y="94"/>
                    </a:cubicBezTo>
                    <a:cubicBezTo>
                      <a:pt x="64" y="91"/>
                      <a:pt x="65" y="88"/>
                      <a:pt x="66" y="86"/>
                    </a:cubicBezTo>
                    <a:cubicBezTo>
                      <a:pt x="66" y="86"/>
                      <a:pt x="67" y="85"/>
                      <a:pt x="67" y="85"/>
                    </a:cubicBezTo>
                    <a:cubicBezTo>
                      <a:pt x="67" y="84"/>
                      <a:pt x="67" y="83"/>
                      <a:pt x="67" y="82"/>
                    </a:cubicBezTo>
                    <a:cubicBezTo>
                      <a:pt x="68" y="81"/>
                      <a:pt x="69" y="80"/>
                      <a:pt x="71" y="79"/>
                    </a:cubicBezTo>
                    <a:cubicBezTo>
                      <a:pt x="72" y="79"/>
                      <a:pt x="73" y="77"/>
                      <a:pt x="75" y="77"/>
                    </a:cubicBezTo>
                    <a:cubicBezTo>
                      <a:pt x="76" y="77"/>
                      <a:pt x="77" y="78"/>
                      <a:pt x="78" y="78"/>
                    </a:cubicBezTo>
                    <a:cubicBezTo>
                      <a:pt x="79" y="78"/>
                      <a:pt x="79" y="78"/>
                      <a:pt x="80" y="78"/>
                    </a:cubicBezTo>
                    <a:cubicBezTo>
                      <a:pt x="82" y="79"/>
                      <a:pt x="82" y="77"/>
                      <a:pt x="84" y="76"/>
                    </a:cubicBezTo>
                    <a:cubicBezTo>
                      <a:pt x="85" y="76"/>
                      <a:pt x="87" y="76"/>
                      <a:pt x="88" y="76"/>
                    </a:cubicBezTo>
                    <a:cubicBezTo>
                      <a:pt x="89" y="76"/>
                      <a:pt x="90" y="77"/>
                      <a:pt x="90" y="77"/>
                    </a:cubicBezTo>
                    <a:cubicBezTo>
                      <a:pt x="91" y="77"/>
                      <a:pt x="92" y="77"/>
                      <a:pt x="92" y="77"/>
                    </a:cubicBezTo>
                    <a:cubicBezTo>
                      <a:pt x="93" y="77"/>
                      <a:pt x="94" y="78"/>
                      <a:pt x="94" y="79"/>
                    </a:cubicBezTo>
                    <a:cubicBezTo>
                      <a:pt x="94" y="80"/>
                      <a:pt x="93" y="81"/>
                      <a:pt x="93" y="82"/>
                    </a:cubicBezTo>
                    <a:cubicBezTo>
                      <a:pt x="94" y="83"/>
                      <a:pt x="96" y="83"/>
                      <a:pt x="97" y="83"/>
                    </a:cubicBezTo>
                    <a:cubicBezTo>
                      <a:pt x="98" y="83"/>
                      <a:pt x="98" y="81"/>
                      <a:pt x="97" y="80"/>
                    </a:cubicBezTo>
                    <a:cubicBezTo>
                      <a:pt x="97" y="80"/>
                      <a:pt x="98" y="79"/>
                      <a:pt x="97" y="79"/>
                    </a:cubicBezTo>
                    <a:cubicBezTo>
                      <a:pt x="97" y="78"/>
                      <a:pt x="97" y="78"/>
                      <a:pt x="97" y="77"/>
                    </a:cubicBezTo>
                    <a:cubicBezTo>
                      <a:pt x="97" y="75"/>
                      <a:pt x="98" y="74"/>
                      <a:pt x="100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02" name="Freeform 74">
                <a:extLst>
                  <a:ext uri="{FF2B5EF4-FFF2-40B4-BE49-F238E27FC236}">
                    <a16:creationId xmlns:a16="http://schemas.microsoft.com/office/drawing/2014/main" id="{C5D77F31-14E4-48C0-AC8E-636DCFDCA09A}"/>
                  </a:ext>
                </a:extLst>
              </p:cNvPr>
              <p:cNvSpPr/>
              <p:nvPr/>
            </p:nvSpPr>
            <p:spPr bwMode="auto">
              <a:xfrm>
                <a:off x="-4767263" y="6270625"/>
                <a:ext cx="231775" cy="228600"/>
              </a:xfrm>
              <a:custGeom>
                <a:avLst/>
                <a:gdLst>
                  <a:gd name="T0" fmla="*/ 14 w 62"/>
                  <a:gd name="T1" fmla="*/ 56 h 61"/>
                  <a:gd name="T2" fmla="*/ 31 w 62"/>
                  <a:gd name="T3" fmla="*/ 61 h 61"/>
                  <a:gd name="T4" fmla="*/ 62 w 62"/>
                  <a:gd name="T5" fmla="*/ 31 h 61"/>
                  <a:gd name="T6" fmla="*/ 31 w 62"/>
                  <a:gd name="T7" fmla="*/ 0 h 61"/>
                  <a:gd name="T8" fmla="*/ 0 w 62"/>
                  <a:gd name="T9" fmla="*/ 26 h 61"/>
                  <a:gd name="T10" fmla="*/ 31 w 62"/>
                  <a:gd name="T11" fmla="*/ 26 h 61"/>
                  <a:gd name="T12" fmla="*/ 41 w 62"/>
                  <a:gd name="T13" fmla="*/ 26 h 61"/>
                  <a:gd name="T14" fmla="*/ 34 w 62"/>
                  <a:gd name="T15" fmla="*/ 34 h 61"/>
                  <a:gd name="T16" fmla="*/ 14 w 62"/>
                  <a:gd name="T17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61">
                    <a:moveTo>
                      <a:pt x="14" y="56"/>
                    </a:moveTo>
                    <a:cubicBezTo>
                      <a:pt x="19" y="60"/>
                      <a:pt x="25" y="61"/>
                      <a:pt x="31" y="61"/>
                    </a:cubicBezTo>
                    <a:cubicBezTo>
                      <a:pt x="48" y="61"/>
                      <a:pt x="62" y="48"/>
                      <a:pt x="62" y="31"/>
                    </a:cubicBezTo>
                    <a:cubicBezTo>
                      <a:pt x="62" y="14"/>
                      <a:pt x="48" y="0"/>
                      <a:pt x="31" y="0"/>
                    </a:cubicBezTo>
                    <a:cubicBezTo>
                      <a:pt x="15" y="0"/>
                      <a:pt x="3" y="11"/>
                      <a:pt x="0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34" y="34"/>
                      <a:pt x="34" y="34"/>
                      <a:pt x="34" y="34"/>
                    </a:cubicBezTo>
                    <a:lnTo>
                      <a:pt x="14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03" name="Freeform 75">
                <a:extLst>
                  <a:ext uri="{FF2B5EF4-FFF2-40B4-BE49-F238E27FC236}">
                    <a16:creationId xmlns:a16="http://schemas.microsoft.com/office/drawing/2014/main" id="{B5944EFD-AAA5-4263-B9BC-CACE4D649984}"/>
                  </a:ext>
                </a:extLst>
              </p:cNvPr>
              <p:cNvSpPr/>
              <p:nvPr/>
            </p:nvSpPr>
            <p:spPr bwMode="auto">
              <a:xfrm>
                <a:off x="-5129213" y="6386513"/>
                <a:ext cx="477838" cy="447675"/>
              </a:xfrm>
              <a:custGeom>
                <a:avLst/>
                <a:gdLst>
                  <a:gd name="T0" fmla="*/ 57 w 127"/>
                  <a:gd name="T1" fmla="*/ 63 h 119"/>
                  <a:gd name="T2" fmla="*/ 57 w 127"/>
                  <a:gd name="T3" fmla="*/ 67 h 119"/>
                  <a:gd name="T4" fmla="*/ 57 w 127"/>
                  <a:gd name="T5" fmla="*/ 70 h 119"/>
                  <a:gd name="T6" fmla="*/ 57 w 127"/>
                  <a:gd name="T7" fmla="*/ 109 h 119"/>
                  <a:gd name="T8" fmla="*/ 42 w 127"/>
                  <a:gd name="T9" fmla="*/ 119 h 119"/>
                  <a:gd name="T10" fmla="*/ 83 w 127"/>
                  <a:gd name="T11" fmla="*/ 119 h 119"/>
                  <a:gd name="T12" fmla="*/ 70 w 127"/>
                  <a:gd name="T13" fmla="*/ 109 h 119"/>
                  <a:gd name="T14" fmla="*/ 70 w 127"/>
                  <a:gd name="T15" fmla="*/ 70 h 119"/>
                  <a:gd name="T16" fmla="*/ 70 w 127"/>
                  <a:gd name="T17" fmla="*/ 67 h 119"/>
                  <a:gd name="T18" fmla="*/ 70 w 127"/>
                  <a:gd name="T19" fmla="*/ 63 h 119"/>
                  <a:gd name="T20" fmla="*/ 106 w 127"/>
                  <a:gd name="T21" fmla="*/ 23 h 119"/>
                  <a:gd name="T22" fmla="*/ 127 w 127"/>
                  <a:gd name="T23" fmla="*/ 0 h 119"/>
                  <a:gd name="T24" fmla="*/ 96 w 127"/>
                  <a:gd name="T25" fmla="*/ 0 h 119"/>
                  <a:gd name="T26" fmla="*/ 0 w 127"/>
                  <a:gd name="T27" fmla="*/ 0 h 119"/>
                  <a:gd name="T28" fmla="*/ 57 w 127"/>
                  <a:gd name="T29" fmla="*/ 63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7" h="119">
                    <a:moveTo>
                      <a:pt x="57" y="63"/>
                    </a:moveTo>
                    <a:cubicBezTo>
                      <a:pt x="57" y="67"/>
                      <a:pt x="57" y="67"/>
                      <a:pt x="57" y="67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7" y="109"/>
                      <a:pt x="57" y="109"/>
                      <a:pt x="57" y="109"/>
                    </a:cubicBezTo>
                    <a:cubicBezTo>
                      <a:pt x="48" y="110"/>
                      <a:pt x="42" y="114"/>
                      <a:pt x="42" y="119"/>
                    </a:cubicBezTo>
                    <a:cubicBezTo>
                      <a:pt x="83" y="119"/>
                      <a:pt x="83" y="119"/>
                      <a:pt x="83" y="119"/>
                    </a:cubicBezTo>
                    <a:cubicBezTo>
                      <a:pt x="83" y="114"/>
                      <a:pt x="78" y="110"/>
                      <a:pt x="70" y="109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7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04" name="Freeform 76">
                <a:extLst>
                  <a:ext uri="{FF2B5EF4-FFF2-40B4-BE49-F238E27FC236}">
                    <a16:creationId xmlns:a16="http://schemas.microsoft.com/office/drawing/2014/main" id="{CC3A2544-AE14-48C4-8AE8-703554901F8D}"/>
                  </a:ext>
                </a:extLst>
              </p:cNvPr>
              <p:cNvSpPr/>
              <p:nvPr/>
            </p:nvSpPr>
            <p:spPr bwMode="auto">
              <a:xfrm>
                <a:off x="-2576513" y="8853488"/>
                <a:ext cx="539750" cy="142875"/>
              </a:xfrm>
              <a:custGeom>
                <a:avLst/>
                <a:gdLst>
                  <a:gd name="T0" fmla="*/ 222 w 340"/>
                  <a:gd name="T1" fmla="*/ 45 h 90"/>
                  <a:gd name="T2" fmla="*/ 118 w 340"/>
                  <a:gd name="T3" fmla="*/ 45 h 90"/>
                  <a:gd name="T4" fmla="*/ 118 w 340"/>
                  <a:gd name="T5" fmla="*/ 0 h 90"/>
                  <a:gd name="T6" fmla="*/ 0 w 340"/>
                  <a:gd name="T7" fmla="*/ 0 h 90"/>
                  <a:gd name="T8" fmla="*/ 0 w 340"/>
                  <a:gd name="T9" fmla="*/ 90 h 90"/>
                  <a:gd name="T10" fmla="*/ 340 w 340"/>
                  <a:gd name="T11" fmla="*/ 90 h 90"/>
                  <a:gd name="T12" fmla="*/ 340 w 340"/>
                  <a:gd name="T13" fmla="*/ 0 h 90"/>
                  <a:gd name="T14" fmla="*/ 222 w 340"/>
                  <a:gd name="T15" fmla="*/ 0 h 90"/>
                  <a:gd name="T16" fmla="*/ 222 w 340"/>
                  <a:gd name="T1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0" h="90">
                    <a:moveTo>
                      <a:pt x="222" y="45"/>
                    </a:moveTo>
                    <a:lnTo>
                      <a:pt x="118" y="45"/>
                    </a:lnTo>
                    <a:lnTo>
                      <a:pt x="118" y="0"/>
                    </a:lnTo>
                    <a:lnTo>
                      <a:pt x="0" y="0"/>
                    </a:lnTo>
                    <a:lnTo>
                      <a:pt x="0" y="90"/>
                    </a:lnTo>
                    <a:lnTo>
                      <a:pt x="340" y="90"/>
                    </a:lnTo>
                    <a:lnTo>
                      <a:pt x="340" y="0"/>
                    </a:lnTo>
                    <a:lnTo>
                      <a:pt x="222" y="0"/>
                    </a:lnTo>
                    <a:lnTo>
                      <a:pt x="222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05" name="Rectangle 77">
                <a:extLst>
                  <a:ext uri="{FF2B5EF4-FFF2-40B4-BE49-F238E27FC236}">
                    <a16:creationId xmlns:a16="http://schemas.microsoft.com/office/drawing/2014/main" id="{9FE38CBC-6674-4030-A9EF-6FC37EFDA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359025" y="8853488"/>
                <a:ext cx="104775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06" name="Freeform 78">
                <a:extLst>
                  <a:ext uri="{FF2B5EF4-FFF2-40B4-BE49-F238E27FC236}">
                    <a16:creationId xmlns:a16="http://schemas.microsoft.com/office/drawing/2014/main" id="{B0A09CF2-84D7-4A95-92D0-369952823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576513" y="8537575"/>
                <a:ext cx="539750" cy="285750"/>
              </a:xfrm>
              <a:custGeom>
                <a:avLst/>
                <a:gdLst>
                  <a:gd name="T0" fmla="*/ 253 w 340"/>
                  <a:gd name="T1" fmla="*/ 0 h 180"/>
                  <a:gd name="T2" fmla="*/ 170 w 340"/>
                  <a:gd name="T3" fmla="*/ 0 h 180"/>
                  <a:gd name="T4" fmla="*/ 170 w 340"/>
                  <a:gd name="T5" fmla="*/ 31 h 180"/>
                  <a:gd name="T6" fmla="*/ 224 w 340"/>
                  <a:gd name="T7" fmla="*/ 31 h 180"/>
                  <a:gd name="T8" fmla="*/ 224 w 340"/>
                  <a:gd name="T9" fmla="*/ 67 h 180"/>
                  <a:gd name="T10" fmla="*/ 170 w 340"/>
                  <a:gd name="T11" fmla="*/ 67 h 180"/>
                  <a:gd name="T12" fmla="*/ 170 w 340"/>
                  <a:gd name="T13" fmla="*/ 180 h 180"/>
                  <a:gd name="T14" fmla="*/ 222 w 340"/>
                  <a:gd name="T15" fmla="*/ 180 h 180"/>
                  <a:gd name="T16" fmla="*/ 340 w 340"/>
                  <a:gd name="T17" fmla="*/ 180 h 180"/>
                  <a:gd name="T18" fmla="*/ 340 w 340"/>
                  <a:gd name="T19" fmla="*/ 67 h 180"/>
                  <a:gd name="T20" fmla="*/ 253 w 340"/>
                  <a:gd name="T21" fmla="*/ 67 h 180"/>
                  <a:gd name="T22" fmla="*/ 253 w 340"/>
                  <a:gd name="T23" fmla="*/ 0 h 180"/>
                  <a:gd name="T24" fmla="*/ 170 w 340"/>
                  <a:gd name="T25" fmla="*/ 0 h 180"/>
                  <a:gd name="T26" fmla="*/ 87 w 340"/>
                  <a:gd name="T27" fmla="*/ 0 h 180"/>
                  <a:gd name="T28" fmla="*/ 87 w 340"/>
                  <a:gd name="T29" fmla="*/ 67 h 180"/>
                  <a:gd name="T30" fmla="*/ 0 w 340"/>
                  <a:gd name="T31" fmla="*/ 67 h 180"/>
                  <a:gd name="T32" fmla="*/ 0 w 340"/>
                  <a:gd name="T33" fmla="*/ 180 h 180"/>
                  <a:gd name="T34" fmla="*/ 118 w 340"/>
                  <a:gd name="T35" fmla="*/ 180 h 180"/>
                  <a:gd name="T36" fmla="*/ 170 w 340"/>
                  <a:gd name="T37" fmla="*/ 180 h 180"/>
                  <a:gd name="T38" fmla="*/ 170 w 340"/>
                  <a:gd name="T39" fmla="*/ 67 h 180"/>
                  <a:gd name="T40" fmla="*/ 116 w 340"/>
                  <a:gd name="T41" fmla="*/ 67 h 180"/>
                  <a:gd name="T42" fmla="*/ 116 w 340"/>
                  <a:gd name="T43" fmla="*/ 67 h 180"/>
                  <a:gd name="T44" fmla="*/ 116 w 340"/>
                  <a:gd name="T45" fmla="*/ 31 h 180"/>
                  <a:gd name="T46" fmla="*/ 170 w 340"/>
                  <a:gd name="T47" fmla="*/ 31 h 180"/>
                  <a:gd name="T48" fmla="*/ 170 w 340"/>
                  <a:gd name="T4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0" h="180">
                    <a:moveTo>
                      <a:pt x="253" y="0"/>
                    </a:moveTo>
                    <a:lnTo>
                      <a:pt x="170" y="0"/>
                    </a:lnTo>
                    <a:lnTo>
                      <a:pt x="170" y="31"/>
                    </a:lnTo>
                    <a:lnTo>
                      <a:pt x="224" y="31"/>
                    </a:lnTo>
                    <a:lnTo>
                      <a:pt x="224" y="67"/>
                    </a:lnTo>
                    <a:lnTo>
                      <a:pt x="170" y="67"/>
                    </a:lnTo>
                    <a:lnTo>
                      <a:pt x="170" y="180"/>
                    </a:lnTo>
                    <a:lnTo>
                      <a:pt x="222" y="180"/>
                    </a:lnTo>
                    <a:lnTo>
                      <a:pt x="340" y="180"/>
                    </a:lnTo>
                    <a:lnTo>
                      <a:pt x="340" y="67"/>
                    </a:lnTo>
                    <a:lnTo>
                      <a:pt x="253" y="67"/>
                    </a:lnTo>
                    <a:lnTo>
                      <a:pt x="253" y="0"/>
                    </a:lnTo>
                    <a:close/>
                    <a:moveTo>
                      <a:pt x="170" y="0"/>
                    </a:moveTo>
                    <a:lnTo>
                      <a:pt x="87" y="0"/>
                    </a:lnTo>
                    <a:lnTo>
                      <a:pt x="87" y="67"/>
                    </a:lnTo>
                    <a:lnTo>
                      <a:pt x="0" y="67"/>
                    </a:lnTo>
                    <a:lnTo>
                      <a:pt x="0" y="180"/>
                    </a:lnTo>
                    <a:lnTo>
                      <a:pt x="118" y="180"/>
                    </a:lnTo>
                    <a:lnTo>
                      <a:pt x="170" y="180"/>
                    </a:lnTo>
                    <a:lnTo>
                      <a:pt x="170" y="67"/>
                    </a:lnTo>
                    <a:lnTo>
                      <a:pt x="116" y="67"/>
                    </a:lnTo>
                    <a:lnTo>
                      <a:pt x="116" y="67"/>
                    </a:lnTo>
                    <a:lnTo>
                      <a:pt x="116" y="31"/>
                    </a:lnTo>
                    <a:lnTo>
                      <a:pt x="170" y="31"/>
                    </a:ln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07" name="Freeform 79">
                <a:extLst>
                  <a:ext uri="{FF2B5EF4-FFF2-40B4-BE49-F238E27FC236}">
                    <a16:creationId xmlns:a16="http://schemas.microsoft.com/office/drawing/2014/main" id="{01A25D18-B211-48DA-B674-0D6671CCEB6B}"/>
                  </a:ext>
                </a:extLst>
              </p:cNvPr>
              <p:cNvSpPr/>
              <p:nvPr/>
            </p:nvSpPr>
            <p:spPr bwMode="auto">
              <a:xfrm>
                <a:off x="-6281738" y="1944688"/>
                <a:ext cx="393700" cy="349250"/>
              </a:xfrm>
              <a:custGeom>
                <a:avLst/>
                <a:gdLst>
                  <a:gd name="T0" fmla="*/ 0 w 248"/>
                  <a:gd name="T1" fmla="*/ 88 h 220"/>
                  <a:gd name="T2" fmla="*/ 0 w 248"/>
                  <a:gd name="T3" fmla="*/ 189 h 220"/>
                  <a:gd name="T4" fmla="*/ 5 w 248"/>
                  <a:gd name="T5" fmla="*/ 189 h 220"/>
                  <a:gd name="T6" fmla="*/ 40 w 248"/>
                  <a:gd name="T7" fmla="*/ 189 h 220"/>
                  <a:gd name="T8" fmla="*/ 50 w 248"/>
                  <a:gd name="T9" fmla="*/ 189 h 220"/>
                  <a:gd name="T10" fmla="*/ 50 w 248"/>
                  <a:gd name="T11" fmla="*/ 199 h 220"/>
                  <a:gd name="T12" fmla="*/ 50 w 248"/>
                  <a:gd name="T13" fmla="*/ 220 h 220"/>
                  <a:gd name="T14" fmla="*/ 64 w 248"/>
                  <a:gd name="T15" fmla="*/ 220 h 220"/>
                  <a:gd name="T16" fmla="*/ 64 w 248"/>
                  <a:gd name="T17" fmla="*/ 199 h 220"/>
                  <a:gd name="T18" fmla="*/ 64 w 248"/>
                  <a:gd name="T19" fmla="*/ 189 h 220"/>
                  <a:gd name="T20" fmla="*/ 73 w 248"/>
                  <a:gd name="T21" fmla="*/ 189 h 220"/>
                  <a:gd name="T22" fmla="*/ 109 w 248"/>
                  <a:gd name="T23" fmla="*/ 189 h 220"/>
                  <a:gd name="T24" fmla="*/ 118 w 248"/>
                  <a:gd name="T25" fmla="*/ 189 h 220"/>
                  <a:gd name="T26" fmla="*/ 118 w 248"/>
                  <a:gd name="T27" fmla="*/ 199 h 220"/>
                  <a:gd name="T28" fmla="*/ 118 w 248"/>
                  <a:gd name="T29" fmla="*/ 220 h 220"/>
                  <a:gd name="T30" fmla="*/ 130 w 248"/>
                  <a:gd name="T31" fmla="*/ 220 h 220"/>
                  <a:gd name="T32" fmla="*/ 130 w 248"/>
                  <a:gd name="T33" fmla="*/ 199 h 220"/>
                  <a:gd name="T34" fmla="*/ 130 w 248"/>
                  <a:gd name="T35" fmla="*/ 189 h 220"/>
                  <a:gd name="T36" fmla="*/ 139 w 248"/>
                  <a:gd name="T37" fmla="*/ 189 h 220"/>
                  <a:gd name="T38" fmla="*/ 175 w 248"/>
                  <a:gd name="T39" fmla="*/ 189 h 220"/>
                  <a:gd name="T40" fmla="*/ 184 w 248"/>
                  <a:gd name="T41" fmla="*/ 189 h 220"/>
                  <a:gd name="T42" fmla="*/ 184 w 248"/>
                  <a:gd name="T43" fmla="*/ 199 h 220"/>
                  <a:gd name="T44" fmla="*/ 184 w 248"/>
                  <a:gd name="T45" fmla="*/ 220 h 220"/>
                  <a:gd name="T46" fmla="*/ 199 w 248"/>
                  <a:gd name="T47" fmla="*/ 220 h 220"/>
                  <a:gd name="T48" fmla="*/ 199 w 248"/>
                  <a:gd name="T49" fmla="*/ 199 h 220"/>
                  <a:gd name="T50" fmla="*/ 199 w 248"/>
                  <a:gd name="T51" fmla="*/ 189 h 220"/>
                  <a:gd name="T52" fmla="*/ 208 w 248"/>
                  <a:gd name="T53" fmla="*/ 189 h 220"/>
                  <a:gd name="T54" fmla="*/ 241 w 248"/>
                  <a:gd name="T55" fmla="*/ 189 h 220"/>
                  <a:gd name="T56" fmla="*/ 248 w 248"/>
                  <a:gd name="T57" fmla="*/ 189 h 220"/>
                  <a:gd name="T58" fmla="*/ 248 w 248"/>
                  <a:gd name="T59" fmla="*/ 88 h 220"/>
                  <a:gd name="T60" fmla="*/ 232 w 248"/>
                  <a:gd name="T61" fmla="*/ 88 h 220"/>
                  <a:gd name="T62" fmla="*/ 232 w 248"/>
                  <a:gd name="T63" fmla="*/ 109 h 220"/>
                  <a:gd name="T64" fmla="*/ 208 w 248"/>
                  <a:gd name="T65" fmla="*/ 109 h 220"/>
                  <a:gd name="T66" fmla="*/ 208 w 248"/>
                  <a:gd name="T67" fmla="*/ 88 h 220"/>
                  <a:gd name="T68" fmla="*/ 184 w 248"/>
                  <a:gd name="T69" fmla="*/ 88 h 220"/>
                  <a:gd name="T70" fmla="*/ 184 w 248"/>
                  <a:gd name="T71" fmla="*/ 109 h 220"/>
                  <a:gd name="T72" fmla="*/ 161 w 248"/>
                  <a:gd name="T73" fmla="*/ 109 h 220"/>
                  <a:gd name="T74" fmla="*/ 161 w 248"/>
                  <a:gd name="T75" fmla="*/ 88 h 220"/>
                  <a:gd name="T76" fmla="*/ 139 w 248"/>
                  <a:gd name="T77" fmla="*/ 88 h 220"/>
                  <a:gd name="T78" fmla="*/ 139 w 248"/>
                  <a:gd name="T79" fmla="*/ 0 h 220"/>
                  <a:gd name="T80" fmla="*/ 109 w 248"/>
                  <a:gd name="T81" fmla="*/ 0 h 220"/>
                  <a:gd name="T82" fmla="*/ 109 w 248"/>
                  <a:gd name="T83" fmla="*/ 88 h 220"/>
                  <a:gd name="T84" fmla="*/ 87 w 248"/>
                  <a:gd name="T85" fmla="*/ 88 h 220"/>
                  <a:gd name="T86" fmla="*/ 87 w 248"/>
                  <a:gd name="T87" fmla="*/ 109 h 220"/>
                  <a:gd name="T88" fmla="*/ 64 w 248"/>
                  <a:gd name="T89" fmla="*/ 109 h 220"/>
                  <a:gd name="T90" fmla="*/ 64 w 248"/>
                  <a:gd name="T91" fmla="*/ 88 h 220"/>
                  <a:gd name="T92" fmla="*/ 40 w 248"/>
                  <a:gd name="T93" fmla="*/ 88 h 220"/>
                  <a:gd name="T94" fmla="*/ 40 w 248"/>
                  <a:gd name="T95" fmla="*/ 109 h 220"/>
                  <a:gd name="T96" fmla="*/ 16 w 248"/>
                  <a:gd name="T97" fmla="*/ 109 h 220"/>
                  <a:gd name="T98" fmla="*/ 16 w 248"/>
                  <a:gd name="T99" fmla="*/ 88 h 220"/>
                  <a:gd name="T100" fmla="*/ 0 w 248"/>
                  <a:gd name="T101" fmla="*/ 88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8" h="220">
                    <a:moveTo>
                      <a:pt x="0" y="88"/>
                    </a:moveTo>
                    <a:lnTo>
                      <a:pt x="0" y="189"/>
                    </a:lnTo>
                    <a:lnTo>
                      <a:pt x="5" y="189"/>
                    </a:lnTo>
                    <a:lnTo>
                      <a:pt x="40" y="189"/>
                    </a:lnTo>
                    <a:lnTo>
                      <a:pt x="50" y="189"/>
                    </a:lnTo>
                    <a:lnTo>
                      <a:pt x="50" y="199"/>
                    </a:lnTo>
                    <a:lnTo>
                      <a:pt x="50" y="220"/>
                    </a:lnTo>
                    <a:lnTo>
                      <a:pt x="64" y="220"/>
                    </a:lnTo>
                    <a:lnTo>
                      <a:pt x="64" y="199"/>
                    </a:lnTo>
                    <a:lnTo>
                      <a:pt x="64" y="189"/>
                    </a:lnTo>
                    <a:lnTo>
                      <a:pt x="73" y="189"/>
                    </a:lnTo>
                    <a:lnTo>
                      <a:pt x="109" y="189"/>
                    </a:lnTo>
                    <a:lnTo>
                      <a:pt x="118" y="189"/>
                    </a:lnTo>
                    <a:lnTo>
                      <a:pt x="118" y="199"/>
                    </a:lnTo>
                    <a:lnTo>
                      <a:pt x="118" y="220"/>
                    </a:lnTo>
                    <a:lnTo>
                      <a:pt x="130" y="220"/>
                    </a:lnTo>
                    <a:lnTo>
                      <a:pt x="130" y="199"/>
                    </a:lnTo>
                    <a:lnTo>
                      <a:pt x="130" y="189"/>
                    </a:lnTo>
                    <a:lnTo>
                      <a:pt x="139" y="189"/>
                    </a:lnTo>
                    <a:lnTo>
                      <a:pt x="175" y="189"/>
                    </a:lnTo>
                    <a:lnTo>
                      <a:pt x="184" y="189"/>
                    </a:lnTo>
                    <a:lnTo>
                      <a:pt x="184" y="199"/>
                    </a:lnTo>
                    <a:lnTo>
                      <a:pt x="184" y="220"/>
                    </a:lnTo>
                    <a:lnTo>
                      <a:pt x="199" y="220"/>
                    </a:lnTo>
                    <a:lnTo>
                      <a:pt x="199" y="199"/>
                    </a:lnTo>
                    <a:lnTo>
                      <a:pt x="199" y="189"/>
                    </a:lnTo>
                    <a:lnTo>
                      <a:pt x="208" y="189"/>
                    </a:lnTo>
                    <a:lnTo>
                      <a:pt x="241" y="189"/>
                    </a:lnTo>
                    <a:lnTo>
                      <a:pt x="248" y="189"/>
                    </a:lnTo>
                    <a:lnTo>
                      <a:pt x="248" y="88"/>
                    </a:lnTo>
                    <a:lnTo>
                      <a:pt x="232" y="88"/>
                    </a:lnTo>
                    <a:lnTo>
                      <a:pt x="232" y="109"/>
                    </a:lnTo>
                    <a:lnTo>
                      <a:pt x="208" y="109"/>
                    </a:lnTo>
                    <a:lnTo>
                      <a:pt x="208" y="88"/>
                    </a:lnTo>
                    <a:lnTo>
                      <a:pt x="184" y="88"/>
                    </a:lnTo>
                    <a:lnTo>
                      <a:pt x="184" y="109"/>
                    </a:lnTo>
                    <a:lnTo>
                      <a:pt x="161" y="109"/>
                    </a:lnTo>
                    <a:lnTo>
                      <a:pt x="161" y="88"/>
                    </a:lnTo>
                    <a:lnTo>
                      <a:pt x="139" y="88"/>
                    </a:lnTo>
                    <a:lnTo>
                      <a:pt x="139" y="0"/>
                    </a:lnTo>
                    <a:lnTo>
                      <a:pt x="109" y="0"/>
                    </a:lnTo>
                    <a:lnTo>
                      <a:pt x="109" y="88"/>
                    </a:lnTo>
                    <a:lnTo>
                      <a:pt x="87" y="88"/>
                    </a:lnTo>
                    <a:lnTo>
                      <a:pt x="87" y="109"/>
                    </a:lnTo>
                    <a:lnTo>
                      <a:pt x="64" y="109"/>
                    </a:lnTo>
                    <a:lnTo>
                      <a:pt x="64" y="88"/>
                    </a:lnTo>
                    <a:lnTo>
                      <a:pt x="40" y="88"/>
                    </a:lnTo>
                    <a:lnTo>
                      <a:pt x="40" y="109"/>
                    </a:lnTo>
                    <a:lnTo>
                      <a:pt x="16" y="109"/>
                    </a:lnTo>
                    <a:lnTo>
                      <a:pt x="16" y="88"/>
                    </a:lnTo>
                    <a:lnTo>
                      <a:pt x="0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08" name="Freeform 80">
                <a:extLst>
                  <a:ext uri="{FF2B5EF4-FFF2-40B4-BE49-F238E27FC236}">
                    <a16:creationId xmlns:a16="http://schemas.microsoft.com/office/drawing/2014/main" id="{CAB9BD81-82DC-480A-96F3-6000B535AAED}"/>
                  </a:ext>
                </a:extLst>
              </p:cNvPr>
              <p:cNvSpPr/>
              <p:nvPr/>
            </p:nvSpPr>
            <p:spPr bwMode="auto">
              <a:xfrm>
                <a:off x="-6361113" y="2260600"/>
                <a:ext cx="552450" cy="285750"/>
              </a:xfrm>
              <a:custGeom>
                <a:avLst/>
                <a:gdLst>
                  <a:gd name="T0" fmla="*/ 348 w 348"/>
                  <a:gd name="T1" fmla="*/ 0 h 180"/>
                  <a:gd name="T2" fmla="*/ 324 w 348"/>
                  <a:gd name="T3" fmla="*/ 0 h 180"/>
                  <a:gd name="T4" fmla="*/ 324 w 348"/>
                  <a:gd name="T5" fmla="*/ 31 h 180"/>
                  <a:gd name="T6" fmla="*/ 298 w 348"/>
                  <a:gd name="T7" fmla="*/ 31 h 180"/>
                  <a:gd name="T8" fmla="*/ 291 w 348"/>
                  <a:gd name="T9" fmla="*/ 31 h 180"/>
                  <a:gd name="T10" fmla="*/ 291 w 348"/>
                  <a:gd name="T11" fmla="*/ 0 h 180"/>
                  <a:gd name="T12" fmla="*/ 258 w 348"/>
                  <a:gd name="T13" fmla="*/ 0 h 180"/>
                  <a:gd name="T14" fmla="*/ 258 w 348"/>
                  <a:gd name="T15" fmla="*/ 31 h 180"/>
                  <a:gd name="T16" fmla="*/ 225 w 348"/>
                  <a:gd name="T17" fmla="*/ 31 h 180"/>
                  <a:gd name="T18" fmla="*/ 225 w 348"/>
                  <a:gd name="T19" fmla="*/ 0 h 180"/>
                  <a:gd name="T20" fmla="*/ 189 w 348"/>
                  <a:gd name="T21" fmla="*/ 0 h 180"/>
                  <a:gd name="T22" fmla="*/ 189 w 348"/>
                  <a:gd name="T23" fmla="*/ 31 h 180"/>
                  <a:gd name="T24" fmla="*/ 159 w 348"/>
                  <a:gd name="T25" fmla="*/ 31 h 180"/>
                  <a:gd name="T26" fmla="*/ 159 w 348"/>
                  <a:gd name="T27" fmla="*/ 0 h 180"/>
                  <a:gd name="T28" fmla="*/ 123 w 348"/>
                  <a:gd name="T29" fmla="*/ 0 h 180"/>
                  <a:gd name="T30" fmla="*/ 123 w 348"/>
                  <a:gd name="T31" fmla="*/ 31 h 180"/>
                  <a:gd name="T32" fmla="*/ 90 w 348"/>
                  <a:gd name="T33" fmla="*/ 31 h 180"/>
                  <a:gd name="T34" fmla="*/ 90 w 348"/>
                  <a:gd name="T35" fmla="*/ 0 h 180"/>
                  <a:gd name="T36" fmla="*/ 55 w 348"/>
                  <a:gd name="T37" fmla="*/ 0 h 180"/>
                  <a:gd name="T38" fmla="*/ 55 w 348"/>
                  <a:gd name="T39" fmla="*/ 31 h 180"/>
                  <a:gd name="T40" fmla="*/ 50 w 348"/>
                  <a:gd name="T41" fmla="*/ 31 h 180"/>
                  <a:gd name="T42" fmla="*/ 24 w 348"/>
                  <a:gd name="T43" fmla="*/ 31 h 180"/>
                  <a:gd name="T44" fmla="*/ 24 w 348"/>
                  <a:gd name="T45" fmla="*/ 0 h 180"/>
                  <a:gd name="T46" fmla="*/ 0 w 348"/>
                  <a:gd name="T47" fmla="*/ 0 h 180"/>
                  <a:gd name="T48" fmla="*/ 0 w 348"/>
                  <a:gd name="T49" fmla="*/ 180 h 180"/>
                  <a:gd name="T50" fmla="*/ 133 w 348"/>
                  <a:gd name="T51" fmla="*/ 180 h 180"/>
                  <a:gd name="T52" fmla="*/ 133 w 348"/>
                  <a:gd name="T53" fmla="*/ 109 h 180"/>
                  <a:gd name="T54" fmla="*/ 225 w 348"/>
                  <a:gd name="T55" fmla="*/ 109 h 180"/>
                  <a:gd name="T56" fmla="*/ 225 w 348"/>
                  <a:gd name="T57" fmla="*/ 180 h 180"/>
                  <a:gd name="T58" fmla="*/ 348 w 348"/>
                  <a:gd name="T59" fmla="*/ 180 h 180"/>
                  <a:gd name="T60" fmla="*/ 348 w 348"/>
                  <a:gd name="T61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48" h="180">
                    <a:moveTo>
                      <a:pt x="348" y="0"/>
                    </a:moveTo>
                    <a:lnTo>
                      <a:pt x="324" y="0"/>
                    </a:lnTo>
                    <a:lnTo>
                      <a:pt x="324" y="31"/>
                    </a:lnTo>
                    <a:lnTo>
                      <a:pt x="298" y="31"/>
                    </a:lnTo>
                    <a:lnTo>
                      <a:pt x="291" y="31"/>
                    </a:lnTo>
                    <a:lnTo>
                      <a:pt x="291" y="0"/>
                    </a:lnTo>
                    <a:lnTo>
                      <a:pt x="258" y="0"/>
                    </a:lnTo>
                    <a:lnTo>
                      <a:pt x="258" y="31"/>
                    </a:lnTo>
                    <a:lnTo>
                      <a:pt x="225" y="31"/>
                    </a:lnTo>
                    <a:lnTo>
                      <a:pt x="225" y="0"/>
                    </a:lnTo>
                    <a:lnTo>
                      <a:pt x="189" y="0"/>
                    </a:lnTo>
                    <a:lnTo>
                      <a:pt x="189" y="31"/>
                    </a:lnTo>
                    <a:lnTo>
                      <a:pt x="159" y="31"/>
                    </a:lnTo>
                    <a:lnTo>
                      <a:pt x="159" y="0"/>
                    </a:lnTo>
                    <a:lnTo>
                      <a:pt x="123" y="0"/>
                    </a:lnTo>
                    <a:lnTo>
                      <a:pt x="123" y="31"/>
                    </a:lnTo>
                    <a:lnTo>
                      <a:pt x="90" y="31"/>
                    </a:lnTo>
                    <a:lnTo>
                      <a:pt x="90" y="0"/>
                    </a:lnTo>
                    <a:lnTo>
                      <a:pt x="55" y="0"/>
                    </a:lnTo>
                    <a:lnTo>
                      <a:pt x="55" y="31"/>
                    </a:lnTo>
                    <a:lnTo>
                      <a:pt x="50" y="31"/>
                    </a:lnTo>
                    <a:lnTo>
                      <a:pt x="24" y="31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133" y="180"/>
                    </a:lnTo>
                    <a:lnTo>
                      <a:pt x="133" y="109"/>
                    </a:lnTo>
                    <a:lnTo>
                      <a:pt x="225" y="109"/>
                    </a:lnTo>
                    <a:lnTo>
                      <a:pt x="225" y="180"/>
                    </a:lnTo>
                    <a:lnTo>
                      <a:pt x="348" y="180"/>
                    </a:lnTo>
                    <a:lnTo>
                      <a:pt x="3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09" name="Freeform 81">
                <a:extLst>
                  <a:ext uri="{FF2B5EF4-FFF2-40B4-BE49-F238E27FC236}">
                    <a16:creationId xmlns:a16="http://schemas.microsoft.com/office/drawing/2014/main" id="{D8BBC3C9-2EB8-4250-B436-2D499959E17F}"/>
                  </a:ext>
                </a:extLst>
              </p:cNvPr>
              <p:cNvSpPr/>
              <p:nvPr/>
            </p:nvSpPr>
            <p:spPr bwMode="auto">
              <a:xfrm>
                <a:off x="-6034088" y="1955800"/>
                <a:ext cx="157163" cy="101600"/>
              </a:xfrm>
              <a:custGeom>
                <a:avLst/>
                <a:gdLst>
                  <a:gd name="T0" fmla="*/ 0 w 99"/>
                  <a:gd name="T1" fmla="*/ 0 h 64"/>
                  <a:gd name="T2" fmla="*/ 0 w 99"/>
                  <a:gd name="T3" fmla="*/ 64 h 64"/>
                  <a:gd name="T4" fmla="*/ 99 w 99"/>
                  <a:gd name="T5" fmla="*/ 33 h 64"/>
                  <a:gd name="T6" fmla="*/ 0 w 99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64">
                    <a:moveTo>
                      <a:pt x="0" y="0"/>
                    </a:moveTo>
                    <a:lnTo>
                      <a:pt x="0" y="64"/>
                    </a:lnTo>
                    <a:lnTo>
                      <a:pt x="99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10" name="Freeform 82">
                <a:extLst>
                  <a:ext uri="{FF2B5EF4-FFF2-40B4-BE49-F238E27FC236}">
                    <a16:creationId xmlns:a16="http://schemas.microsoft.com/office/drawing/2014/main" id="{BDDDD891-2B39-4A98-BE29-21CBBA8653A3}"/>
                  </a:ext>
                </a:extLst>
              </p:cNvPr>
              <p:cNvSpPr/>
              <p:nvPr/>
            </p:nvSpPr>
            <p:spPr bwMode="auto">
              <a:xfrm>
                <a:off x="-2108200" y="6784975"/>
                <a:ext cx="576263" cy="588963"/>
              </a:xfrm>
              <a:custGeom>
                <a:avLst/>
                <a:gdLst>
                  <a:gd name="T0" fmla="*/ 77 w 153"/>
                  <a:gd name="T1" fmla="*/ 0 h 157"/>
                  <a:gd name="T2" fmla="*/ 60 w 153"/>
                  <a:gd name="T3" fmla="*/ 34 h 157"/>
                  <a:gd name="T4" fmla="*/ 60 w 153"/>
                  <a:gd name="T5" fmla="*/ 58 h 157"/>
                  <a:gd name="T6" fmla="*/ 0 w 153"/>
                  <a:gd name="T7" fmla="*/ 83 h 157"/>
                  <a:gd name="T8" fmla="*/ 0 w 153"/>
                  <a:gd name="T9" fmla="*/ 100 h 157"/>
                  <a:gd name="T10" fmla="*/ 60 w 153"/>
                  <a:gd name="T11" fmla="*/ 88 h 157"/>
                  <a:gd name="T12" fmla="*/ 60 w 153"/>
                  <a:gd name="T13" fmla="*/ 122 h 157"/>
                  <a:gd name="T14" fmla="*/ 34 w 153"/>
                  <a:gd name="T15" fmla="*/ 140 h 157"/>
                  <a:gd name="T16" fmla="*/ 34 w 153"/>
                  <a:gd name="T17" fmla="*/ 157 h 157"/>
                  <a:gd name="T18" fmla="*/ 76 w 153"/>
                  <a:gd name="T19" fmla="*/ 142 h 157"/>
                  <a:gd name="T20" fmla="*/ 118 w 153"/>
                  <a:gd name="T21" fmla="*/ 157 h 157"/>
                  <a:gd name="T22" fmla="*/ 118 w 153"/>
                  <a:gd name="T23" fmla="*/ 140 h 157"/>
                  <a:gd name="T24" fmla="*/ 94 w 153"/>
                  <a:gd name="T25" fmla="*/ 122 h 157"/>
                  <a:gd name="T26" fmla="*/ 94 w 153"/>
                  <a:gd name="T27" fmla="*/ 88 h 157"/>
                  <a:gd name="T28" fmla="*/ 153 w 153"/>
                  <a:gd name="T29" fmla="*/ 100 h 157"/>
                  <a:gd name="T30" fmla="*/ 153 w 153"/>
                  <a:gd name="T31" fmla="*/ 83 h 157"/>
                  <a:gd name="T32" fmla="*/ 94 w 153"/>
                  <a:gd name="T33" fmla="*/ 58 h 157"/>
                  <a:gd name="T34" fmla="*/ 94 w 153"/>
                  <a:gd name="T35" fmla="*/ 34 h 157"/>
                  <a:gd name="T36" fmla="*/ 77 w 153"/>
                  <a:gd name="T3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3" h="157">
                    <a:moveTo>
                      <a:pt x="77" y="0"/>
                    </a:moveTo>
                    <a:cubicBezTo>
                      <a:pt x="67" y="0"/>
                      <a:pt x="60" y="24"/>
                      <a:pt x="60" y="34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60" y="122"/>
                      <a:pt x="60" y="122"/>
                      <a:pt x="60" y="122"/>
                    </a:cubicBezTo>
                    <a:cubicBezTo>
                      <a:pt x="34" y="140"/>
                      <a:pt x="34" y="140"/>
                      <a:pt x="34" y="140"/>
                    </a:cubicBezTo>
                    <a:cubicBezTo>
                      <a:pt x="34" y="157"/>
                      <a:pt x="34" y="157"/>
                      <a:pt x="34" y="157"/>
                    </a:cubicBezTo>
                    <a:cubicBezTo>
                      <a:pt x="76" y="142"/>
                      <a:pt x="76" y="142"/>
                      <a:pt x="76" y="142"/>
                    </a:cubicBezTo>
                    <a:cubicBezTo>
                      <a:pt x="118" y="157"/>
                      <a:pt x="118" y="157"/>
                      <a:pt x="118" y="157"/>
                    </a:cubicBezTo>
                    <a:cubicBezTo>
                      <a:pt x="118" y="140"/>
                      <a:pt x="118" y="140"/>
                      <a:pt x="118" y="140"/>
                    </a:cubicBezTo>
                    <a:cubicBezTo>
                      <a:pt x="94" y="122"/>
                      <a:pt x="94" y="122"/>
                      <a:pt x="94" y="122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153" y="100"/>
                      <a:pt x="153" y="100"/>
                      <a:pt x="153" y="100"/>
                    </a:cubicBezTo>
                    <a:cubicBezTo>
                      <a:pt x="153" y="83"/>
                      <a:pt x="153" y="83"/>
                      <a:pt x="153" y="83"/>
                    </a:cubicBezTo>
                    <a:cubicBezTo>
                      <a:pt x="94" y="58"/>
                      <a:pt x="94" y="58"/>
                      <a:pt x="94" y="58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24"/>
                      <a:pt x="86" y="0"/>
                      <a:pt x="7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11" name="Freeform 83">
                <a:extLst>
                  <a:ext uri="{FF2B5EF4-FFF2-40B4-BE49-F238E27FC236}">
                    <a16:creationId xmlns:a16="http://schemas.microsoft.com/office/drawing/2014/main" id="{F33FBA1A-63BD-4A59-B7E4-EFCC2E86FB4E}"/>
                  </a:ext>
                </a:extLst>
              </p:cNvPr>
              <p:cNvSpPr/>
              <p:nvPr/>
            </p:nvSpPr>
            <p:spPr bwMode="auto">
              <a:xfrm>
                <a:off x="-4557713" y="641350"/>
                <a:ext cx="571500" cy="150813"/>
              </a:xfrm>
              <a:custGeom>
                <a:avLst/>
                <a:gdLst>
                  <a:gd name="T0" fmla="*/ 50 w 360"/>
                  <a:gd name="T1" fmla="*/ 95 h 95"/>
                  <a:gd name="T2" fmla="*/ 57 w 360"/>
                  <a:gd name="T3" fmla="*/ 95 h 95"/>
                  <a:gd name="T4" fmla="*/ 303 w 360"/>
                  <a:gd name="T5" fmla="*/ 95 h 95"/>
                  <a:gd name="T6" fmla="*/ 308 w 360"/>
                  <a:gd name="T7" fmla="*/ 95 h 95"/>
                  <a:gd name="T8" fmla="*/ 360 w 360"/>
                  <a:gd name="T9" fmla="*/ 0 h 95"/>
                  <a:gd name="T10" fmla="*/ 358 w 360"/>
                  <a:gd name="T11" fmla="*/ 0 h 95"/>
                  <a:gd name="T12" fmla="*/ 306 w 360"/>
                  <a:gd name="T13" fmla="*/ 0 h 95"/>
                  <a:gd name="T14" fmla="*/ 263 w 360"/>
                  <a:gd name="T15" fmla="*/ 0 h 95"/>
                  <a:gd name="T16" fmla="*/ 97 w 360"/>
                  <a:gd name="T17" fmla="*/ 0 h 95"/>
                  <a:gd name="T18" fmla="*/ 55 w 360"/>
                  <a:gd name="T19" fmla="*/ 0 h 95"/>
                  <a:gd name="T20" fmla="*/ 0 w 360"/>
                  <a:gd name="T21" fmla="*/ 0 h 95"/>
                  <a:gd name="T22" fmla="*/ 50 w 360"/>
                  <a:gd name="T2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0" h="95">
                    <a:moveTo>
                      <a:pt x="50" y="95"/>
                    </a:moveTo>
                    <a:lnTo>
                      <a:pt x="57" y="95"/>
                    </a:lnTo>
                    <a:lnTo>
                      <a:pt x="303" y="95"/>
                    </a:lnTo>
                    <a:lnTo>
                      <a:pt x="308" y="95"/>
                    </a:lnTo>
                    <a:lnTo>
                      <a:pt x="360" y="0"/>
                    </a:lnTo>
                    <a:lnTo>
                      <a:pt x="358" y="0"/>
                    </a:lnTo>
                    <a:lnTo>
                      <a:pt x="306" y="0"/>
                    </a:lnTo>
                    <a:lnTo>
                      <a:pt x="263" y="0"/>
                    </a:lnTo>
                    <a:lnTo>
                      <a:pt x="97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5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12" name="Freeform 84">
                <a:extLst>
                  <a:ext uri="{FF2B5EF4-FFF2-40B4-BE49-F238E27FC236}">
                    <a16:creationId xmlns:a16="http://schemas.microsoft.com/office/drawing/2014/main" id="{F4EFEE4C-D66E-43BA-A90B-5566E75BD1BA}"/>
                  </a:ext>
                </a:extLst>
              </p:cNvPr>
              <p:cNvSpPr/>
              <p:nvPr/>
            </p:nvSpPr>
            <p:spPr bwMode="auto">
              <a:xfrm>
                <a:off x="-4557713" y="676275"/>
                <a:ext cx="568325" cy="269875"/>
              </a:xfrm>
              <a:custGeom>
                <a:avLst/>
                <a:gdLst>
                  <a:gd name="T0" fmla="*/ 0 w 151"/>
                  <a:gd name="T1" fmla="*/ 72 h 72"/>
                  <a:gd name="T2" fmla="*/ 151 w 151"/>
                  <a:gd name="T3" fmla="*/ 72 h 72"/>
                  <a:gd name="T4" fmla="*/ 151 w 151"/>
                  <a:gd name="T5" fmla="*/ 0 h 72"/>
                  <a:gd name="T6" fmla="*/ 134 w 151"/>
                  <a:gd name="T7" fmla="*/ 33 h 72"/>
                  <a:gd name="T8" fmla="*/ 133 w 151"/>
                  <a:gd name="T9" fmla="*/ 36 h 72"/>
                  <a:gd name="T10" fmla="*/ 130 w 151"/>
                  <a:gd name="T11" fmla="*/ 36 h 72"/>
                  <a:gd name="T12" fmla="*/ 125 w 151"/>
                  <a:gd name="T13" fmla="*/ 36 h 72"/>
                  <a:gd name="T14" fmla="*/ 87 w 151"/>
                  <a:gd name="T15" fmla="*/ 36 h 72"/>
                  <a:gd name="T16" fmla="*/ 88 w 151"/>
                  <a:gd name="T17" fmla="*/ 37 h 72"/>
                  <a:gd name="T18" fmla="*/ 86 w 151"/>
                  <a:gd name="T19" fmla="*/ 44 h 72"/>
                  <a:gd name="T20" fmla="*/ 76 w 151"/>
                  <a:gd name="T21" fmla="*/ 49 h 72"/>
                  <a:gd name="T22" fmla="*/ 66 w 151"/>
                  <a:gd name="T23" fmla="*/ 44 h 72"/>
                  <a:gd name="T24" fmla="*/ 64 w 151"/>
                  <a:gd name="T25" fmla="*/ 37 h 72"/>
                  <a:gd name="T26" fmla="*/ 64 w 151"/>
                  <a:gd name="T27" fmla="*/ 36 h 72"/>
                  <a:gd name="T28" fmla="*/ 27 w 151"/>
                  <a:gd name="T29" fmla="*/ 36 h 72"/>
                  <a:gd name="T30" fmla="*/ 21 w 151"/>
                  <a:gd name="T31" fmla="*/ 36 h 72"/>
                  <a:gd name="T32" fmla="*/ 18 w 151"/>
                  <a:gd name="T33" fmla="*/ 36 h 72"/>
                  <a:gd name="T34" fmla="*/ 16 w 151"/>
                  <a:gd name="T35" fmla="*/ 33 h 72"/>
                  <a:gd name="T36" fmla="*/ 0 w 151"/>
                  <a:gd name="T37" fmla="*/ 0 h 72"/>
                  <a:gd name="T38" fmla="*/ 0 w 151"/>
                  <a:gd name="T3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1" h="72">
                    <a:moveTo>
                      <a:pt x="0" y="72"/>
                    </a:moveTo>
                    <a:cubicBezTo>
                      <a:pt x="151" y="72"/>
                      <a:pt x="151" y="72"/>
                      <a:pt x="151" y="72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0" y="36"/>
                      <a:pt x="130" y="36"/>
                      <a:pt x="130" y="36"/>
                    </a:cubicBezTo>
                    <a:cubicBezTo>
                      <a:pt x="125" y="36"/>
                      <a:pt x="125" y="36"/>
                      <a:pt x="125" y="36"/>
                    </a:cubicBezTo>
                    <a:cubicBezTo>
                      <a:pt x="87" y="36"/>
                      <a:pt x="87" y="36"/>
                      <a:pt x="87" y="36"/>
                    </a:cubicBezTo>
                    <a:cubicBezTo>
                      <a:pt x="88" y="36"/>
                      <a:pt x="88" y="37"/>
                      <a:pt x="88" y="37"/>
                    </a:cubicBezTo>
                    <a:cubicBezTo>
                      <a:pt x="88" y="40"/>
                      <a:pt x="87" y="42"/>
                      <a:pt x="86" y="44"/>
                    </a:cubicBezTo>
                    <a:cubicBezTo>
                      <a:pt x="84" y="47"/>
                      <a:pt x="80" y="49"/>
                      <a:pt x="76" y="49"/>
                    </a:cubicBezTo>
                    <a:cubicBezTo>
                      <a:pt x="72" y="49"/>
                      <a:pt x="68" y="47"/>
                      <a:pt x="66" y="44"/>
                    </a:cubicBezTo>
                    <a:cubicBezTo>
                      <a:pt x="65" y="42"/>
                      <a:pt x="64" y="40"/>
                      <a:pt x="64" y="37"/>
                    </a:cubicBezTo>
                    <a:cubicBezTo>
                      <a:pt x="64" y="37"/>
                      <a:pt x="64" y="36"/>
                      <a:pt x="64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13" name="Freeform 85">
                <a:extLst>
                  <a:ext uri="{FF2B5EF4-FFF2-40B4-BE49-F238E27FC236}">
                    <a16:creationId xmlns:a16="http://schemas.microsoft.com/office/drawing/2014/main" id="{A68CF23D-FA18-4AA1-99E1-CCFDB80303F0}"/>
                  </a:ext>
                </a:extLst>
              </p:cNvPr>
              <p:cNvSpPr/>
              <p:nvPr/>
            </p:nvSpPr>
            <p:spPr bwMode="auto">
              <a:xfrm>
                <a:off x="-4470400" y="439738"/>
                <a:ext cx="398463" cy="184150"/>
              </a:xfrm>
              <a:custGeom>
                <a:avLst/>
                <a:gdLst>
                  <a:gd name="T0" fmla="*/ 106 w 106"/>
                  <a:gd name="T1" fmla="*/ 49 h 49"/>
                  <a:gd name="T2" fmla="*/ 106 w 106"/>
                  <a:gd name="T3" fmla="*/ 21 h 49"/>
                  <a:gd name="T4" fmla="*/ 85 w 106"/>
                  <a:gd name="T5" fmla="*/ 0 h 49"/>
                  <a:gd name="T6" fmla="*/ 20 w 106"/>
                  <a:gd name="T7" fmla="*/ 0 h 49"/>
                  <a:gd name="T8" fmla="*/ 0 w 106"/>
                  <a:gd name="T9" fmla="*/ 21 h 49"/>
                  <a:gd name="T10" fmla="*/ 0 w 106"/>
                  <a:gd name="T11" fmla="*/ 49 h 49"/>
                  <a:gd name="T12" fmla="*/ 18 w 106"/>
                  <a:gd name="T13" fmla="*/ 49 h 49"/>
                  <a:gd name="T14" fmla="*/ 18 w 106"/>
                  <a:gd name="T15" fmla="*/ 21 h 49"/>
                  <a:gd name="T16" fmla="*/ 20 w 106"/>
                  <a:gd name="T17" fmla="*/ 18 h 49"/>
                  <a:gd name="T18" fmla="*/ 85 w 106"/>
                  <a:gd name="T19" fmla="*/ 18 h 49"/>
                  <a:gd name="T20" fmla="*/ 88 w 106"/>
                  <a:gd name="T21" fmla="*/ 21 h 49"/>
                  <a:gd name="T22" fmla="*/ 88 w 106"/>
                  <a:gd name="T23" fmla="*/ 49 h 49"/>
                  <a:gd name="T24" fmla="*/ 106 w 106"/>
                  <a:gd name="T2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49">
                    <a:moveTo>
                      <a:pt x="106" y="49"/>
                    </a:moveTo>
                    <a:cubicBezTo>
                      <a:pt x="106" y="21"/>
                      <a:pt x="106" y="21"/>
                      <a:pt x="106" y="21"/>
                    </a:cubicBezTo>
                    <a:cubicBezTo>
                      <a:pt x="106" y="10"/>
                      <a:pt x="97" y="0"/>
                      <a:pt x="8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0"/>
                      <a:pt x="19" y="18"/>
                      <a:pt x="20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7" y="18"/>
                      <a:pt x="88" y="20"/>
                      <a:pt x="88" y="21"/>
                    </a:cubicBezTo>
                    <a:cubicBezTo>
                      <a:pt x="88" y="49"/>
                      <a:pt x="88" y="49"/>
                      <a:pt x="88" y="49"/>
                    </a:cubicBezTo>
                    <a:lnTo>
                      <a:pt x="106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14" name="Freeform 86">
                <a:extLst>
                  <a:ext uri="{FF2B5EF4-FFF2-40B4-BE49-F238E27FC236}">
                    <a16:creationId xmlns:a16="http://schemas.microsoft.com/office/drawing/2014/main" id="{FE61F5AE-2A1A-485A-A796-107FF9BC70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34025" y="1603375"/>
                <a:ext cx="706438" cy="706438"/>
              </a:xfrm>
              <a:custGeom>
                <a:avLst/>
                <a:gdLst>
                  <a:gd name="T0" fmla="*/ 94 w 188"/>
                  <a:gd name="T1" fmla="*/ 188 h 188"/>
                  <a:gd name="T2" fmla="*/ 188 w 188"/>
                  <a:gd name="T3" fmla="*/ 94 h 188"/>
                  <a:gd name="T4" fmla="*/ 94 w 188"/>
                  <a:gd name="T5" fmla="*/ 0 h 188"/>
                  <a:gd name="T6" fmla="*/ 94 w 188"/>
                  <a:gd name="T7" fmla="*/ 67 h 188"/>
                  <a:gd name="T8" fmla="*/ 121 w 188"/>
                  <a:gd name="T9" fmla="*/ 94 h 188"/>
                  <a:gd name="T10" fmla="*/ 94 w 188"/>
                  <a:gd name="T11" fmla="*/ 121 h 188"/>
                  <a:gd name="T12" fmla="*/ 94 w 188"/>
                  <a:gd name="T13" fmla="*/ 188 h 188"/>
                  <a:gd name="T14" fmla="*/ 94 w 188"/>
                  <a:gd name="T15" fmla="*/ 0 h 188"/>
                  <a:gd name="T16" fmla="*/ 0 w 188"/>
                  <a:gd name="T17" fmla="*/ 94 h 188"/>
                  <a:gd name="T18" fmla="*/ 94 w 188"/>
                  <a:gd name="T19" fmla="*/ 188 h 188"/>
                  <a:gd name="T20" fmla="*/ 94 w 188"/>
                  <a:gd name="T21" fmla="*/ 188 h 188"/>
                  <a:gd name="T22" fmla="*/ 94 w 188"/>
                  <a:gd name="T23" fmla="*/ 121 h 188"/>
                  <a:gd name="T24" fmla="*/ 94 w 188"/>
                  <a:gd name="T25" fmla="*/ 121 h 188"/>
                  <a:gd name="T26" fmla="*/ 94 w 188"/>
                  <a:gd name="T27" fmla="*/ 121 h 188"/>
                  <a:gd name="T28" fmla="*/ 67 w 188"/>
                  <a:gd name="T29" fmla="*/ 94 h 188"/>
                  <a:gd name="T30" fmla="*/ 94 w 188"/>
                  <a:gd name="T31" fmla="*/ 67 h 188"/>
                  <a:gd name="T32" fmla="*/ 94 w 188"/>
                  <a:gd name="T33" fmla="*/ 67 h 188"/>
                  <a:gd name="T34" fmla="*/ 94 w 188"/>
                  <a:gd name="T35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8" h="188">
                    <a:moveTo>
                      <a:pt x="94" y="188"/>
                    </a:moveTo>
                    <a:cubicBezTo>
                      <a:pt x="146" y="188"/>
                      <a:pt x="188" y="146"/>
                      <a:pt x="188" y="94"/>
                    </a:cubicBezTo>
                    <a:cubicBezTo>
                      <a:pt x="188" y="42"/>
                      <a:pt x="146" y="0"/>
                      <a:pt x="94" y="0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109" y="67"/>
                      <a:pt x="121" y="79"/>
                      <a:pt x="121" y="94"/>
                    </a:cubicBezTo>
                    <a:cubicBezTo>
                      <a:pt x="121" y="109"/>
                      <a:pt x="109" y="121"/>
                      <a:pt x="94" y="121"/>
                    </a:cubicBezTo>
                    <a:lnTo>
                      <a:pt x="94" y="188"/>
                    </a:lnTo>
                    <a:close/>
                    <a:moveTo>
                      <a:pt x="94" y="0"/>
                    </a:move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cubicBezTo>
                      <a:pt x="94" y="188"/>
                      <a:pt x="94" y="188"/>
                      <a:pt x="94" y="188"/>
                    </a:cubicBezTo>
                    <a:cubicBezTo>
                      <a:pt x="94" y="121"/>
                      <a:pt x="94" y="121"/>
                      <a:pt x="94" y="121"/>
                    </a:cubicBezTo>
                    <a:cubicBezTo>
                      <a:pt x="94" y="121"/>
                      <a:pt x="94" y="121"/>
                      <a:pt x="94" y="121"/>
                    </a:cubicBezTo>
                    <a:cubicBezTo>
                      <a:pt x="94" y="121"/>
                      <a:pt x="94" y="121"/>
                      <a:pt x="94" y="121"/>
                    </a:cubicBezTo>
                    <a:cubicBezTo>
                      <a:pt x="79" y="121"/>
                      <a:pt x="67" y="109"/>
                      <a:pt x="67" y="94"/>
                    </a:cubicBezTo>
                    <a:cubicBezTo>
                      <a:pt x="67" y="79"/>
                      <a:pt x="79" y="67"/>
                      <a:pt x="94" y="67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94" y="0"/>
                      <a:pt x="94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15" name="Freeform 87">
                <a:extLst>
                  <a:ext uri="{FF2B5EF4-FFF2-40B4-BE49-F238E27FC236}">
                    <a16:creationId xmlns:a16="http://schemas.microsoft.com/office/drawing/2014/main" id="{ECC9695E-6782-45B1-BA1B-49DDCE8358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64150" y="1873250"/>
                <a:ext cx="165100" cy="165100"/>
              </a:xfrm>
              <a:custGeom>
                <a:avLst/>
                <a:gdLst>
                  <a:gd name="T0" fmla="*/ 22 w 44"/>
                  <a:gd name="T1" fmla="*/ 44 h 44"/>
                  <a:gd name="T2" fmla="*/ 44 w 44"/>
                  <a:gd name="T3" fmla="*/ 22 h 44"/>
                  <a:gd name="T4" fmla="*/ 22 w 44"/>
                  <a:gd name="T5" fmla="*/ 0 h 44"/>
                  <a:gd name="T6" fmla="*/ 22 w 44"/>
                  <a:gd name="T7" fmla="*/ 6 h 44"/>
                  <a:gd name="T8" fmla="*/ 38 w 44"/>
                  <a:gd name="T9" fmla="*/ 22 h 44"/>
                  <a:gd name="T10" fmla="*/ 22 w 44"/>
                  <a:gd name="T11" fmla="*/ 37 h 44"/>
                  <a:gd name="T12" fmla="*/ 22 w 44"/>
                  <a:gd name="T13" fmla="*/ 44 h 44"/>
                  <a:gd name="T14" fmla="*/ 22 w 44"/>
                  <a:gd name="T15" fmla="*/ 0 h 44"/>
                  <a:gd name="T16" fmla="*/ 0 w 44"/>
                  <a:gd name="T17" fmla="*/ 22 h 44"/>
                  <a:gd name="T18" fmla="*/ 22 w 44"/>
                  <a:gd name="T19" fmla="*/ 44 h 44"/>
                  <a:gd name="T20" fmla="*/ 22 w 44"/>
                  <a:gd name="T21" fmla="*/ 44 h 44"/>
                  <a:gd name="T22" fmla="*/ 22 w 44"/>
                  <a:gd name="T23" fmla="*/ 37 h 44"/>
                  <a:gd name="T24" fmla="*/ 22 w 44"/>
                  <a:gd name="T25" fmla="*/ 37 h 44"/>
                  <a:gd name="T26" fmla="*/ 22 w 44"/>
                  <a:gd name="T27" fmla="*/ 37 h 44"/>
                  <a:gd name="T28" fmla="*/ 7 w 44"/>
                  <a:gd name="T29" fmla="*/ 22 h 44"/>
                  <a:gd name="T30" fmla="*/ 22 w 44"/>
                  <a:gd name="T31" fmla="*/ 6 h 44"/>
                  <a:gd name="T32" fmla="*/ 22 w 44"/>
                  <a:gd name="T33" fmla="*/ 6 h 44"/>
                  <a:gd name="T34" fmla="*/ 22 w 44"/>
                  <a:gd name="T3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44">
                    <a:moveTo>
                      <a:pt x="22" y="44"/>
                    </a:move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31" y="6"/>
                      <a:pt x="38" y="13"/>
                      <a:pt x="38" y="22"/>
                    </a:cubicBezTo>
                    <a:cubicBezTo>
                      <a:pt x="38" y="30"/>
                      <a:pt x="31" y="37"/>
                      <a:pt x="22" y="37"/>
                    </a:cubicBezTo>
                    <a:lnTo>
                      <a:pt x="22" y="44"/>
                    </a:lnTo>
                    <a:close/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4" y="37"/>
                      <a:pt x="7" y="30"/>
                      <a:pt x="7" y="22"/>
                    </a:cubicBezTo>
                    <a:cubicBezTo>
                      <a:pt x="7" y="13"/>
                      <a:pt x="14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0"/>
                      <a:pt x="22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16" name="Freeform 88">
                <a:extLst>
                  <a:ext uri="{FF2B5EF4-FFF2-40B4-BE49-F238E27FC236}">
                    <a16:creationId xmlns:a16="http://schemas.microsoft.com/office/drawing/2014/main" id="{AA3C6ABC-3BFC-4A36-9582-7F97E2316BE8}"/>
                  </a:ext>
                </a:extLst>
              </p:cNvPr>
              <p:cNvSpPr/>
              <p:nvPr/>
            </p:nvSpPr>
            <p:spPr bwMode="auto">
              <a:xfrm>
                <a:off x="-5448300" y="26988"/>
                <a:ext cx="538163" cy="550863"/>
              </a:xfrm>
              <a:custGeom>
                <a:avLst/>
                <a:gdLst>
                  <a:gd name="T0" fmla="*/ 140 w 143"/>
                  <a:gd name="T1" fmla="*/ 103 h 147"/>
                  <a:gd name="T2" fmla="*/ 112 w 143"/>
                  <a:gd name="T3" fmla="*/ 75 h 147"/>
                  <a:gd name="T4" fmla="*/ 107 w 143"/>
                  <a:gd name="T5" fmla="*/ 70 h 147"/>
                  <a:gd name="T6" fmla="*/ 79 w 143"/>
                  <a:gd name="T7" fmla="*/ 37 h 147"/>
                  <a:gd name="T8" fmla="*/ 67 w 143"/>
                  <a:gd name="T9" fmla="*/ 10 h 147"/>
                  <a:gd name="T10" fmla="*/ 52 w 143"/>
                  <a:gd name="T11" fmla="*/ 9 h 147"/>
                  <a:gd name="T12" fmla="*/ 47 w 143"/>
                  <a:gd name="T13" fmla="*/ 21 h 147"/>
                  <a:gd name="T14" fmla="*/ 55 w 143"/>
                  <a:gd name="T15" fmla="*/ 42 h 147"/>
                  <a:gd name="T16" fmla="*/ 56 w 143"/>
                  <a:gd name="T17" fmla="*/ 56 h 147"/>
                  <a:gd name="T18" fmla="*/ 13 w 143"/>
                  <a:gd name="T19" fmla="*/ 56 h 147"/>
                  <a:gd name="T20" fmla="*/ 3 w 143"/>
                  <a:gd name="T21" fmla="*/ 71 h 147"/>
                  <a:gd name="T22" fmla="*/ 25 w 143"/>
                  <a:gd name="T23" fmla="*/ 131 h 147"/>
                  <a:gd name="T24" fmla="*/ 34 w 143"/>
                  <a:gd name="T25" fmla="*/ 137 h 147"/>
                  <a:gd name="T26" fmla="*/ 85 w 143"/>
                  <a:gd name="T27" fmla="*/ 137 h 147"/>
                  <a:gd name="T28" fmla="*/ 97 w 143"/>
                  <a:gd name="T29" fmla="*/ 142 h 147"/>
                  <a:gd name="T30" fmla="*/ 99 w 143"/>
                  <a:gd name="T31" fmla="*/ 144 h 147"/>
                  <a:gd name="T32" fmla="*/ 108 w 143"/>
                  <a:gd name="T33" fmla="*/ 144 h 147"/>
                  <a:gd name="T34" fmla="*/ 140 w 143"/>
                  <a:gd name="T35" fmla="*/ 112 h 147"/>
                  <a:gd name="T36" fmla="*/ 140 w 143"/>
                  <a:gd name="T37" fmla="*/ 10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3" h="147">
                    <a:moveTo>
                      <a:pt x="140" y="103"/>
                    </a:moveTo>
                    <a:cubicBezTo>
                      <a:pt x="112" y="75"/>
                      <a:pt x="112" y="75"/>
                      <a:pt x="112" y="75"/>
                    </a:cubicBezTo>
                    <a:cubicBezTo>
                      <a:pt x="109" y="72"/>
                      <a:pt x="107" y="70"/>
                      <a:pt x="107" y="70"/>
                    </a:cubicBezTo>
                    <a:cubicBezTo>
                      <a:pt x="107" y="70"/>
                      <a:pt x="96" y="48"/>
                      <a:pt x="79" y="37"/>
                    </a:cubicBezTo>
                    <a:cubicBezTo>
                      <a:pt x="63" y="27"/>
                      <a:pt x="67" y="18"/>
                      <a:pt x="67" y="10"/>
                    </a:cubicBezTo>
                    <a:cubicBezTo>
                      <a:pt x="67" y="2"/>
                      <a:pt x="58" y="0"/>
                      <a:pt x="52" y="9"/>
                    </a:cubicBezTo>
                    <a:cubicBezTo>
                      <a:pt x="49" y="11"/>
                      <a:pt x="47" y="17"/>
                      <a:pt x="47" y="21"/>
                    </a:cubicBezTo>
                    <a:cubicBezTo>
                      <a:pt x="45" y="32"/>
                      <a:pt x="53" y="38"/>
                      <a:pt x="55" y="42"/>
                    </a:cubicBezTo>
                    <a:cubicBezTo>
                      <a:pt x="57" y="45"/>
                      <a:pt x="58" y="50"/>
                      <a:pt x="56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5" y="56"/>
                      <a:pt x="0" y="63"/>
                      <a:pt x="3" y="71"/>
                    </a:cubicBezTo>
                    <a:cubicBezTo>
                      <a:pt x="25" y="131"/>
                      <a:pt x="25" y="131"/>
                      <a:pt x="25" y="131"/>
                    </a:cubicBezTo>
                    <a:cubicBezTo>
                      <a:pt x="26" y="134"/>
                      <a:pt x="30" y="137"/>
                      <a:pt x="34" y="137"/>
                    </a:cubicBezTo>
                    <a:cubicBezTo>
                      <a:pt x="85" y="137"/>
                      <a:pt x="85" y="137"/>
                      <a:pt x="85" y="137"/>
                    </a:cubicBezTo>
                    <a:cubicBezTo>
                      <a:pt x="89" y="137"/>
                      <a:pt x="94" y="139"/>
                      <a:pt x="97" y="142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102" y="147"/>
                      <a:pt x="106" y="147"/>
                      <a:pt x="108" y="144"/>
                    </a:cubicBezTo>
                    <a:cubicBezTo>
                      <a:pt x="140" y="112"/>
                      <a:pt x="140" y="112"/>
                      <a:pt x="140" y="112"/>
                    </a:cubicBezTo>
                    <a:cubicBezTo>
                      <a:pt x="143" y="110"/>
                      <a:pt x="143" y="106"/>
                      <a:pt x="14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17" name="Freeform 89">
                <a:extLst>
                  <a:ext uri="{FF2B5EF4-FFF2-40B4-BE49-F238E27FC236}">
                    <a16:creationId xmlns:a16="http://schemas.microsoft.com/office/drawing/2014/main" id="{702B2C52-EBC5-4CCB-9749-EBD011D472C6}"/>
                  </a:ext>
                </a:extLst>
              </p:cNvPr>
              <p:cNvSpPr/>
              <p:nvPr/>
            </p:nvSpPr>
            <p:spPr bwMode="auto">
              <a:xfrm>
                <a:off x="-5038725" y="454025"/>
                <a:ext cx="176213" cy="173038"/>
              </a:xfrm>
              <a:custGeom>
                <a:avLst/>
                <a:gdLst>
                  <a:gd name="T0" fmla="*/ 22 w 111"/>
                  <a:gd name="T1" fmla="*/ 109 h 109"/>
                  <a:gd name="T2" fmla="*/ 0 w 111"/>
                  <a:gd name="T3" fmla="*/ 90 h 109"/>
                  <a:gd name="T4" fmla="*/ 90 w 111"/>
                  <a:gd name="T5" fmla="*/ 0 h 109"/>
                  <a:gd name="T6" fmla="*/ 111 w 111"/>
                  <a:gd name="T7" fmla="*/ 21 h 109"/>
                  <a:gd name="T8" fmla="*/ 22 w 11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09">
                    <a:moveTo>
                      <a:pt x="22" y="109"/>
                    </a:moveTo>
                    <a:lnTo>
                      <a:pt x="0" y="90"/>
                    </a:lnTo>
                    <a:lnTo>
                      <a:pt x="90" y="0"/>
                    </a:lnTo>
                    <a:lnTo>
                      <a:pt x="111" y="21"/>
                    </a:lnTo>
                    <a:lnTo>
                      <a:pt x="22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18" name="Freeform 90">
                <a:extLst>
                  <a:ext uri="{FF2B5EF4-FFF2-40B4-BE49-F238E27FC236}">
                    <a16:creationId xmlns:a16="http://schemas.microsoft.com/office/drawing/2014/main" id="{BD319926-4A86-4F82-B73C-B5EF5E060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584450" y="5384800"/>
                <a:ext cx="552450" cy="514350"/>
              </a:xfrm>
              <a:custGeom>
                <a:avLst/>
                <a:gdLst>
                  <a:gd name="T0" fmla="*/ 132 w 147"/>
                  <a:gd name="T1" fmla="*/ 22 h 137"/>
                  <a:gd name="T2" fmla="*/ 110 w 147"/>
                  <a:gd name="T3" fmla="*/ 0 h 137"/>
                  <a:gd name="T4" fmla="*/ 73 w 147"/>
                  <a:gd name="T5" fmla="*/ 0 h 137"/>
                  <a:gd name="T6" fmla="*/ 73 w 147"/>
                  <a:gd name="T7" fmla="*/ 18 h 137"/>
                  <a:gd name="T8" fmla="*/ 110 w 147"/>
                  <a:gd name="T9" fmla="*/ 18 h 137"/>
                  <a:gd name="T10" fmla="*/ 115 w 147"/>
                  <a:gd name="T11" fmla="*/ 22 h 137"/>
                  <a:gd name="T12" fmla="*/ 115 w 147"/>
                  <a:gd name="T13" fmla="*/ 59 h 137"/>
                  <a:gd name="T14" fmla="*/ 73 w 147"/>
                  <a:gd name="T15" fmla="*/ 59 h 137"/>
                  <a:gd name="T16" fmla="*/ 73 w 147"/>
                  <a:gd name="T17" fmla="*/ 76 h 137"/>
                  <a:gd name="T18" fmla="*/ 73 w 147"/>
                  <a:gd name="T19" fmla="*/ 76 h 137"/>
                  <a:gd name="T20" fmla="*/ 87 w 147"/>
                  <a:gd name="T21" fmla="*/ 89 h 137"/>
                  <a:gd name="T22" fmla="*/ 81 w 147"/>
                  <a:gd name="T23" fmla="*/ 100 h 137"/>
                  <a:gd name="T24" fmla="*/ 79 w 147"/>
                  <a:gd name="T25" fmla="*/ 101 h 137"/>
                  <a:gd name="T26" fmla="*/ 79 w 147"/>
                  <a:gd name="T27" fmla="*/ 118 h 137"/>
                  <a:gd name="T28" fmla="*/ 79 w 147"/>
                  <a:gd name="T29" fmla="*/ 121 h 137"/>
                  <a:gd name="T30" fmla="*/ 79 w 147"/>
                  <a:gd name="T31" fmla="*/ 121 h 137"/>
                  <a:gd name="T32" fmla="*/ 73 w 147"/>
                  <a:gd name="T33" fmla="*/ 121 h 137"/>
                  <a:gd name="T34" fmla="*/ 73 w 147"/>
                  <a:gd name="T35" fmla="*/ 137 h 137"/>
                  <a:gd name="T36" fmla="*/ 147 w 147"/>
                  <a:gd name="T37" fmla="*/ 137 h 137"/>
                  <a:gd name="T38" fmla="*/ 147 w 147"/>
                  <a:gd name="T39" fmla="*/ 59 h 137"/>
                  <a:gd name="T40" fmla="*/ 132 w 147"/>
                  <a:gd name="T41" fmla="*/ 59 h 137"/>
                  <a:gd name="T42" fmla="*/ 132 w 147"/>
                  <a:gd name="T43" fmla="*/ 22 h 137"/>
                  <a:gd name="T44" fmla="*/ 73 w 147"/>
                  <a:gd name="T45" fmla="*/ 0 h 137"/>
                  <a:gd name="T46" fmla="*/ 37 w 147"/>
                  <a:gd name="T47" fmla="*/ 0 h 137"/>
                  <a:gd name="T48" fmla="*/ 15 w 147"/>
                  <a:gd name="T49" fmla="*/ 22 h 137"/>
                  <a:gd name="T50" fmla="*/ 15 w 147"/>
                  <a:gd name="T51" fmla="*/ 59 h 137"/>
                  <a:gd name="T52" fmla="*/ 0 w 147"/>
                  <a:gd name="T53" fmla="*/ 59 h 137"/>
                  <a:gd name="T54" fmla="*/ 0 w 147"/>
                  <a:gd name="T55" fmla="*/ 137 h 137"/>
                  <a:gd name="T56" fmla="*/ 73 w 147"/>
                  <a:gd name="T57" fmla="*/ 137 h 137"/>
                  <a:gd name="T58" fmla="*/ 73 w 147"/>
                  <a:gd name="T59" fmla="*/ 121 h 137"/>
                  <a:gd name="T60" fmla="*/ 67 w 147"/>
                  <a:gd name="T61" fmla="*/ 121 h 137"/>
                  <a:gd name="T62" fmla="*/ 67 w 147"/>
                  <a:gd name="T63" fmla="*/ 118 h 137"/>
                  <a:gd name="T64" fmla="*/ 67 w 147"/>
                  <a:gd name="T65" fmla="*/ 101 h 137"/>
                  <a:gd name="T66" fmla="*/ 66 w 147"/>
                  <a:gd name="T67" fmla="*/ 100 h 137"/>
                  <a:gd name="T68" fmla="*/ 60 w 147"/>
                  <a:gd name="T69" fmla="*/ 89 h 137"/>
                  <a:gd name="T70" fmla="*/ 73 w 147"/>
                  <a:gd name="T71" fmla="*/ 76 h 137"/>
                  <a:gd name="T72" fmla="*/ 73 w 147"/>
                  <a:gd name="T73" fmla="*/ 59 h 137"/>
                  <a:gd name="T74" fmla="*/ 32 w 147"/>
                  <a:gd name="T75" fmla="*/ 59 h 137"/>
                  <a:gd name="T76" fmla="*/ 32 w 147"/>
                  <a:gd name="T77" fmla="*/ 59 h 137"/>
                  <a:gd name="T78" fmla="*/ 32 w 147"/>
                  <a:gd name="T79" fmla="*/ 22 h 137"/>
                  <a:gd name="T80" fmla="*/ 37 w 147"/>
                  <a:gd name="T81" fmla="*/ 18 h 137"/>
                  <a:gd name="T82" fmla="*/ 73 w 147"/>
                  <a:gd name="T83" fmla="*/ 18 h 137"/>
                  <a:gd name="T84" fmla="*/ 73 w 147"/>
                  <a:gd name="T85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7" h="137">
                    <a:moveTo>
                      <a:pt x="132" y="22"/>
                    </a:moveTo>
                    <a:cubicBezTo>
                      <a:pt x="132" y="10"/>
                      <a:pt x="122" y="0"/>
                      <a:pt x="110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110" y="18"/>
                      <a:pt x="110" y="18"/>
                      <a:pt x="110" y="18"/>
                    </a:cubicBezTo>
                    <a:cubicBezTo>
                      <a:pt x="113" y="18"/>
                      <a:pt x="115" y="20"/>
                      <a:pt x="115" y="22"/>
                    </a:cubicBezTo>
                    <a:cubicBezTo>
                      <a:pt x="115" y="59"/>
                      <a:pt x="115" y="59"/>
                      <a:pt x="115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81" y="76"/>
                      <a:pt x="87" y="82"/>
                      <a:pt x="87" y="89"/>
                    </a:cubicBezTo>
                    <a:cubicBezTo>
                      <a:pt x="87" y="94"/>
                      <a:pt x="84" y="98"/>
                      <a:pt x="81" y="100"/>
                    </a:cubicBezTo>
                    <a:cubicBezTo>
                      <a:pt x="80" y="101"/>
                      <a:pt x="80" y="101"/>
                      <a:pt x="79" y="101"/>
                    </a:cubicBezTo>
                    <a:cubicBezTo>
                      <a:pt x="79" y="118"/>
                      <a:pt x="79" y="118"/>
                      <a:pt x="79" y="118"/>
                    </a:cubicBezTo>
                    <a:cubicBezTo>
                      <a:pt x="79" y="121"/>
                      <a:pt x="79" y="121"/>
                      <a:pt x="79" y="121"/>
                    </a:cubicBezTo>
                    <a:cubicBezTo>
                      <a:pt x="79" y="121"/>
                      <a:pt x="79" y="121"/>
                      <a:pt x="79" y="121"/>
                    </a:cubicBezTo>
                    <a:cubicBezTo>
                      <a:pt x="73" y="121"/>
                      <a:pt x="73" y="121"/>
                      <a:pt x="73" y="121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147" y="137"/>
                      <a:pt x="147" y="137"/>
                      <a:pt x="147" y="137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32" y="59"/>
                      <a:pt x="132" y="59"/>
                      <a:pt x="132" y="59"/>
                    </a:cubicBezTo>
                    <a:lnTo>
                      <a:pt x="132" y="22"/>
                    </a:lnTo>
                    <a:close/>
                    <a:moveTo>
                      <a:pt x="7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24" y="0"/>
                      <a:pt x="15" y="10"/>
                      <a:pt x="15" y="22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21"/>
                      <a:pt x="73" y="121"/>
                      <a:pt x="73" y="121"/>
                    </a:cubicBezTo>
                    <a:cubicBezTo>
                      <a:pt x="67" y="121"/>
                      <a:pt x="67" y="121"/>
                      <a:pt x="67" y="121"/>
                    </a:cubicBezTo>
                    <a:cubicBezTo>
                      <a:pt x="67" y="118"/>
                      <a:pt x="67" y="118"/>
                      <a:pt x="67" y="118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7" y="101"/>
                      <a:pt x="66" y="101"/>
                      <a:pt x="66" y="100"/>
                    </a:cubicBezTo>
                    <a:cubicBezTo>
                      <a:pt x="62" y="98"/>
                      <a:pt x="60" y="94"/>
                      <a:pt x="60" y="89"/>
                    </a:cubicBezTo>
                    <a:cubicBezTo>
                      <a:pt x="60" y="82"/>
                      <a:pt x="66" y="76"/>
                      <a:pt x="73" y="76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0"/>
                      <a:pt x="34" y="18"/>
                      <a:pt x="37" y="18"/>
                    </a:cubicBezTo>
                    <a:cubicBezTo>
                      <a:pt x="73" y="18"/>
                      <a:pt x="73" y="18"/>
                      <a:pt x="73" y="18"/>
                    </a:cubicBezTo>
                    <a:lnTo>
                      <a:pt x="7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19" name="Freeform 91">
                <a:extLst>
                  <a:ext uri="{FF2B5EF4-FFF2-40B4-BE49-F238E27FC236}">
                    <a16:creationId xmlns:a16="http://schemas.microsoft.com/office/drawing/2014/main" id="{1BFCF816-F785-4C69-9F60-D44E720429B6}"/>
                  </a:ext>
                </a:extLst>
              </p:cNvPr>
              <p:cNvSpPr/>
              <p:nvPr/>
            </p:nvSpPr>
            <p:spPr bwMode="auto">
              <a:xfrm>
                <a:off x="-3670300" y="-409575"/>
                <a:ext cx="588963" cy="495300"/>
              </a:xfrm>
              <a:custGeom>
                <a:avLst/>
                <a:gdLst>
                  <a:gd name="T0" fmla="*/ 105 w 157"/>
                  <a:gd name="T1" fmla="*/ 0 h 132"/>
                  <a:gd name="T2" fmla="*/ 56 w 157"/>
                  <a:gd name="T3" fmla="*/ 0 h 132"/>
                  <a:gd name="T4" fmla="*/ 0 w 157"/>
                  <a:gd name="T5" fmla="*/ 47 h 132"/>
                  <a:gd name="T6" fmla="*/ 15 w 157"/>
                  <a:gd name="T7" fmla="*/ 69 h 132"/>
                  <a:gd name="T8" fmla="*/ 35 w 157"/>
                  <a:gd name="T9" fmla="*/ 49 h 132"/>
                  <a:gd name="T10" fmla="*/ 35 w 157"/>
                  <a:gd name="T11" fmla="*/ 132 h 132"/>
                  <a:gd name="T12" fmla="*/ 79 w 157"/>
                  <a:gd name="T13" fmla="*/ 132 h 132"/>
                  <a:gd name="T14" fmla="*/ 122 w 157"/>
                  <a:gd name="T15" fmla="*/ 132 h 132"/>
                  <a:gd name="T16" fmla="*/ 122 w 157"/>
                  <a:gd name="T17" fmla="*/ 49 h 132"/>
                  <a:gd name="T18" fmla="*/ 142 w 157"/>
                  <a:gd name="T19" fmla="*/ 69 h 132"/>
                  <a:gd name="T20" fmla="*/ 157 w 157"/>
                  <a:gd name="T21" fmla="*/ 47 h 132"/>
                  <a:gd name="T22" fmla="*/ 105 w 157"/>
                  <a:gd name="T2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7" h="132">
                    <a:moveTo>
                      <a:pt x="105" y="0"/>
                    </a:moveTo>
                    <a:cubicBezTo>
                      <a:pt x="97" y="14"/>
                      <a:pt x="64" y="14"/>
                      <a:pt x="56" y="0"/>
                    </a:cubicBezTo>
                    <a:cubicBezTo>
                      <a:pt x="56" y="0"/>
                      <a:pt x="8" y="27"/>
                      <a:pt x="0" y="47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29" y="54"/>
                      <a:pt x="35" y="49"/>
                    </a:cubicBezTo>
                    <a:cubicBezTo>
                      <a:pt x="35" y="132"/>
                      <a:pt x="35" y="132"/>
                      <a:pt x="35" y="132"/>
                    </a:cubicBezTo>
                    <a:cubicBezTo>
                      <a:pt x="79" y="132"/>
                      <a:pt x="79" y="132"/>
                      <a:pt x="79" y="132"/>
                    </a:cubicBezTo>
                    <a:cubicBezTo>
                      <a:pt x="122" y="132"/>
                      <a:pt x="122" y="132"/>
                      <a:pt x="122" y="132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28" y="54"/>
                      <a:pt x="142" y="69"/>
                      <a:pt x="142" y="69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49" y="27"/>
                      <a:pt x="105" y="0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20" name="Freeform 92">
                <a:extLst>
                  <a:ext uri="{FF2B5EF4-FFF2-40B4-BE49-F238E27FC236}">
                    <a16:creationId xmlns:a16="http://schemas.microsoft.com/office/drawing/2014/main" id="{436215DC-B560-47B1-AC0A-02BAF95C28F7}"/>
                  </a:ext>
                </a:extLst>
              </p:cNvPr>
              <p:cNvSpPr/>
              <p:nvPr/>
            </p:nvSpPr>
            <p:spPr bwMode="auto">
              <a:xfrm>
                <a:off x="-3452813" y="-431800"/>
                <a:ext cx="165100" cy="49213"/>
              </a:xfrm>
              <a:custGeom>
                <a:avLst/>
                <a:gdLst>
                  <a:gd name="T0" fmla="*/ 22 w 44"/>
                  <a:gd name="T1" fmla="*/ 13 h 13"/>
                  <a:gd name="T2" fmla="*/ 44 w 44"/>
                  <a:gd name="T3" fmla="*/ 4 h 13"/>
                  <a:gd name="T4" fmla="*/ 43 w 44"/>
                  <a:gd name="T5" fmla="*/ 1 h 13"/>
                  <a:gd name="T6" fmla="*/ 40 w 44"/>
                  <a:gd name="T7" fmla="*/ 2 h 13"/>
                  <a:gd name="T8" fmla="*/ 22 w 44"/>
                  <a:gd name="T9" fmla="*/ 8 h 13"/>
                  <a:gd name="T10" fmla="*/ 5 w 44"/>
                  <a:gd name="T11" fmla="*/ 2 h 13"/>
                  <a:gd name="T12" fmla="*/ 2 w 44"/>
                  <a:gd name="T13" fmla="*/ 1 h 13"/>
                  <a:gd name="T14" fmla="*/ 1 w 44"/>
                  <a:gd name="T15" fmla="*/ 4 h 13"/>
                  <a:gd name="T16" fmla="*/ 22 w 4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13">
                    <a:moveTo>
                      <a:pt x="22" y="13"/>
                    </a:moveTo>
                    <a:cubicBezTo>
                      <a:pt x="32" y="13"/>
                      <a:pt x="41" y="9"/>
                      <a:pt x="44" y="4"/>
                    </a:cubicBezTo>
                    <a:cubicBezTo>
                      <a:pt x="44" y="3"/>
                      <a:pt x="44" y="1"/>
                      <a:pt x="43" y="1"/>
                    </a:cubicBezTo>
                    <a:cubicBezTo>
                      <a:pt x="42" y="0"/>
                      <a:pt x="40" y="0"/>
                      <a:pt x="40" y="2"/>
                    </a:cubicBezTo>
                    <a:cubicBezTo>
                      <a:pt x="38" y="5"/>
                      <a:pt x="31" y="8"/>
                      <a:pt x="22" y="8"/>
                    </a:cubicBezTo>
                    <a:cubicBezTo>
                      <a:pt x="13" y="8"/>
                      <a:pt x="7" y="5"/>
                      <a:pt x="5" y="2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1"/>
                      <a:pt x="0" y="3"/>
                      <a:pt x="1" y="4"/>
                    </a:cubicBezTo>
                    <a:cubicBezTo>
                      <a:pt x="4" y="9"/>
                      <a:pt x="12" y="13"/>
                      <a:pt x="2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21" name="Freeform 93">
                <a:extLst>
                  <a:ext uri="{FF2B5EF4-FFF2-40B4-BE49-F238E27FC236}">
                    <a16:creationId xmlns:a16="http://schemas.microsoft.com/office/drawing/2014/main" id="{B0B69C19-6B01-4F0D-917D-57C14AD01C09}"/>
                  </a:ext>
                </a:extLst>
              </p:cNvPr>
              <p:cNvSpPr/>
              <p:nvPr/>
            </p:nvSpPr>
            <p:spPr bwMode="auto">
              <a:xfrm>
                <a:off x="-3986213" y="5511800"/>
                <a:ext cx="187325" cy="211138"/>
              </a:xfrm>
              <a:custGeom>
                <a:avLst/>
                <a:gdLst>
                  <a:gd name="T0" fmla="*/ 32 w 50"/>
                  <a:gd name="T1" fmla="*/ 0 h 56"/>
                  <a:gd name="T2" fmla="*/ 13 w 50"/>
                  <a:gd name="T3" fmla="*/ 15 h 56"/>
                  <a:gd name="T4" fmla="*/ 6 w 50"/>
                  <a:gd name="T5" fmla="*/ 17 h 56"/>
                  <a:gd name="T6" fmla="*/ 6 w 50"/>
                  <a:gd name="T7" fmla="*/ 17 h 56"/>
                  <a:gd name="T8" fmla="*/ 13 w 50"/>
                  <a:gd name="T9" fmla="*/ 51 h 56"/>
                  <a:gd name="T10" fmla="*/ 44 w 50"/>
                  <a:gd name="T11" fmla="*/ 35 h 56"/>
                  <a:gd name="T12" fmla="*/ 37 w 50"/>
                  <a:gd name="T13" fmla="*/ 2 h 56"/>
                  <a:gd name="T14" fmla="*/ 32 w 50"/>
                  <a:gd name="T1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56">
                    <a:moveTo>
                      <a:pt x="32" y="0"/>
                    </a:moveTo>
                    <a:cubicBezTo>
                      <a:pt x="28" y="7"/>
                      <a:pt x="21" y="12"/>
                      <a:pt x="13" y="15"/>
                    </a:cubicBezTo>
                    <a:cubicBezTo>
                      <a:pt x="11" y="16"/>
                      <a:pt x="9" y="16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0" y="31"/>
                      <a:pt x="3" y="46"/>
                      <a:pt x="13" y="51"/>
                    </a:cubicBezTo>
                    <a:cubicBezTo>
                      <a:pt x="24" y="56"/>
                      <a:pt x="38" y="49"/>
                      <a:pt x="44" y="35"/>
                    </a:cubicBezTo>
                    <a:cubicBezTo>
                      <a:pt x="50" y="21"/>
                      <a:pt x="47" y="6"/>
                      <a:pt x="37" y="2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22" name="Freeform 94">
                <a:extLst>
                  <a:ext uri="{FF2B5EF4-FFF2-40B4-BE49-F238E27FC236}">
                    <a16:creationId xmlns:a16="http://schemas.microsoft.com/office/drawing/2014/main" id="{0D63D690-E465-4EE5-B594-44C7CB474563}"/>
                  </a:ext>
                </a:extLst>
              </p:cNvPr>
              <p:cNvSpPr/>
              <p:nvPr/>
            </p:nvSpPr>
            <p:spPr bwMode="auto">
              <a:xfrm>
                <a:off x="-4222750" y="5264150"/>
                <a:ext cx="379413" cy="300038"/>
              </a:xfrm>
              <a:custGeom>
                <a:avLst/>
                <a:gdLst>
                  <a:gd name="T0" fmla="*/ 35 w 101"/>
                  <a:gd name="T1" fmla="*/ 73 h 80"/>
                  <a:gd name="T2" fmla="*/ 73 w 101"/>
                  <a:gd name="T3" fmla="*/ 76 h 80"/>
                  <a:gd name="T4" fmla="*/ 75 w 101"/>
                  <a:gd name="T5" fmla="*/ 76 h 80"/>
                  <a:gd name="T6" fmla="*/ 89 w 101"/>
                  <a:gd name="T7" fmla="*/ 66 h 80"/>
                  <a:gd name="T8" fmla="*/ 93 w 101"/>
                  <a:gd name="T9" fmla="*/ 60 h 80"/>
                  <a:gd name="T10" fmla="*/ 66 w 101"/>
                  <a:gd name="T11" fmla="*/ 7 h 80"/>
                  <a:gd name="T12" fmla="*/ 26 w 101"/>
                  <a:gd name="T13" fmla="*/ 4 h 80"/>
                  <a:gd name="T14" fmla="*/ 8 w 101"/>
                  <a:gd name="T15" fmla="*/ 20 h 80"/>
                  <a:gd name="T16" fmla="*/ 35 w 101"/>
                  <a:gd name="T17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80">
                    <a:moveTo>
                      <a:pt x="35" y="73"/>
                    </a:moveTo>
                    <a:cubicBezTo>
                      <a:pt x="48" y="79"/>
                      <a:pt x="62" y="80"/>
                      <a:pt x="73" y="76"/>
                    </a:cubicBezTo>
                    <a:cubicBezTo>
                      <a:pt x="74" y="76"/>
                      <a:pt x="74" y="76"/>
                      <a:pt x="75" y="76"/>
                    </a:cubicBezTo>
                    <a:cubicBezTo>
                      <a:pt x="80" y="74"/>
                      <a:pt x="85" y="71"/>
                      <a:pt x="89" y="66"/>
                    </a:cubicBezTo>
                    <a:cubicBezTo>
                      <a:pt x="91" y="64"/>
                      <a:pt x="92" y="62"/>
                      <a:pt x="93" y="60"/>
                    </a:cubicBezTo>
                    <a:cubicBezTo>
                      <a:pt x="101" y="42"/>
                      <a:pt x="89" y="18"/>
                      <a:pt x="66" y="7"/>
                    </a:cubicBezTo>
                    <a:cubicBezTo>
                      <a:pt x="52" y="1"/>
                      <a:pt x="38" y="0"/>
                      <a:pt x="26" y="4"/>
                    </a:cubicBezTo>
                    <a:cubicBezTo>
                      <a:pt x="18" y="7"/>
                      <a:pt x="12" y="13"/>
                      <a:pt x="8" y="20"/>
                    </a:cubicBezTo>
                    <a:cubicBezTo>
                      <a:pt x="0" y="38"/>
                      <a:pt x="12" y="62"/>
                      <a:pt x="35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23" name="Freeform 95">
                <a:extLst>
                  <a:ext uri="{FF2B5EF4-FFF2-40B4-BE49-F238E27FC236}">
                    <a16:creationId xmlns:a16="http://schemas.microsoft.com/office/drawing/2014/main" id="{02F94893-1A52-44E9-850C-7A11BA8E7D1D}"/>
                  </a:ext>
                </a:extLst>
              </p:cNvPr>
              <p:cNvSpPr/>
              <p:nvPr/>
            </p:nvSpPr>
            <p:spPr bwMode="auto">
              <a:xfrm>
                <a:off x="-3752850" y="5448300"/>
                <a:ext cx="220663" cy="165100"/>
              </a:xfrm>
              <a:custGeom>
                <a:avLst/>
                <a:gdLst>
                  <a:gd name="T0" fmla="*/ 54 w 59"/>
                  <a:gd name="T1" fmla="*/ 31 h 44"/>
                  <a:gd name="T2" fmla="*/ 38 w 59"/>
                  <a:gd name="T3" fmla="*/ 0 h 44"/>
                  <a:gd name="T4" fmla="*/ 38 w 59"/>
                  <a:gd name="T5" fmla="*/ 0 h 44"/>
                  <a:gd name="T6" fmla="*/ 31 w 59"/>
                  <a:gd name="T7" fmla="*/ 3 h 44"/>
                  <a:gd name="T8" fmla="*/ 7 w 59"/>
                  <a:gd name="T9" fmla="*/ 4 h 44"/>
                  <a:gd name="T10" fmla="*/ 5 w 59"/>
                  <a:gd name="T11" fmla="*/ 8 h 44"/>
                  <a:gd name="T12" fmla="*/ 21 w 59"/>
                  <a:gd name="T13" fmla="*/ 38 h 44"/>
                  <a:gd name="T14" fmla="*/ 54 w 59"/>
                  <a:gd name="T15" fmla="*/ 3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44">
                    <a:moveTo>
                      <a:pt x="54" y="31"/>
                    </a:moveTo>
                    <a:cubicBezTo>
                      <a:pt x="59" y="20"/>
                      <a:pt x="52" y="7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6" y="1"/>
                      <a:pt x="33" y="2"/>
                      <a:pt x="31" y="3"/>
                    </a:cubicBezTo>
                    <a:cubicBezTo>
                      <a:pt x="23" y="6"/>
                      <a:pt x="15" y="6"/>
                      <a:pt x="7" y="4"/>
                    </a:cubicBezTo>
                    <a:cubicBezTo>
                      <a:pt x="6" y="5"/>
                      <a:pt x="6" y="6"/>
                      <a:pt x="5" y="8"/>
                    </a:cubicBezTo>
                    <a:cubicBezTo>
                      <a:pt x="0" y="18"/>
                      <a:pt x="7" y="32"/>
                      <a:pt x="21" y="38"/>
                    </a:cubicBezTo>
                    <a:cubicBezTo>
                      <a:pt x="34" y="44"/>
                      <a:pt x="49" y="41"/>
                      <a:pt x="54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24" name="Freeform 96">
                <a:extLst>
                  <a:ext uri="{FF2B5EF4-FFF2-40B4-BE49-F238E27FC236}">
                    <a16:creationId xmlns:a16="http://schemas.microsoft.com/office/drawing/2014/main" id="{BBAB0620-274A-47CC-983B-D20E1F5F965A}"/>
                  </a:ext>
                </a:extLst>
              </p:cNvPr>
              <p:cNvSpPr/>
              <p:nvPr/>
            </p:nvSpPr>
            <p:spPr bwMode="auto">
              <a:xfrm>
                <a:off x="-3824288" y="5106988"/>
                <a:ext cx="330200" cy="344488"/>
              </a:xfrm>
              <a:custGeom>
                <a:avLst/>
                <a:gdLst>
                  <a:gd name="T0" fmla="*/ 64 w 88"/>
                  <a:gd name="T1" fmla="*/ 4 h 92"/>
                  <a:gd name="T2" fmla="*/ 40 w 88"/>
                  <a:gd name="T3" fmla="*/ 3 h 92"/>
                  <a:gd name="T4" fmla="*/ 11 w 88"/>
                  <a:gd name="T5" fmla="*/ 31 h 92"/>
                  <a:gd name="T6" fmla="*/ 24 w 88"/>
                  <a:gd name="T7" fmla="*/ 89 h 92"/>
                  <a:gd name="T8" fmla="*/ 31 w 88"/>
                  <a:gd name="T9" fmla="*/ 91 h 92"/>
                  <a:gd name="T10" fmla="*/ 48 w 88"/>
                  <a:gd name="T11" fmla="*/ 89 h 92"/>
                  <a:gd name="T12" fmla="*/ 50 w 88"/>
                  <a:gd name="T13" fmla="*/ 89 h 92"/>
                  <a:gd name="T14" fmla="*/ 77 w 88"/>
                  <a:gd name="T15" fmla="*/ 62 h 92"/>
                  <a:gd name="T16" fmla="*/ 64 w 88"/>
                  <a:gd name="T17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92">
                    <a:moveTo>
                      <a:pt x="64" y="4"/>
                    </a:moveTo>
                    <a:cubicBezTo>
                      <a:pt x="57" y="0"/>
                      <a:pt x="48" y="0"/>
                      <a:pt x="40" y="3"/>
                    </a:cubicBezTo>
                    <a:cubicBezTo>
                      <a:pt x="29" y="7"/>
                      <a:pt x="18" y="17"/>
                      <a:pt x="11" y="31"/>
                    </a:cubicBezTo>
                    <a:cubicBezTo>
                      <a:pt x="0" y="54"/>
                      <a:pt x="6" y="80"/>
                      <a:pt x="24" y="89"/>
                    </a:cubicBezTo>
                    <a:cubicBezTo>
                      <a:pt x="27" y="90"/>
                      <a:pt x="29" y="90"/>
                      <a:pt x="31" y="91"/>
                    </a:cubicBezTo>
                    <a:cubicBezTo>
                      <a:pt x="37" y="92"/>
                      <a:pt x="43" y="91"/>
                      <a:pt x="48" y="89"/>
                    </a:cubicBezTo>
                    <a:cubicBezTo>
                      <a:pt x="49" y="89"/>
                      <a:pt x="49" y="89"/>
                      <a:pt x="50" y="89"/>
                    </a:cubicBezTo>
                    <a:cubicBezTo>
                      <a:pt x="61" y="84"/>
                      <a:pt x="71" y="75"/>
                      <a:pt x="77" y="62"/>
                    </a:cubicBezTo>
                    <a:cubicBezTo>
                      <a:pt x="88" y="38"/>
                      <a:pt x="82" y="12"/>
                      <a:pt x="6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25" name="Freeform 97">
                <a:extLst>
                  <a:ext uri="{FF2B5EF4-FFF2-40B4-BE49-F238E27FC236}">
                    <a16:creationId xmlns:a16="http://schemas.microsoft.com/office/drawing/2014/main" id="{37278F1D-C83C-43A3-887B-0C778C7960F7}"/>
                  </a:ext>
                </a:extLst>
              </p:cNvPr>
              <p:cNvSpPr/>
              <p:nvPr/>
            </p:nvSpPr>
            <p:spPr bwMode="auto">
              <a:xfrm>
                <a:off x="-3944938" y="5203825"/>
                <a:ext cx="225425" cy="439738"/>
              </a:xfrm>
              <a:custGeom>
                <a:avLst/>
                <a:gdLst>
                  <a:gd name="T0" fmla="*/ 30 w 60"/>
                  <a:gd name="T1" fmla="*/ 6 h 117"/>
                  <a:gd name="T2" fmla="*/ 25 w 60"/>
                  <a:gd name="T3" fmla="*/ 3 h 117"/>
                  <a:gd name="T4" fmla="*/ 21 w 60"/>
                  <a:gd name="T5" fmla="*/ 17 h 117"/>
                  <a:gd name="T6" fmla="*/ 19 w 60"/>
                  <a:gd name="T7" fmla="*/ 17 h 117"/>
                  <a:gd name="T8" fmla="*/ 17 w 60"/>
                  <a:gd name="T9" fmla="*/ 18 h 117"/>
                  <a:gd name="T10" fmla="*/ 5 w 60"/>
                  <a:gd name="T11" fmla="*/ 11 h 117"/>
                  <a:gd name="T12" fmla="*/ 3 w 60"/>
                  <a:gd name="T13" fmla="*/ 15 h 117"/>
                  <a:gd name="T14" fmla="*/ 14 w 60"/>
                  <a:gd name="T15" fmla="*/ 23 h 117"/>
                  <a:gd name="T16" fmla="*/ 15 w 60"/>
                  <a:gd name="T17" fmla="*/ 26 h 117"/>
                  <a:gd name="T18" fmla="*/ 20 w 60"/>
                  <a:gd name="T19" fmla="*/ 41 h 117"/>
                  <a:gd name="T20" fmla="*/ 26 w 60"/>
                  <a:gd name="T21" fmla="*/ 59 h 117"/>
                  <a:gd name="T22" fmla="*/ 45 w 60"/>
                  <a:gd name="T23" fmla="*/ 112 h 117"/>
                  <a:gd name="T24" fmla="*/ 54 w 60"/>
                  <a:gd name="T25" fmla="*/ 116 h 117"/>
                  <a:gd name="T26" fmla="*/ 59 w 60"/>
                  <a:gd name="T27" fmla="*/ 107 h 117"/>
                  <a:gd name="T28" fmla="*/ 40 w 60"/>
                  <a:gd name="T29" fmla="*/ 55 h 117"/>
                  <a:gd name="T30" fmla="*/ 33 w 60"/>
                  <a:gd name="T31" fmla="*/ 37 h 117"/>
                  <a:gd name="T32" fmla="*/ 28 w 60"/>
                  <a:gd name="T33" fmla="*/ 21 h 117"/>
                  <a:gd name="T34" fmla="*/ 26 w 60"/>
                  <a:gd name="T35" fmla="*/ 19 h 117"/>
                  <a:gd name="T36" fmla="*/ 30 w 60"/>
                  <a:gd name="T37" fmla="*/ 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117">
                    <a:moveTo>
                      <a:pt x="30" y="6"/>
                    </a:moveTo>
                    <a:cubicBezTo>
                      <a:pt x="31" y="3"/>
                      <a:pt x="27" y="0"/>
                      <a:pt x="25" y="3"/>
                    </a:cubicBezTo>
                    <a:cubicBezTo>
                      <a:pt x="23" y="8"/>
                      <a:pt x="22" y="12"/>
                      <a:pt x="21" y="17"/>
                    </a:cubicBezTo>
                    <a:cubicBezTo>
                      <a:pt x="20" y="17"/>
                      <a:pt x="20" y="17"/>
                      <a:pt x="19" y="17"/>
                    </a:cubicBezTo>
                    <a:cubicBezTo>
                      <a:pt x="18" y="17"/>
                      <a:pt x="17" y="18"/>
                      <a:pt x="17" y="18"/>
                    </a:cubicBezTo>
                    <a:cubicBezTo>
                      <a:pt x="13" y="15"/>
                      <a:pt x="10" y="12"/>
                      <a:pt x="5" y="11"/>
                    </a:cubicBezTo>
                    <a:cubicBezTo>
                      <a:pt x="2" y="9"/>
                      <a:pt x="0" y="14"/>
                      <a:pt x="3" y="15"/>
                    </a:cubicBezTo>
                    <a:cubicBezTo>
                      <a:pt x="7" y="17"/>
                      <a:pt x="11" y="20"/>
                      <a:pt x="14" y="23"/>
                    </a:cubicBezTo>
                    <a:cubicBezTo>
                      <a:pt x="14" y="24"/>
                      <a:pt x="14" y="25"/>
                      <a:pt x="15" y="2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47" y="116"/>
                      <a:pt x="51" y="117"/>
                      <a:pt x="54" y="116"/>
                    </a:cubicBezTo>
                    <a:cubicBezTo>
                      <a:pt x="58" y="115"/>
                      <a:pt x="60" y="111"/>
                      <a:pt x="59" y="107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7" y="20"/>
                      <a:pt x="27" y="19"/>
                      <a:pt x="26" y="19"/>
                    </a:cubicBezTo>
                    <a:cubicBezTo>
                      <a:pt x="26" y="14"/>
                      <a:pt x="28" y="10"/>
                      <a:pt x="3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26" name="Freeform 98">
                <a:extLst>
                  <a:ext uri="{FF2B5EF4-FFF2-40B4-BE49-F238E27FC236}">
                    <a16:creationId xmlns:a16="http://schemas.microsoft.com/office/drawing/2014/main" id="{9BE91BB3-3215-4697-AAA8-754CC8433C59}"/>
                  </a:ext>
                </a:extLst>
              </p:cNvPr>
              <p:cNvSpPr/>
              <p:nvPr/>
            </p:nvSpPr>
            <p:spPr bwMode="auto">
              <a:xfrm>
                <a:off x="-6589713" y="4914900"/>
                <a:ext cx="206375" cy="307975"/>
              </a:xfrm>
              <a:custGeom>
                <a:avLst/>
                <a:gdLst>
                  <a:gd name="T0" fmla="*/ 130 w 130"/>
                  <a:gd name="T1" fmla="*/ 35 h 194"/>
                  <a:gd name="T2" fmla="*/ 99 w 130"/>
                  <a:gd name="T3" fmla="*/ 35 h 194"/>
                  <a:gd name="T4" fmla="*/ 116 w 130"/>
                  <a:gd name="T5" fmla="*/ 0 h 194"/>
                  <a:gd name="T6" fmla="*/ 73 w 130"/>
                  <a:gd name="T7" fmla="*/ 0 h 194"/>
                  <a:gd name="T8" fmla="*/ 68 w 130"/>
                  <a:gd name="T9" fmla="*/ 0 h 194"/>
                  <a:gd name="T10" fmla="*/ 49 w 130"/>
                  <a:gd name="T11" fmla="*/ 0 h 194"/>
                  <a:gd name="T12" fmla="*/ 9 w 130"/>
                  <a:gd name="T13" fmla="*/ 83 h 194"/>
                  <a:gd name="T14" fmla="*/ 45 w 130"/>
                  <a:gd name="T15" fmla="*/ 83 h 194"/>
                  <a:gd name="T16" fmla="*/ 0 w 130"/>
                  <a:gd name="T17" fmla="*/ 194 h 194"/>
                  <a:gd name="T18" fmla="*/ 130 w 130"/>
                  <a:gd name="T19" fmla="*/ 35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194">
                    <a:moveTo>
                      <a:pt x="130" y="35"/>
                    </a:moveTo>
                    <a:lnTo>
                      <a:pt x="99" y="35"/>
                    </a:lnTo>
                    <a:lnTo>
                      <a:pt x="116" y="0"/>
                    </a:lnTo>
                    <a:lnTo>
                      <a:pt x="73" y="0"/>
                    </a:lnTo>
                    <a:lnTo>
                      <a:pt x="68" y="0"/>
                    </a:lnTo>
                    <a:lnTo>
                      <a:pt x="49" y="0"/>
                    </a:lnTo>
                    <a:lnTo>
                      <a:pt x="9" y="83"/>
                    </a:lnTo>
                    <a:lnTo>
                      <a:pt x="45" y="83"/>
                    </a:lnTo>
                    <a:lnTo>
                      <a:pt x="0" y="194"/>
                    </a:lnTo>
                    <a:lnTo>
                      <a:pt x="13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27" name="Freeform 99">
                <a:extLst>
                  <a:ext uri="{FF2B5EF4-FFF2-40B4-BE49-F238E27FC236}">
                    <a16:creationId xmlns:a16="http://schemas.microsoft.com/office/drawing/2014/main" id="{48A3802B-E757-4424-A906-63CCE67F0125}"/>
                  </a:ext>
                </a:extLst>
              </p:cNvPr>
              <p:cNvSpPr/>
              <p:nvPr/>
            </p:nvSpPr>
            <p:spPr bwMode="auto">
              <a:xfrm>
                <a:off x="-6707188" y="4551363"/>
                <a:ext cx="563563" cy="344488"/>
              </a:xfrm>
              <a:custGeom>
                <a:avLst/>
                <a:gdLst>
                  <a:gd name="T0" fmla="*/ 0 w 150"/>
                  <a:gd name="T1" fmla="*/ 76 h 92"/>
                  <a:gd name="T2" fmla="*/ 16 w 150"/>
                  <a:gd name="T3" fmla="*/ 92 h 92"/>
                  <a:gd name="T4" fmla="*/ 54 w 150"/>
                  <a:gd name="T5" fmla="*/ 92 h 92"/>
                  <a:gd name="T6" fmla="*/ 60 w 150"/>
                  <a:gd name="T7" fmla="*/ 92 h 92"/>
                  <a:gd name="T8" fmla="*/ 62 w 150"/>
                  <a:gd name="T9" fmla="*/ 92 h 92"/>
                  <a:gd name="T10" fmla="*/ 83 w 150"/>
                  <a:gd name="T11" fmla="*/ 92 h 92"/>
                  <a:gd name="T12" fmla="*/ 124 w 150"/>
                  <a:gd name="T13" fmla="*/ 92 h 92"/>
                  <a:gd name="T14" fmla="*/ 150 w 150"/>
                  <a:gd name="T15" fmla="*/ 66 h 92"/>
                  <a:gd name="T16" fmla="*/ 124 w 150"/>
                  <a:gd name="T17" fmla="*/ 39 h 92"/>
                  <a:gd name="T18" fmla="*/ 106 w 150"/>
                  <a:gd name="T19" fmla="*/ 45 h 92"/>
                  <a:gd name="T20" fmla="*/ 60 w 150"/>
                  <a:gd name="T21" fmla="*/ 0 h 92"/>
                  <a:gd name="T22" fmla="*/ 14 w 150"/>
                  <a:gd name="T23" fmla="*/ 46 h 92"/>
                  <a:gd name="T24" fmla="*/ 16 w 150"/>
                  <a:gd name="T25" fmla="*/ 60 h 92"/>
                  <a:gd name="T26" fmla="*/ 0 w 150"/>
                  <a:gd name="T27" fmla="*/ 7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" h="92">
                    <a:moveTo>
                      <a:pt x="0" y="76"/>
                    </a:moveTo>
                    <a:cubicBezTo>
                      <a:pt x="0" y="85"/>
                      <a:pt x="7" y="92"/>
                      <a:pt x="16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83" y="92"/>
                      <a:pt x="83" y="92"/>
                      <a:pt x="83" y="92"/>
                    </a:cubicBezTo>
                    <a:cubicBezTo>
                      <a:pt x="124" y="92"/>
                      <a:pt x="124" y="92"/>
                      <a:pt x="124" y="92"/>
                    </a:cubicBezTo>
                    <a:cubicBezTo>
                      <a:pt x="138" y="92"/>
                      <a:pt x="150" y="80"/>
                      <a:pt x="150" y="66"/>
                    </a:cubicBezTo>
                    <a:cubicBezTo>
                      <a:pt x="150" y="51"/>
                      <a:pt x="138" y="39"/>
                      <a:pt x="124" y="39"/>
                    </a:cubicBezTo>
                    <a:cubicBezTo>
                      <a:pt x="117" y="39"/>
                      <a:pt x="111" y="41"/>
                      <a:pt x="106" y="45"/>
                    </a:cubicBezTo>
                    <a:cubicBezTo>
                      <a:pt x="106" y="20"/>
                      <a:pt x="85" y="0"/>
                      <a:pt x="60" y="0"/>
                    </a:cubicBezTo>
                    <a:cubicBezTo>
                      <a:pt x="34" y="0"/>
                      <a:pt x="14" y="21"/>
                      <a:pt x="14" y="46"/>
                    </a:cubicBezTo>
                    <a:cubicBezTo>
                      <a:pt x="14" y="51"/>
                      <a:pt x="14" y="55"/>
                      <a:pt x="16" y="60"/>
                    </a:cubicBezTo>
                    <a:cubicBezTo>
                      <a:pt x="7" y="60"/>
                      <a:pt x="0" y="67"/>
                      <a:pt x="0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28" name="Freeform 100">
                <a:extLst>
                  <a:ext uri="{FF2B5EF4-FFF2-40B4-BE49-F238E27FC236}">
                    <a16:creationId xmlns:a16="http://schemas.microsoft.com/office/drawing/2014/main" id="{A038523E-A2CC-487F-9B40-EF8934A2C2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974975" y="3567113"/>
                <a:ext cx="649288" cy="322263"/>
              </a:xfrm>
              <a:custGeom>
                <a:avLst/>
                <a:gdLst>
                  <a:gd name="T0" fmla="*/ 149 w 173"/>
                  <a:gd name="T1" fmla="*/ 61 h 86"/>
                  <a:gd name="T2" fmla="*/ 173 w 173"/>
                  <a:gd name="T3" fmla="*/ 31 h 86"/>
                  <a:gd name="T4" fmla="*/ 149 w 173"/>
                  <a:gd name="T5" fmla="*/ 1 h 86"/>
                  <a:gd name="T6" fmla="*/ 149 w 173"/>
                  <a:gd name="T7" fmla="*/ 15 h 86"/>
                  <a:gd name="T8" fmla="*/ 160 w 173"/>
                  <a:gd name="T9" fmla="*/ 31 h 86"/>
                  <a:gd name="T10" fmla="*/ 149 w 173"/>
                  <a:gd name="T11" fmla="*/ 47 h 86"/>
                  <a:gd name="T12" fmla="*/ 149 w 173"/>
                  <a:gd name="T13" fmla="*/ 61 h 86"/>
                  <a:gd name="T14" fmla="*/ 73 w 173"/>
                  <a:gd name="T15" fmla="*/ 86 h 86"/>
                  <a:gd name="T16" fmla="*/ 130 w 173"/>
                  <a:gd name="T17" fmla="*/ 59 h 86"/>
                  <a:gd name="T18" fmla="*/ 143 w 173"/>
                  <a:gd name="T19" fmla="*/ 61 h 86"/>
                  <a:gd name="T20" fmla="*/ 149 w 173"/>
                  <a:gd name="T21" fmla="*/ 61 h 86"/>
                  <a:gd name="T22" fmla="*/ 149 w 173"/>
                  <a:gd name="T23" fmla="*/ 47 h 86"/>
                  <a:gd name="T24" fmla="*/ 143 w 173"/>
                  <a:gd name="T25" fmla="*/ 48 h 86"/>
                  <a:gd name="T26" fmla="*/ 137 w 173"/>
                  <a:gd name="T27" fmla="*/ 47 h 86"/>
                  <a:gd name="T28" fmla="*/ 145 w 173"/>
                  <a:gd name="T29" fmla="*/ 14 h 86"/>
                  <a:gd name="T30" fmla="*/ 145 w 173"/>
                  <a:gd name="T31" fmla="*/ 14 h 86"/>
                  <a:gd name="T32" fmla="*/ 145 w 173"/>
                  <a:gd name="T33" fmla="*/ 14 h 86"/>
                  <a:gd name="T34" fmla="*/ 149 w 173"/>
                  <a:gd name="T35" fmla="*/ 15 h 86"/>
                  <a:gd name="T36" fmla="*/ 149 w 173"/>
                  <a:gd name="T37" fmla="*/ 1 h 86"/>
                  <a:gd name="T38" fmla="*/ 144 w 173"/>
                  <a:gd name="T39" fmla="*/ 0 h 86"/>
                  <a:gd name="T40" fmla="*/ 144 w 173"/>
                  <a:gd name="T41" fmla="*/ 0 h 86"/>
                  <a:gd name="T42" fmla="*/ 2 w 173"/>
                  <a:gd name="T43" fmla="*/ 0 h 86"/>
                  <a:gd name="T44" fmla="*/ 0 w 173"/>
                  <a:gd name="T45" fmla="*/ 14 h 86"/>
                  <a:gd name="T46" fmla="*/ 73 w 173"/>
                  <a:gd name="T4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3" h="86">
                    <a:moveTo>
                      <a:pt x="149" y="61"/>
                    </a:moveTo>
                    <a:cubicBezTo>
                      <a:pt x="163" y="58"/>
                      <a:pt x="173" y="46"/>
                      <a:pt x="173" y="31"/>
                    </a:cubicBezTo>
                    <a:cubicBezTo>
                      <a:pt x="173" y="16"/>
                      <a:pt x="163" y="4"/>
                      <a:pt x="149" y="1"/>
                    </a:cubicBezTo>
                    <a:cubicBezTo>
                      <a:pt x="149" y="15"/>
                      <a:pt x="149" y="15"/>
                      <a:pt x="149" y="15"/>
                    </a:cubicBezTo>
                    <a:cubicBezTo>
                      <a:pt x="155" y="17"/>
                      <a:pt x="160" y="23"/>
                      <a:pt x="160" y="31"/>
                    </a:cubicBezTo>
                    <a:cubicBezTo>
                      <a:pt x="160" y="38"/>
                      <a:pt x="155" y="45"/>
                      <a:pt x="149" y="47"/>
                    </a:cubicBezTo>
                    <a:lnTo>
                      <a:pt x="149" y="61"/>
                    </a:lnTo>
                    <a:close/>
                    <a:moveTo>
                      <a:pt x="73" y="86"/>
                    </a:moveTo>
                    <a:cubicBezTo>
                      <a:pt x="96" y="86"/>
                      <a:pt x="117" y="75"/>
                      <a:pt x="130" y="59"/>
                    </a:cubicBezTo>
                    <a:cubicBezTo>
                      <a:pt x="134" y="60"/>
                      <a:pt x="138" y="61"/>
                      <a:pt x="143" y="61"/>
                    </a:cubicBezTo>
                    <a:cubicBezTo>
                      <a:pt x="145" y="61"/>
                      <a:pt x="147" y="61"/>
                      <a:pt x="149" y="61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47" y="48"/>
                      <a:pt x="145" y="48"/>
                      <a:pt x="143" y="48"/>
                    </a:cubicBezTo>
                    <a:cubicBezTo>
                      <a:pt x="141" y="48"/>
                      <a:pt x="139" y="48"/>
                      <a:pt x="137" y="47"/>
                    </a:cubicBezTo>
                    <a:cubicBezTo>
                      <a:pt x="142" y="37"/>
                      <a:pt x="145" y="26"/>
                      <a:pt x="145" y="14"/>
                    </a:cubicBezTo>
                    <a:cubicBezTo>
                      <a:pt x="145" y="14"/>
                      <a:pt x="145" y="14"/>
                      <a:pt x="145" y="14"/>
                    </a:cubicBezTo>
                    <a:cubicBezTo>
                      <a:pt x="145" y="14"/>
                      <a:pt x="145" y="14"/>
                      <a:pt x="145" y="14"/>
                    </a:cubicBezTo>
                    <a:cubicBezTo>
                      <a:pt x="146" y="14"/>
                      <a:pt x="148" y="14"/>
                      <a:pt x="149" y="15"/>
                    </a:cubicBezTo>
                    <a:cubicBezTo>
                      <a:pt x="149" y="1"/>
                      <a:pt x="149" y="1"/>
                      <a:pt x="149" y="1"/>
                    </a:cubicBezTo>
                    <a:cubicBezTo>
                      <a:pt x="147" y="1"/>
                      <a:pt x="146" y="0"/>
                      <a:pt x="144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5"/>
                      <a:pt x="0" y="9"/>
                      <a:pt x="0" y="14"/>
                    </a:cubicBezTo>
                    <a:cubicBezTo>
                      <a:pt x="0" y="54"/>
                      <a:pt x="33" y="86"/>
                      <a:pt x="73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29" name="Rectangle 101">
                <a:extLst>
                  <a:ext uri="{FF2B5EF4-FFF2-40B4-BE49-F238E27FC236}">
                    <a16:creationId xmlns:a16="http://schemas.microsoft.com/office/drawing/2014/main" id="{693941A0-1040-47E1-BD0F-B6B6F6503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974975" y="3919538"/>
                <a:ext cx="58896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30" name="Freeform 102">
                <a:extLst>
                  <a:ext uri="{FF2B5EF4-FFF2-40B4-BE49-F238E27FC236}">
                    <a16:creationId xmlns:a16="http://schemas.microsoft.com/office/drawing/2014/main" id="{F0A468BC-7C42-427A-B95E-D8E804BDA1F7}"/>
                  </a:ext>
                </a:extLst>
              </p:cNvPr>
              <p:cNvSpPr/>
              <p:nvPr/>
            </p:nvSpPr>
            <p:spPr bwMode="auto">
              <a:xfrm>
                <a:off x="-2840038" y="3281363"/>
                <a:ext cx="104775" cy="266700"/>
              </a:xfrm>
              <a:custGeom>
                <a:avLst/>
                <a:gdLst>
                  <a:gd name="T0" fmla="*/ 10 w 28"/>
                  <a:gd name="T1" fmla="*/ 54 h 71"/>
                  <a:gd name="T2" fmla="*/ 14 w 28"/>
                  <a:gd name="T3" fmla="*/ 68 h 71"/>
                  <a:gd name="T4" fmla="*/ 26 w 28"/>
                  <a:gd name="T5" fmla="*/ 44 h 71"/>
                  <a:gd name="T6" fmla="*/ 19 w 28"/>
                  <a:gd name="T7" fmla="*/ 29 h 71"/>
                  <a:gd name="T8" fmla="*/ 18 w 28"/>
                  <a:gd name="T9" fmla="*/ 18 h 71"/>
                  <a:gd name="T10" fmla="*/ 11 w 28"/>
                  <a:gd name="T11" fmla="*/ 5 h 71"/>
                  <a:gd name="T12" fmla="*/ 3 w 28"/>
                  <a:gd name="T13" fmla="*/ 30 h 71"/>
                  <a:gd name="T14" fmla="*/ 10 w 28"/>
                  <a:gd name="T15" fmla="*/ 5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71">
                    <a:moveTo>
                      <a:pt x="10" y="54"/>
                    </a:moveTo>
                    <a:cubicBezTo>
                      <a:pt x="1" y="57"/>
                      <a:pt x="5" y="71"/>
                      <a:pt x="14" y="68"/>
                    </a:cubicBezTo>
                    <a:cubicBezTo>
                      <a:pt x="25" y="65"/>
                      <a:pt x="28" y="54"/>
                      <a:pt x="26" y="44"/>
                    </a:cubicBezTo>
                    <a:cubicBezTo>
                      <a:pt x="24" y="38"/>
                      <a:pt x="21" y="34"/>
                      <a:pt x="19" y="29"/>
                    </a:cubicBezTo>
                    <a:cubicBezTo>
                      <a:pt x="17" y="26"/>
                      <a:pt x="15" y="20"/>
                      <a:pt x="18" y="18"/>
                    </a:cubicBezTo>
                    <a:cubicBezTo>
                      <a:pt x="26" y="13"/>
                      <a:pt x="19" y="0"/>
                      <a:pt x="11" y="5"/>
                    </a:cubicBezTo>
                    <a:cubicBezTo>
                      <a:pt x="2" y="11"/>
                      <a:pt x="0" y="21"/>
                      <a:pt x="3" y="30"/>
                    </a:cubicBezTo>
                    <a:cubicBezTo>
                      <a:pt x="4" y="34"/>
                      <a:pt x="17" y="52"/>
                      <a:pt x="10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31" name="Freeform 103">
                <a:extLst>
                  <a:ext uri="{FF2B5EF4-FFF2-40B4-BE49-F238E27FC236}">
                    <a16:creationId xmlns:a16="http://schemas.microsoft.com/office/drawing/2014/main" id="{B31019A1-4097-4D4A-ACC2-9C6137D71FD8}"/>
                  </a:ext>
                </a:extLst>
              </p:cNvPr>
              <p:cNvSpPr/>
              <p:nvPr/>
            </p:nvSpPr>
            <p:spPr bwMode="auto">
              <a:xfrm>
                <a:off x="-2686050" y="3281363"/>
                <a:ext cx="104775" cy="266700"/>
              </a:xfrm>
              <a:custGeom>
                <a:avLst/>
                <a:gdLst>
                  <a:gd name="T0" fmla="*/ 10 w 28"/>
                  <a:gd name="T1" fmla="*/ 54 h 71"/>
                  <a:gd name="T2" fmla="*/ 14 w 28"/>
                  <a:gd name="T3" fmla="*/ 68 h 71"/>
                  <a:gd name="T4" fmla="*/ 25 w 28"/>
                  <a:gd name="T5" fmla="*/ 44 h 71"/>
                  <a:gd name="T6" fmla="*/ 18 w 28"/>
                  <a:gd name="T7" fmla="*/ 29 h 71"/>
                  <a:gd name="T8" fmla="*/ 18 w 28"/>
                  <a:gd name="T9" fmla="*/ 18 h 71"/>
                  <a:gd name="T10" fmla="*/ 10 w 28"/>
                  <a:gd name="T11" fmla="*/ 5 h 71"/>
                  <a:gd name="T12" fmla="*/ 3 w 28"/>
                  <a:gd name="T13" fmla="*/ 30 h 71"/>
                  <a:gd name="T14" fmla="*/ 10 w 28"/>
                  <a:gd name="T15" fmla="*/ 5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71">
                    <a:moveTo>
                      <a:pt x="10" y="54"/>
                    </a:moveTo>
                    <a:cubicBezTo>
                      <a:pt x="1" y="57"/>
                      <a:pt x="5" y="71"/>
                      <a:pt x="14" y="68"/>
                    </a:cubicBezTo>
                    <a:cubicBezTo>
                      <a:pt x="24" y="65"/>
                      <a:pt x="28" y="54"/>
                      <a:pt x="25" y="44"/>
                    </a:cubicBezTo>
                    <a:cubicBezTo>
                      <a:pt x="24" y="38"/>
                      <a:pt x="21" y="34"/>
                      <a:pt x="18" y="29"/>
                    </a:cubicBezTo>
                    <a:cubicBezTo>
                      <a:pt x="17" y="26"/>
                      <a:pt x="14" y="20"/>
                      <a:pt x="18" y="18"/>
                    </a:cubicBezTo>
                    <a:cubicBezTo>
                      <a:pt x="26" y="13"/>
                      <a:pt x="19" y="0"/>
                      <a:pt x="10" y="5"/>
                    </a:cubicBezTo>
                    <a:cubicBezTo>
                      <a:pt x="2" y="11"/>
                      <a:pt x="0" y="21"/>
                      <a:pt x="3" y="30"/>
                    </a:cubicBezTo>
                    <a:cubicBezTo>
                      <a:pt x="4" y="34"/>
                      <a:pt x="16" y="52"/>
                      <a:pt x="10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32" name="Freeform 104">
                <a:extLst>
                  <a:ext uri="{FF2B5EF4-FFF2-40B4-BE49-F238E27FC236}">
                    <a16:creationId xmlns:a16="http://schemas.microsoft.com/office/drawing/2014/main" id="{8DC61F59-F0AC-4762-BCBC-D75351024DA9}"/>
                  </a:ext>
                </a:extLst>
              </p:cNvPr>
              <p:cNvSpPr/>
              <p:nvPr/>
            </p:nvSpPr>
            <p:spPr bwMode="auto">
              <a:xfrm>
                <a:off x="-5267325" y="5068888"/>
                <a:ext cx="266700" cy="431800"/>
              </a:xfrm>
              <a:custGeom>
                <a:avLst/>
                <a:gdLst>
                  <a:gd name="T0" fmla="*/ 168 w 168"/>
                  <a:gd name="T1" fmla="*/ 158 h 272"/>
                  <a:gd name="T2" fmla="*/ 168 w 168"/>
                  <a:gd name="T3" fmla="*/ 0 h 272"/>
                  <a:gd name="T4" fmla="*/ 85 w 168"/>
                  <a:gd name="T5" fmla="*/ 0 h 272"/>
                  <a:gd name="T6" fmla="*/ 0 w 168"/>
                  <a:gd name="T7" fmla="*/ 218 h 272"/>
                  <a:gd name="T8" fmla="*/ 123 w 168"/>
                  <a:gd name="T9" fmla="*/ 272 h 272"/>
                  <a:gd name="T10" fmla="*/ 168 w 168"/>
                  <a:gd name="T11" fmla="*/ 158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8" h="272">
                    <a:moveTo>
                      <a:pt x="168" y="158"/>
                    </a:moveTo>
                    <a:lnTo>
                      <a:pt x="168" y="0"/>
                    </a:lnTo>
                    <a:lnTo>
                      <a:pt x="85" y="0"/>
                    </a:lnTo>
                    <a:lnTo>
                      <a:pt x="0" y="218"/>
                    </a:lnTo>
                    <a:lnTo>
                      <a:pt x="123" y="272"/>
                    </a:lnTo>
                    <a:lnTo>
                      <a:pt x="168" y="1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33" name="Freeform 105">
                <a:extLst>
                  <a:ext uri="{FF2B5EF4-FFF2-40B4-BE49-F238E27FC236}">
                    <a16:creationId xmlns:a16="http://schemas.microsoft.com/office/drawing/2014/main" id="{1F5A3442-B8CE-448B-829C-2CFE78AEC994}"/>
                  </a:ext>
                </a:extLst>
              </p:cNvPr>
              <p:cNvSpPr/>
              <p:nvPr/>
            </p:nvSpPr>
            <p:spPr bwMode="auto">
              <a:xfrm>
                <a:off x="-4986338" y="5068888"/>
                <a:ext cx="49213" cy="134938"/>
              </a:xfrm>
              <a:custGeom>
                <a:avLst/>
                <a:gdLst>
                  <a:gd name="T0" fmla="*/ 0 w 13"/>
                  <a:gd name="T1" fmla="*/ 36 h 36"/>
                  <a:gd name="T2" fmla="*/ 13 w 13"/>
                  <a:gd name="T3" fmla="*/ 2 h 36"/>
                  <a:gd name="T4" fmla="*/ 13 w 13"/>
                  <a:gd name="T5" fmla="*/ 0 h 36"/>
                  <a:gd name="T6" fmla="*/ 0 w 13"/>
                  <a:gd name="T7" fmla="*/ 0 h 36"/>
                  <a:gd name="T8" fmla="*/ 0 w 13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6">
                    <a:moveTo>
                      <a:pt x="0" y="36"/>
                    </a:moveTo>
                    <a:cubicBezTo>
                      <a:pt x="12" y="30"/>
                      <a:pt x="13" y="14"/>
                      <a:pt x="13" y="2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34" name="Freeform 106">
                <a:extLst>
                  <a:ext uri="{FF2B5EF4-FFF2-40B4-BE49-F238E27FC236}">
                    <a16:creationId xmlns:a16="http://schemas.microsoft.com/office/drawing/2014/main" id="{766DD967-1B70-46F3-A163-94AD34D15958}"/>
                  </a:ext>
                </a:extLst>
              </p:cNvPr>
              <p:cNvSpPr/>
              <p:nvPr/>
            </p:nvSpPr>
            <p:spPr bwMode="auto">
              <a:xfrm>
                <a:off x="-4986338" y="5068888"/>
                <a:ext cx="266700" cy="431800"/>
              </a:xfrm>
              <a:custGeom>
                <a:avLst/>
                <a:gdLst>
                  <a:gd name="T0" fmla="*/ 17 w 71"/>
                  <a:gd name="T1" fmla="*/ 0 h 115"/>
                  <a:gd name="T2" fmla="*/ 17 w 71"/>
                  <a:gd name="T3" fmla="*/ 2 h 115"/>
                  <a:gd name="T4" fmla="*/ 0 w 71"/>
                  <a:gd name="T5" fmla="*/ 41 h 115"/>
                  <a:gd name="T6" fmla="*/ 0 w 71"/>
                  <a:gd name="T7" fmla="*/ 67 h 115"/>
                  <a:gd name="T8" fmla="*/ 20 w 71"/>
                  <a:gd name="T9" fmla="*/ 115 h 115"/>
                  <a:gd name="T10" fmla="*/ 71 w 71"/>
                  <a:gd name="T11" fmla="*/ 92 h 115"/>
                  <a:gd name="T12" fmla="*/ 35 w 71"/>
                  <a:gd name="T13" fmla="*/ 0 h 115"/>
                  <a:gd name="T14" fmla="*/ 17 w 71"/>
                  <a:gd name="T1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15">
                    <a:moveTo>
                      <a:pt x="17" y="0"/>
                    </a:moveTo>
                    <a:cubicBezTo>
                      <a:pt x="17" y="1"/>
                      <a:pt x="17" y="1"/>
                      <a:pt x="17" y="2"/>
                    </a:cubicBezTo>
                    <a:cubicBezTo>
                      <a:pt x="17" y="16"/>
                      <a:pt x="15" y="34"/>
                      <a:pt x="0" y="41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20" y="115"/>
                      <a:pt x="20" y="115"/>
                      <a:pt x="20" y="115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1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35" name="Freeform 107">
                <a:extLst>
                  <a:ext uri="{FF2B5EF4-FFF2-40B4-BE49-F238E27FC236}">
                    <a16:creationId xmlns:a16="http://schemas.microsoft.com/office/drawing/2014/main" id="{20B59CA0-73C7-4875-8AEF-3105609121E9}"/>
                  </a:ext>
                </a:extLst>
              </p:cNvPr>
              <p:cNvSpPr/>
              <p:nvPr/>
            </p:nvSpPr>
            <p:spPr bwMode="auto">
              <a:xfrm>
                <a:off x="-5132388" y="5019675"/>
                <a:ext cx="277813" cy="38100"/>
              </a:xfrm>
              <a:custGeom>
                <a:avLst/>
                <a:gdLst>
                  <a:gd name="T0" fmla="*/ 175 w 175"/>
                  <a:gd name="T1" fmla="*/ 0 h 24"/>
                  <a:gd name="T2" fmla="*/ 0 w 175"/>
                  <a:gd name="T3" fmla="*/ 0 h 24"/>
                  <a:gd name="T4" fmla="*/ 0 w 175"/>
                  <a:gd name="T5" fmla="*/ 24 h 24"/>
                  <a:gd name="T6" fmla="*/ 83 w 175"/>
                  <a:gd name="T7" fmla="*/ 24 h 24"/>
                  <a:gd name="T8" fmla="*/ 92 w 175"/>
                  <a:gd name="T9" fmla="*/ 24 h 24"/>
                  <a:gd name="T10" fmla="*/ 175 w 175"/>
                  <a:gd name="T11" fmla="*/ 24 h 24"/>
                  <a:gd name="T12" fmla="*/ 175 w 175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5" h="24">
                    <a:moveTo>
                      <a:pt x="175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83" y="24"/>
                    </a:lnTo>
                    <a:lnTo>
                      <a:pt x="92" y="24"/>
                    </a:lnTo>
                    <a:lnTo>
                      <a:pt x="175" y="24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61">
              <a:extLst>
                <a:ext uri="{FF2B5EF4-FFF2-40B4-BE49-F238E27FC236}">
                  <a16:creationId xmlns:a16="http://schemas.microsoft.com/office/drawing/2014/main" id="{AAA358DD-0988-4129-9480-A55D2359AC67}"/>
                </a:ext>
              </a:extLst>
            </p:cNvPr>
            <p:cNvGrpSpPr/>
            <p:nvPr/>
          </p:nvGrpSpPr>
          <p:grpSpPr>
            <a:xfrm flipH="1">
              <a:off x="1238133" y="1771311"/>
              <a:ext cx="3266399" cy="4731010"/>
              <a:chOff x="-6699250" y="-300038"/>
              <a:chExt cx="6051550" cy="9296401"/>
            </a:xfrm>
            <a:grpFill/>
          </p:grpSpPr>
          <p:sp>
            <p:nvSpPr>
              <p:cNvPr id="76" name="Freeform 111">
                <a:extLst>
                  <a:ext uri="{FF2B5EF4-FFF2-40B4-BE49-F238E27FC236}">
                    <a16:creationId xmlns:a16="http://schemas.microsoft.com/office/drawing/2014/main" id="{9914DC9A-3E09-495D-89D8-2033EE39BD29}"/>
                  </a:ext>
                </a:extLst>
              </p:cNvPr>
              <p:cNvSpPr/>
              <p:nvPr/>
            </p:nvSpPr>
            <p:spPr bwMode="auto">
              <a:xfrm>
                <a:off x="-4589463" y="3746500"/>
                <a:ext cx="450850" cy="615950"/>
              </a:xfrm>
              <a:custGeom>
                <a:avLst/>
                <a:gdLst>
                  <a:gd name="T0" fmla="*/ 65 w 120"/>
                  <a:gd name="T1" fmla="*/ 31 h 164"/>
                  <a:gd name="T2" fmla="*/ 65 w 120"/>
                  <a:gd name="T3" fmla="*/ 31 h 164"/>
                  <a:gd name="T4" fmla="*/ 65 w 120"/>
                  <a:gd name="T5" fmla="*/ 131 h 164"/>
                  <a:gd name="T6" fmla="*/ 44 w 120"/>
                  <a:gd name="T7" fmla="*/ 153 h 164"/>
                  <a:gd name="T8" fmla="*/ 15 w 120"/>
                  <a:gd name="T9" fmla="*/ 137 h 164"/>
                  <a:gd name="T10" fmla="*/ 20 w 120"/>
                  <a:gd name="T11" fmla="*/ 137 h 164"/>
                  <a:gd name="T12" fmla="*/ 20 w 120"/>
                  <a:gd name="T13" fmla="*/ 129 h 164"/>
                  <a:gd name="T14" fmla="*/ 0 w 120"/>
                  <a:gd name="T15" fmla="*/ 129 h 164"/>
                  <a:gd name="T16" fmla="*/ 0 w 120"/>
                  <a:gd name="T17" fmla="*/ 137 h 164"/>
                  <a:gd name="T18" fmla="*/ 6 w 120"/>
                  <a:gd name="T19" fmla="*/ 137 h 164"/>
                  <a:gd name="T20" fmla="*/ 41 w 120"/>
                  <a:gd name="T21" fmla="*/ 163 h 164"/>
                  <a:gd name="T22" fmla="*/ 75 w 120"/>
                  <a:gd name="T23" fmla="*/ 129 h 164"/>
                  <a:gd name="T24" fmla="*/ 74 w 120"/>
                  <a:gd name="T25" fmla="*/ 31 h 164"/>
                  <a:gd name="T26" fmla="*/ 92 w 120"/>
                  <a:gd name="T27" fmla="*/ 10 h 164"/>
                  <a:gd name="T28" fmla="*/ 110 w 120"/>
                  <a:gd name="T29" fmla="*/ 32 h 164"/>
                  <a:gd name="T30" fmla="*/ 110 w 120"/>
                  <a:gd name="T31" fmla="*/ 142 h 164"/>
                  <a:gd name="T32" fmla="*/ 120 w 120"/>
                  <a:gd name="T33" fmla="*/ 142 h 164"/>
                  <a:gd name="T34" fmla="*/ 119 w 120"/>
                  <a:gd name="T35" fmla="*/ 30 h 164"/>
                  <a:gd name="T36" fmla="*/ 93 w 120"/>
                  <a:gd name="T37" fmla="*/ 1 h 164"/>
                  <a:gd name="T38" fmla="*/ 65 w 120"/>
                  <a:gd name="T39" fmla="*/ 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0" h="164">
                    <a:moveTo>
                      <a:pt x="65" y="31"/>
                    </a:move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31"/>
                      <a:pt x="65" y="130"/>
                      <a:pt x="65" y="131"/>
                    </a:cubicBezTo>
                    <a:cubicBezTo>
                      <a:pt x="65" y="142"/>
                      <a:pt x="55" y="150"/>
                      <a:pt x="44" y="153"/>
                    </a:cubicBezTo>
                    <a:cubicBezTo>
                      <a:pt x="34" y="156"/>
                      <a:pt x="13" y="151"/>
                      <a:pt x="15" y="137"/>
                    </a:cubicBezTo>
                    <a:cubicBezTo>
                      <a:pt x="20" y="137"/>
                      <a:pt x="20" y="137"/>
                      <a:pt x="20" y="137"/>
                    </a:cubicBezTo>
                    <a:cubicBezTo>
                      <a:pt x="20" y="129"/>
                      <a:pt x="20" y="129"/>
                      <a:pt x="20" y="1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6" y="137"/>
                      <a:pt x="6" y="137"/>
                      <a:pt x="6" y="137"/>
                    </a:cubicBezTo>
                    <a:cubicBezTo>
                      <a:pt x="5" y="155"/>
                      <a:pt x="25" y="164"/>
                      <a:pt x="41" y="163"/>
                    </a:cubicBezTo>
                    <a:cubicBezTo>
                      <a:pt x="59" y="162"/>
                      <a:pt x="75" y="146"/>
                      <a:pt x="75" y="129"/>
                    </a:cubicBezTo>
                    <a:cubicBezTo>
                      <a:pt x="75" y="127"/>
                      <a:pt x="74" y="32"/>
                      <a:pt x="74" y="31"/>
                    </a:cubicBezTo>
                    <a:cubicBezTo>
                      <a:pt x="74" y="21"/>
                      <a:pt x="80" y="10"/>
                      <a:pt x="92" y="10"/>
                    </a:cubicBezTo>
                    <a:cubicBezTo>
                      <a:pt x="104" y="10"/>
                      <a:pt x="110" y="21"/>
                      <a:pt x="110" y="32"/>
                    </a:cubicBezTo>
                    <a:cubicBezTo>
                      <a:pt x="110" y="33"/>
                      <a:pt x="110" y="142"/>
                      <a:pt x="110" y="142"/>
                    </a:cubicBezTo>
                    <a:cubicBezTo>
                      <a:pt x="110" y="148"/>
                      <a:pt x="120" y="148"/>
                      <a:pt x="120" y="142"/>
                    </a:cubicBezTo>
                    <a:cubicBezTo>
                      <a:pt x="120" y="142"/>
                      <a:pt x="120" y="31"/>
                      <a:pt x="119" y="30"/>
                    </a:cubicBezTo>
                    <a:cubicBezTo>
                      <a:pt x="119" y="15"/>
                      <a:pt x="108" y="2"/>
                      <a:pt x="93" y="1"/>
                    </a:cubicBezTo>
                    <a:cubicBezTo>
                      <a:pt x="76" y="0"/>
                      <a:pt x="65" y="15"/>
                      <a:pt x="6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77" name="Freeform 112">
                <a:extLst>
                  <a:ext uri="{FF2B5EF4-FFF2-40B4-BE49-F238E27FC236}">
                    <a16:creationId xmlns:a16="http://schemas.microsoft.com/office/drawing/2014/main" id="{4139097E-D12A-4ED7-827C-33B8CF4B2746}"/>
                  </a:ext>
                </a:extLst>
              </p:cNvPr>
              <p:cNvSpPr/>
              <p:nvPr/>
            </p:nvSpPr>
            <p:spPr bwMode="auto">
              <a:xfrm>
                <a:off x="-4645025" y="3894137"/>
                <a:ext cx="187325" cy="319088"/>
              </a:xfrm>
              <a:custGeom>
                <a:avLst/>
                <a:gdLst>
                  <a:gd name="T0" fmla="*/ 15 w 50"/>
                  <a:gd name="T1" fmla="*/ 85 h 85"/>
                  <a:gd name="T2" fmla="*/ 35 w 50"/>
                  <a:gd name="T3" fmla="*/ 85 h 85"/>
                  <a:gd name="T4" fmla="*/ 41 w 50"/>
                  <a:gd name="T5" fmla="*/ 85 h 85"/>
                  <a:gd name="T6" fmla="*/ 50 w 50"/>
                  <a:gd name="T7" fmla="*/ 0 h 85"/>
                  <a:gd name="T8" fmla="*/ 25 w 50"/>
                  <a:gd name="T9" fmla="*/ 7 h 85"/>
                  <a:gd name="T10" fmla="*/ 0 w 50"/>
                  <a:gd name="T11" fmla="*/ 0 h 85"/>
                  <a:gd name="T12" fmla="*/ 8 w 50"/>
                  <a:gd name="T13" fmla="*/ 85 h 85"/>
                  <a:gd name="T14" fmla="*/ 15 w 50"/>
                  <a:gd name="T1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85">
                    <a:moveTo>
                      <a:pt x="15" y="85"/>
                    </a:moveTo>
                    <a:cubicBezTo>
                      <a:pt x="35" y="85"/>
                      <a:pt x="35" y="85"/>
                      <a:pt x="35" y="85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3" y="4"/>
                      <a:pt x="34" y="7"/>
                      <a:pt x="25" y="7"/>
                    </a:cubicBezTo>
                    <a:cubicBezTo>
                      <a:pt x="16" y="7"/>
                      <a:pt x="7" y="4"/>
                      <a:pt x="0" y="0"/>
                    </a:cubicBezTo>
                    <a:cubicBezTo>
                      <a:pt x="8" y="85"/>
                      <a:pt x="8" y="85"/>
                      <a:pt x="8" y="85"/>
                    </a:cubicBezTo>
                    <a:lnTo>
                      <a:pt x="1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78" name="Freeform 113">
                <a:extLst>
                  <a:ext uri="{FF2B5EF4-FFF2-40B4-BE49-F238E27FC236}">
                    <a16:creationId xmlns:a16="http://schemas.microsoft.com/office/drawing/2014/main" id="{5A7CEF4D-8FC3-4426-AD3F-5B228CCF86C9}"/>
                  </a:ext>
                </a:extLst>
              </p:cNvPr>
              <p:cNvSpPr/>
              <p:nvPr/>
            </p:nvSpPr>
            <p:spPr bwMode="auto">
              <a:xfrm>
                <a:off x="-4672013" y="3690937"/>
                <a:ext cx="236538" cy="209550"/>
              </a:xfrm>
              <a:custGeom>
                <a:avLst/>
                <a:gdLst>
                  <a:gd name="T0" fmla="*/ 0 w 63"/>
                  <a:gd name="T1" fmla="*/ 32 h 56"/>
                  <a:gd name="T2" fmla="*/ 3 w 63"/>
                  <a:gd name="T3" fmla="*/ 44 h 56"/>
                  <a:gd name="T4" fmla="*/ 5 w 63"/>
                  <a:gd name="T5" fmla="*/ 46 h 56"/>
                  <a:gd name="T6" fmla="*/ 7 w 63"/>
                  <a:gd name="T7" fmla="*/ 48 h 56"/>
                  <a:gd name="T8" fmla="*/ 7 w 63"/>
                  <a:gd name="T9" fmla="*/ 48 h 56"/>
                  <a:gd name="T10" fmla="*/ 7 w 63"/>
                  <a:gd name="T11" fmla="*/ 49 h 56"/>
                  <a:gd name="T12" fmla="*/ 31 w 63"/>
                  <a:gd name="T13" fmla="*/ 56 h 56"/>
                  <a:gd name="T14" fmla="*/ 32 w 63"/>
                  <a:gd name="T15" fmla="*/ 56 h 56"/>
                  <a:gd name="T16" fmla="*/ 32 w 63"/>
                  <a:gd name="T17" fmla="*/ 56 h 56"/>
                  <a:gd name="T18" fmla="*/ 56 w 63"/>
                  <a:gd name="T19" fmla="*/ 49 h 56"/>
                  <a:gd name="T20" fmla="*/ 57 w 63"/>
                  <a:gd name="T21" fmla="*/ 48 h 56"/>
                  <a:gd name="T22" fmla="*/ 57 w 63"/>
                  <a:gd name="T23" fmla="*/ 48 h 56"/>
                  <a:gd name="T24" fmla="*/ 59 w 63"/>
                  <a:gd name="T25" fmla="*/ 46 h 56"/>
                  <a:gd name="T26" fmla="*/ 60 w 63"/>
                  <a:gd name="T27" fmla="*/ 44 h 56"/>
                  <a:gd name="T28" fmla="*/ 63 w 63"/>
                  <a:gd name="T29" fmla="*/ 32 h 56"/>
                  <a:gd name="T30" fmla="*/ 32 w 63"/>
                  <a:gd name="T31" fmla="*/ 0 h 56"/>
                  <a:gd name="T32" fmla="*/ 0 w 63"/>
                  <a:gd name="T3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56">
                    <a:moveTo>
                      <a:pt x="0" y="32"/>
                    </a:moveTo>
                    <a:cubicBezTo>
                      <a:pt x="0" y="36"/>
                      <a:pt x="1" y="40"/>
                      <a:pt x="3" y="44"/>
                    </a:cubicBezTo>
                    <a:cubicBezTo>
                      <a:pt x="4" y="45"/>
                      <a:pt x="4" y="45"/>
                      <a:pt x="5" y="46"/>
                    </a:cubicBezTo>
                    <a:cubicBezTo>
                      <a:pt x="6" y="47"/>
                      <a:pt x="6" y="48"/>
                      <a:pt x="7" y="48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7" y="48"/>
                      <a:pt x="7" y="49"/>
                      <a:pt x="7" y="49"/>
                    </a:cubicBezTo>
                    <a:cubicBezTo>
                      <a:pt x="14" y="53"/>
                      <a:pt x="22" y="56"/>
                      <a:pt x="31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41" y="56"/>
                      <a:pt x="50" y="53"/>
                      <a:pt x="56" y="49"/>
                    </a:cubicBezTo>
                    <a:cubicBezTo>
                      <a:pt x="57" y="49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8" y="48"/>
                      <a:pt x="58" y="47"/>
                      <a:pt x="59" y="46"/>
                    </a:cubicBezTo>
                    <a:cubicBezTo>
                      <a:pt x="59" y="45"/>
                      <a:pt x="60" y="45"/>
                      <a:pt x="60" y="44"/>
                    </a:cubicBezTo>
                    <a:cubicBezTo>
                      <a:pt x="62" y="40"/>
                      <a:pt x="63" y="36"/>
                      <a:pt x="63" y="32"/>
                    </a:cubicBezTo>
                    <a:cubicBezTo>
                      <a:pt x="63" y="14"/>
                      <a:pt x="49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79" name="Freeform 114">
                <a:extLst>
                  <a:ext uri="{FF2B5EF4-FFF2-40B4-BE49-F238E27FC236}">
                    <a16:creationId xmlns:a16="http://schemas.microsoft.com/office/drawing/2014/main" id="{CCDC71CD-5FD6-4781-9F8E-F583F1BF3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145088" y="806450"/>
                <a:ext cx="442913" cy="500063"/>
              </a:xfrm>
              <a:custGeom>
                <a:avLst/>
                <a:gdLst>
                  <a:gd name="T0" fmla="*/ 260 w 279"/>
                  <a:gd name="T1" fmla="*/ 315 h 315"/>
                  <a:gd name="T2" fmla="*/ 260 w 279"/>
                  <a:gd name="T3" fmla="*/ 0 h 315"/>
                  <a:gd name="T4" fmla="*/ 244 w 279"/>
                  <a:gd name="T5" fmla="*/ 36 h 315"/>
                  <a:gd name="T6" fmla="*/ 244 w 279"/>
                  <a:gd name="T7" fmla="*/ 64 h 315"/>
                  <a:gd name="T8" fmla="*/ 260 w 279"/>
                  <a:gd name="T9" fmla="*/ 119 h 315"/>
                  <a:gd name="T10" fmla="*/ 260 w 279"/>
                  <a:gd name="T11" fmla="*/ 142 h 315"/>
                  <a:gd name="T12" fmla="*/ 244 w 279"/>
                  <a:gd name="T13" fmla="*/ 197 h 315"/>
                  <a:gd name="T14" fmla="*/ 244 w 279"/>
                  <a:gd name="T15" fmla="*/ 225 h 315"/>
                  <a:gd name="T16" fmla="*/ 260 w 279"/>
                  <a:gd name="T17" fmla="*/ 279 h 315"/>
                  <a:gd name="T18" fmla="*/ 140 w 279"/>
                  <a:gd name="T19" fmla="*/ 230 h 315"/>
                  <a:gd name="T20" fmla="*/ 227 w 279"/>
                  <a:gd name="T21" fmla="*/ 315 h 315"/>
                  <a:gd name="T22" fmla="*/ 244 w 279"/>
                  <a:gd name="T23" fmla="*/ 279 h 315"/>
                  <a:gd name="T24" fmla="*/ 227 w 279"/>
                  <a:gd name="T25" fmla="*/ 249 h 315"/>
                  <a:gd name="T26" fmla="*/ 227 w 279"/>
                  <a:gd name="T27" fmla="*/ 225 h 315"/>
                  <a:gd name="T28" fmla="*/ 244 w 279"/>
                  <a:gd name="T29" fmla="*/ 197 h 315"/>
                  <a:gd name="T30" fmla="*/ 227 w 279"/>
                  <a:gd name="T31" fmla="*/ 142 h 315"/>
                  <a:gd name="T32" fmla="*/ 244 w 279"/>
                  <a:gd name="T33" fmla="*/ 119 h 315"/>
                  <a:gd name="T34" fmla="*/ 227 w 279"/>
                  <a:gd name="T35" fmla="*/ 88 h 315"/>
                  <a:gd name="T36" fmla="*/ 227 w 279"/>
                  <a:gd name="T37" fmla="*/ 64 h 315"/>
                  <a:gd name="T38" fmla="*/ 244 w 279"/>
                  <a:gd name="T39" fmla="*/ 36 h 315"/>
                  <a:gd name="T40" fmla="*/ 227 w 279"/>
                  <a:gd name="T41" fmla="*/ 0 h 315"/>
                  <a:gd name="T42" fmla="*/ 140 w 279"/>
                  <a:gd name="T43" fmla="*/ 83 h 315"/>
                  <a:gd name="T44" fmla="*/ 206 w 279"/>
                  <a:gd name="T45" fmla="*/ 114 h 315"/>
                  <a:gd name="T46" fmla="*/ 140 w 279"/>
                  <a:gd name="T47" fmla="*/ 230 h 315"/>
                  <a:gd name="T48" fmla="*/ 36 w 279"/>
                  <a:gd name="T49" fmla="*/ 12 h 315"/>
                  <a:gd name="T50" fmla="*/ 52 w 279"/>
                  <a:gd name="T51" fmla="*/ 64 h 315"/>
                  <a:gd name="T52" fmla="*/ 36 w 279"/>
                  <a:gd name="T53" fmla="*/ 88 h 315"/>
                  <a:gd name="T54" fmla="*/ 52 w 279"/>
                  <a:gd name="T55" fmla="*/ 119 h 315"/>
                  <a:gd name="T56" fmla="*/ 52 w 279"/>
                  <a:gd name="T57" fmla="*/ 142 h 315"/>
                  <a:gd name="T58" fmla="*/ 36 w 279"/>
                  <a:gd name="T59" fmla="*/ 171 h 315"/>
                  <a:gd name="T60" fmla="*/ 52 w 279"/>
                  <a:gd name="T61" fmla="*/ 225 h 315"/>
                  <a:gd name="T62" fmla="*/ 36 w 279"/>
                  <a:gd name="T63" fmla="*/ 249 h 315"/>
                  <a:gd name="T64" fmla="*/ 52 w 279"/>
                  <a:gd name="T65" fmla="*/ 279 h 315"/>
                  <a:gd name="T66" fmla="*/ 52 w 279"/>
                  <a:gd name="T67" fmla="*/ 303 h 315"/>
                  <a:gd name="T68" fmla="*/ 74 w 279"/>
                  <a:gd name="T69" fmla="*/ 230 h 315"/>
                  <a:gd name="T70" fmla="*/ 74 w 279"/>
                  <a:gd name="T71" fmla="*/ 199 h 315"/>
                  <a:gd name="T72" fmla="*/ 140 w 279"/>
                  <a:gd name="T73" fmla="*/ 83 h 315"/>
                  <a:gd name="T74" fmla="*/ 52 w 279"/>
                  <a:gd name="T75" fmla="*/ 0 h 315"/>
                  <a:gd name="T76" fmla="*/ 21 w 279"/>
                  <a:gd name="T77" fmla="*/ 0 h 315"/>
                  <a:gd name="T78" fmla="*/ 21 w 279"/>
                  <a:gd name="T79" fmla="*/ 315 h 315"/>
                  <a:gd name="T80" fmla="*/ 36 w 279"/>
                  <a:gd name="T81" fmla="*/ 279 h 315"/>
                  <a:gd name="T82" fmla="*/ 36 w 279"/>
                  <a:gd name="T83" fmla="*/ 249 h 315"/>
                  <a:gd name="T84" fmla="*/ 21 w 279"/>
                  <a:gd name="T85" fmla="*/ 197 h 315"/>
                  <a:gd name="T86" fmla="*/ 21 w 279"/>
                  <a:gd name="T87" fmla="*/ 171 h 315"/>
                  <a:gd name="T88" fmla="*/ 36 w 279"/>
                  <a:gd name="T89" fmla="*/ 119 h 315"/>
                  <a:gd name="T90" fmla="*/ 36 w 279"/>
                  <a:gd name="T91" fmla="*/ 88 h 315"/>
                  <a:gd name="T92" fmla="*/ 21 w 279"/>
                  <a:gd name="T93" fmla="*/ 36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79" h="315">
                    <a:moveTo>
                      <a:pt x="244" y="303"/>
                    </a:moveTo>
                    <a:lnTo>
                      <a:pt x="260" y="303"/>
                    </a:lnTo>
                    <a:lnTo>
                      <a:pt x="260" y="315"/>
                    </a:lnTo>
                    <a:lnTo>
                      <a:pt x="279" y="315"/>
                    </a:lnTo>
                    <a:lnTo>
                      <a:pt x="279" y="0"/>
                    </a:lnTo>
                    <a:lnTo>
                      <a:pt x="260" y="0"/>
                    </a:lnTo>
                    <a:lnTo>
                      <a:pt x="260" y="12"/>
                    </a:lnTo>
                    <a:lnTo>
                      <a:pt x="244" y="12"/>
                    </a:lnTo>
                    <a:lnTo>
                      <a:pt x="244" y="36"/>
                    </a:lnTo>
                    <a:lnTo>
                      <a:pt x="260" y="36"/>
                    </a:lnTo>
                    <a:lnTo>
                      <a:pt x="260" y="64"/>
                    </a:lnTo>
                    <a:lnTo>
                      <a:pt x="244" y="64"/>
                    </a:lnTo>
                    <a:lnTo>
                      <a:pt x="244" y="88"/>
                    </a:lnTo>
                    <a:lnTo>
                      <a:pt x="260" y="88"/>
                    </a:lnTo>
                    <a:lnTo>
                      <a:pt x="260" y="119"/>
                    </a:lnTo>
                    <a:lnTo>
                      <a:pt x="244" y="119"/>
                    </a:lnTo>
                    <a:lnTo>
                      <a:pt x="244" y="142"/>
                    </a:lnTo>
                    <a:lnTo>
                      <a:pt x="260" y="142"/>
                    </a:lnTo>
                    <a:lnTo>
                      <a:pt x="260" y="171"/>
                    </a:lnTo>
                    <a:lnTo>
                      <a:pt x="244" y="171"/>
                    </a:lnTo>
                    <a:lnTo>
                      <a:pt x="244" y="197"/>
                    </a:lnTo>
                    <a:lnTo>
                      <a:pt x="260" y="197"/>
                    </a:lnTo>
                    <a:lnTo>
                      <a:pt x="260" y="225"/>
                    </a:lnTo>
                    <a:lnTo>
                      <a:pt x="244" y="225"/>
                    </a:lnTo>
                    <a:lnTo>
                      <a:pt x="244" y="249"/>
                    </a:lnTo>
                    <a:lnTo>
                      <a:pt x="260" y="249"/>
                    </a:lnTo>
                    <a:lnTo>
                      <a:pt x="260" y="279"/>
                    </a:lnTo>
                    <a:lnTo>
                      <a:pt x="244" y="279"/>
                    </a:lnTo>
                    <a:lnTo>
                      <a:pt x="244" y="303"/>
                    </a:lnTo>
                    <a:close/>
                    <a:moveTo>
                      <a:pt x="140" y="230"/>
                    </a:moveTo>
                    <a:lnTo>
                      <a:pt x="206" y="230"/>
                    </a:lnTo>
                    <a:lnTo>
                      <a:pt x="206" y="315"/>
                    </a:lnTo>
                    <a:lnTo>
                      <a:pt x="227" y="315"/>
                    </a:lnTo>
                    <a:lnTo>
                      <a:pt x="227" y="303"/>
                    </a:lnTo>
                    <a:lnTo>
                      <a:pt x="244" y="303"/>
                    </a:lnTo>
                    <a:lnTo>
                      <a:pt x="244" y="279"/>
                    </a:lnTo>
                    <a:lnTo>
                      <a:pt x="227" y="279"/>
                    </a:lnTo>
                    <a:lnTo>
                      <a:pt x="227" y="249"/>
                    </a:lnTo>
                    <a:lnTo>
                      <a:pt x="227" y="249"/>
                    </a:lnTo>
                    <a:lnTo>
                      <a:pt x="244" y="249"/>
                    </a:lnTo>
                    <a:lnTo>
                      <a:pt x="244" y="225"/>
                    </a:lnTo>
                    <a:lnTo>
                      <a:pt x="227" y="225"/>
                    </a:lnTo>
                    <a:lnTo>
                      <a:pt x="227" y="197"/>
                    </a:lnTo>
                    <a:lnTo>
                      <a:pt x="227" y="197"/>
                    </a:lnTo>
                    <a:lnTo>
                      <a:pt x="244" y="197"/>
                    </a:lnTo>
                    <a:lnTo>
                      <a:pt x="244" y="171"/>
                    </a:lnTo>
                    <a:lnTo>
                      <a:pt x="227" y="171"/>
                    </a:lnTo>
                    <a:lnTo>
                      <a:pt x="227" y="142"/>
                    </a:lnTo>
                    <a:lnTo>
                      <a:pt x="227" y="142"/>
                    </a:lnTo>
                    <a:lnTo>
                      <a:pt x="244" y="142"/>
                    </a:lnTo>
                    <a:lnTo>
                      <a:pt x="244" y="119"/>
                    </a:lnTo>
                    <a:lnTo>
                      <a:pt x="227" y="119"/>
                    </a:lnTo>
                    <a:lnTo>
                      <a:pt x="227" y="88"/>
                    </a:lnTo>
                    <a:lnTo>
                      <a:pt x="227" y="88"/>
                    </a:lnTo>
                    <a:lnTo>
                      <a:pt x="244" y="88"/>
                    </a:lnTo>
                    <a:lnTo>
                      <a:pt x="244" y="64"/>
                    </a:lnTo>
                    <a:lnTo>
                      <a:pt x="227" y="64"/>
                    </a:lnTo>
                    <a:lnTo>
                      <a:pt x="227" y="36"/>
                    </a:lnTo>
                    <a:lnTo>
                      <a:pt x="227" y="36"/>
                    </a:lnTo>
                    <a:lnTo>
                      <a:pt x="244" y="36"/>
                    </a:lnTo>
                    <a:lnTo>
                      <a:pt x="244" y="12"/>
                    </a:lnTo>
                    <a:lnTo>
                      <a:pt x="227" y="12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206" y="83"/>
                    </a:lnTo>
                    <a:lnTo>
                      <a:pt x="140" y="83"/>
                    </a:lnTo>
                    <a:lnTo>
                      <a:pt x="140" y="114"/>
                    </a:lnTo>
                    <a:lnTo>
                      <a:pt x="206" y="114"/>
                    </a:lnTo>
                    <a:lnTo>
                      <a:pt x="206" y="114"/>
                    </a:lnTo>
                    <a:lnTo>
                      <a:pt x="206" y="199"/>
                    </a:lnTo>
                    <a:lnTo>
                      <a:pt x="140" y="199"/>
                    </a:lnTo>
                    <a:lnTo>
                      <a:pt x="140" y="230"/>
                    </a:lnTo>
                    <a:close/>
                    <a:moveTo>
                      <a:pt x="52" y="0"/>
                    </a:moveTo>
                    <a:lnTo>
                      <a:pt x="52" y="12"/>
                    </a:lnTo>
                    <a:lnTo>
                      <a:pt x="36" y="12"/>
                    </a:lnTo>
                    <a:lnTo>
                      <a:pt x="36" y="36"/>
                    </a:lnTo>
                    <a:lnTo>
                      <a:pt x="52" y="36"/>
                    </a:lnTo>
                    <a:lnTo>
                      <a:pt x="52" y="64"/>
                    </a:lnTo>
                    <a:lnTo>
                      <a:pt x="52" y="64"/>
                    </a:lnTo>
                    <a:lnTo>
                      <a:pt x="36" y="64"/>
                    </a:lnTo>
                    <a:lnTo>
                      <a:pt x="36" y="88"/>
                    </a:lnTo>
                    <a:lnTo>
                      <a:pt x="52" y="88"/>
                    </a:lnTo>
                    <a:lnTo>
                      <a:pt x="52" y="119"/>
                    </a:lnTo>
                    <a:lnTo>
                      <a:pt x="52" y="119"/>
                    </a:lnTo>
                    <a:lnTo>
                      <a:pt x="36" y="119"/>
                    </a:lnTo>
                    <a:lnTo>
                      <a:pt x="36" y="142"/>
                    </a:lnTo>
                    <a:lnTo>
                      <a:pt x="52" y="142"/>
                    </a:lnTo>
                    <a:lnTo>
                      <a:pt x="52" y="171"/>
                    </a:lnTo>
                    <a:lnTo>
                      <a:pt x="52" y="171"/>
                    </a:lnTo>
                    <a:lnTo>
                      <a:pt x="36" y="171"/>
                    </a:lnTo>
                    <a:lnTo>
                      <a:pt x="36" y="197"/>
                    </a:lnTo>
                    <a:lnTo>
                      <a:pt x="52" y="197"/>
                    </a:lnTo>
                    <a:lnTo>
                      <a:pt x="52" y="225"/>
                    </a:lnTo>
                    <a:lnTo>
                      <a:pt x="52" y="225"/>
                    </a:lnTo>
                    <a:lnTo>
                      <a:pt x="36" y="225"/>
                    </a:lnTo>
                    <a:lnTo>
                      <a:pt x="36" y="249"/>
                    </a:lnTo>
                    <a:lnTo>
                      <a:pt x="52" y="249"/>
                    </a:lnTo>
                    <a:lnTo>
                      <a:pt x="52" y="279"/>
                    </a:lnTo>
                    <a:lnTo>
                      <a:pt x="52" y="279"/>
                    </a:lnTo>
                    <a:lnTo>
                      <a:pt x="36" y="279"/>
                    </a:lnTo>
                    <a:lnTo>
                      <a:pt x="36" y="303"/>
                    </a:lnTo>
                    <a:lnTo>
                      <a:pt x="52" y="303"/>
                    </a:lnTo>
                    <a:lnTo>
                      <a:pt x="52" y="315"/>
                    </a:lnTo>
                    <a:lnTo>
                      <a:pt x="74" y="315"/>
                    </a:lnTo>
                    <a:lnTo>
                      <a:pt x="74" y="230"/>
                    </a:lnTo>
                    <a:lnTo>
                      <a:pt x="140" y="230"/>
                    </a:lnTo>
                    <a:lnTo>
                      <a:pt x="140" y="199"/>
                    </a:lnTo>
                    <a:lnTo>
                      <a:pt x="74" y="199"/>
                    </a:lnTo>
                    <a:lnTo>
                      <a:pt x="74" y="114"/>
                    </a:lnTo>
                    <a:lnTo>
                      <a:pt x="140" y="114"/>
                    </a:lnTo>
                    <a:lnTo>
                      <a:pt x="140" y="83"/>
                    </a:lnTo>
                    <a:lnTo>
                      <a:pt x="74" y="83"/>
                    </a:lnTo>
                    <a:lnTo>
                      <a:pt x="74" y="0"/>
                    </a:lnTo>
                    <a:lnTo>
                      <a:pt x="52" y="0"/>
                    </a:lnTo>
                    <a:close/>
                    <a:moveTo>
                      <a:pt x="36" y="12"/>
                    </a:moveTo>
                    <a:lnTo>
                      <a:pt x="21" y="12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315"/>
                    </a:lnTo>
                    <a:lnTo>
                      <a:pt x="21" y="315"/>
                    </a:lnTo>
                    <a:lnTo>
                      <a:pt x="21" y="303"/>
                    </a:lnTo>
                    <a:lnTo>
                      <a:pt x="36" y="303"/>
                    </a:lnTo>
                    <a:lnTo>
                      <a:pt x="36" y="279"/>
                    </a:lnTo>
                    <a:lnTo>
                      <a:pt x="21" y="279"/>
                    </a:lnTo>
                    <a:lnTo>
                      <a:pt x="21" y="249"/>
                    </a:lnTo>
                    <a:lnTo>
                      <a:pt x="36" y="249"/>
                    </a:lnTo>
                    <a:lnTo>
                      <a:pt x="36" y="225"/>
                    </a:lnTo>
                    <a:lnTo>
                      <a:pt x="21" y="225"/>
                    </a:lnTo>
                    <a:lnTo>
                      <a:pt x="21" y="197"/>
                    </a:lnTo>
                    <a:lnTo>
                      <a:pt x="36" y="197"/>
                    </a:lnTo>
                    <a:lnTo>
                      <a:pt x="36" y="171"/>
                    </a:lnTo>
                    <a:lnTo>
                      <a:pt x="21" y="171"/>
                    </a:lnTo>
                    <a:lnTo>
                      <a:pt x="21" y="142"/>
                    </a:lnTo>
                    <a:lnTo>
                      <a:pt x="36" y="142"/>
                    </a:lnTo>
                    <a:lnTo>
                      <a:pt x="36" y="119"/>
                    </a:lnTo>
                    <a:lnTo>
                      <a:pt x="21" y="119"/>
                    </a:lnTo>
                    <a:lnTo>
                      <a:pt x="21" y="88"/>
                    </a:lnTo>
                    <a:lnTo>
                      <a:pt x="36" y="88"/>
                    </a:lnTo>
                    <a:lnTo>
                      <a:pt x="36" y="64"/>
                    </a:lnTo>
                    <a:lnTo>
                      <a:pt x="21" y="64"/>
                    </a:lnTo>
                    <a:lnTo>
                      <a:pt x="21" y="36"/>
                    </a:lnTo>
                    <a:lnTo>
                      <a:pt x="36" y="36"/>
                    </a:lnTo>
                    <a:lnTo>
                      <a:pt x="3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80" name="Freeform 115">
                <a:extLst>
                  <a:ext uri="{FF2B5EF4-FFF2-40B4-BE49-F238E27FC236}">
                    <a16:creationId xmlns:a16="http://schemas.microsoft.com/office/drawing/2014/main" id="{6BE57D29-5D29-4B70-90E5-06ABC1D1CCD4}"/>
                  </a:ext>
                </a:extLst>
              </p:cNvPr>
              <p:cNvSpPr/>
              <p:nvPr/>
            </p:nvSpPr>
            <p:spPr bwMode="auto">
              <a:xfrm>
                <a:off x="-968375" y="8429625"/>
                <a:ext cx="101600" cy="127000"/>
              </a:xfrm>
              <a:custGeom>
                <a:avLst/>
                <a:gdLst>
                  <a:gd name="T0" fmla="*/ 64 w 64"/>
                  <a:gd name="T1" fmla="*/ 0 h 80"/>
                  <a:gd name="T2" fmla="*/ 0 w 64"/>
                  <a:gd name="T3" fmla="*/ 0 h 80"/>
                  <a:gd name="T4" fmla="*/ 0 w 64"/>
                  <a:gd name="T5" fmla="*/ 28 h 80"/>
                  <a:gd name="T6" fmla="*/ 64 w 64"/>
                  <a:gd name="T7" fmla="*/ 80 h 80"/>
                  <a:gd name="T8" fmla="*/ 64 w 6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80">
                    <a:moveTo>
                      <a:pt x="64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64" y="8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81" name="Freeform 116">
                <a:extLst>
                  <a:ext uri="{FF2B5EF4-FFF2-40B4-BE49-F238E27FC236}">
                    <a16:creationId xmlns:a16="http://schemas.microsoft.com/office/drawing/2014/main" id="{32197979-F4F5-493C-AE10-CC5929CAD6CA}"/>
                  </a:ext>
                </a:extLst>
              </p:cNvPr>
              <p:cNvSpPr/>
              <p:nvPr/>
            </p:nvSpPr>
            <p:spPr bwMode="auto">
              <a:xfrm>
                <a:off x="-1282700" y="8537575"/>
                <a:ext cx="415925" cy="406400"/>
              </a:xfrm>
              <a:custGeom>
                <a:avLst/>
                <a:gdLst>
                  <a:gd name="T0" fmla="*/ 262 w 262"/>
                  <a:gd name="T1" fmla="*/ 135 h 256"/>
                  <a:gd name="T2" fmla="*/ 262 w 262"/>
                  <a:gd name="T3" fmla="*/ 107 h 256"/>
                  <a:gd name="T4" fmla="*/ 198 w 262"/>
                  <a:gd name="T5" fmla="*/ 55 h 256"/>
                  <a:gd name="T6" fmla="*/ 130 w 262"/>
                  <a:gd name="T7" fmla="*/ 0 h 256"/>
                  <a:gd name="T8" fmla="*/ 0 w 262"/>
                  <a:gd name="T9" fmla="*/ 107 h 256"/>
                  <a:gd name="T10" fmla="*/ 0 w 262"/>
                  <a:gd name="T11" fmla="*/ 256 h 256"/>
                  <a:gd name="T12" fmla="*/ 83 w 262"/>
                  <a:gd name="T13" fmla="*/ 256 h 256"/>
                  <a:gd name="T14" fmla="*/ 83 w 262"/>
                  <a:gd name="T15" fmla="*/ 109 h 256"/>
                  <a:gd name="T16" fmla="*/ 180 w 262"/>
                  <a:gd name="T17" fmla="*/ 109 h 256"/>
                  <a:gd name="T18" fmla="*/ 180 w 262"/>
                  <a:gd name="T19" fmla="*/ 256 h 256"/>
                  <a:gd name="T20" fmla="*/ 262 w 262"/>
                  <a:gd name="T21" fmla="*/ 256 h 256"/>
                  <a:gd name="T22" fmla="*/ 262 w 262"/>
                  <a:gd name="T23" fmla="*/ 13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256">
                    <a:moveTo>
                      <a:pt x="262" y="135"/>
                    </a:moveTo>
                    <a:lnTo>
                      <a:pt x="262" y="107"/>
                    </a:lnTo>
                    <a:lnTo>
                      <a:pt x="198" y="55"/>
                    </a:lnTo>
                    <a:lnTo>
                      <a:pt x="130" y="0"/>
                    </a:lnTo>
                    <a:lnTo>
                      <a:pt x="0" y="107"/>
                    </a:lnTo>
                    <a:lnTo>
                      <a:pt x="0" y="256"/>
                    </a:lnTo>
                    <a:lnTo>
                      <a:pt x="83" y="256"/>
                    </a:lnTo>
                    <a:lnTo>
                      <a:pt x="83" y="109"/>
                    </a:lnTo>
                    <a:lnTo>
                      <a:pt x="180" y="109"/>
                    </a:lnTo>
                    <a:lnTo>
                      <a:pt x="180" y="256"/>
                    </a:lnTo>
                    <a:lnTo>
                      <a:pt x="262" y="256"/>
                    </a:lnTo>
                    <a:lnTo>
                      <a:pt x="262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82" name="Freeform 117">
                <a:extLst>
                  <a:ext uri="{FF2B5EF4-FFF2-40B4-BE49-F238E27FC236}">
                    <a16:creationId xmlns:a16="http://schemas.microsoft.com/office/drawing/2014/main" id="{0F388C34-753F-4AA5-A1D9-F98CA71B658C}"/>
                  </a:ext>
                </a:extLst>
              </p:cNvPr>
              <p:cNvSpPr/>
              <p:nvPr/>
            </p:nvSpPr>
            <p:spPr bwMode="auto">
              <a:xfrm>
                <a:off x="-1384300" y="8407400"/>
                <a:ext cx="619125" cy="319088"/>
              </a:xfrm>
              <a:custGeom>
                <a:avLst/>
                <a:gdLst>
                  <a:gd name="T0" fmla="*/ 64 w 390"/>
                  <a:gd name="T1" fmla="*/ 177 h 201"/>
                  <a:gd name="T2" fmla="*/ 194 w 390"/>
                  <a:gd name="T3" fmla="*/ 68 h 201"/>
                  <a:gd name="T4" fmla="*/ 262 w 390"/>
                  <a:gd name="T5" fmla="*/ 123 h 201"/>
                  <a:gd name="T6" fmla="*/ 326 w 390"/>
                  <a:gd name="T7" fmla="*/ 177 h 201"/>
                  <a:gd name="T8" fmla="*/ 357 w 390"/>
                  <a:gd name="T9" fmla="*/ 201 h 201"/>
                  <a:gd name="T10" fmla="*/ 390 w 390"/>
                  <a:gd name="T11" fmla="*/ 158 h 201"/>
                  <a:gd name="T12" fmla="*/ 326 w 390"/>
                  <a:gd name="T13" fmla="*/ 108 h 201"/>
                  <a:gd name="T14" fmla="*/ 262 w 390"/>
                  <a:gd name="T15" fmla="*/ 56 h 201"/>
                  <a:gd name="T16" fmla="*/ 194 w 390"/>
                  <a:gd name="T17" fmla="*/ 0 h 201"/>
                  <a:gd name="T18" fmla="*/ 0 w 390"/>
                  <a:gd name="T19" fmla="*/ 158 h 201"/>
                  <a:gd name="T20" fmla="*/ 33 w 390"/>
                  <a:gd name="T21" fmla="*/ 201 h 201"/>
                  <a:gd name="T22" fmla="*/ 64 w 390"/>
                  <a:gd name="T23" fmla="*/ 17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0" h="201">
                    <a:moveTo>
                      <a:pt x="64" y="177"/>
                    </a:moveTo>
                    <a:lnTo>
                      <a:pt x="194" y="68"/>
                    </a:lnTo>
                    <a:lnTo>
                      <a:pt x="262" y="123"/>
                    </a:lnTo>
                    <a:lnTo>
                      <a:pt x="326" y="177"/>
                    </a:lnTo>
                    <a:lnTo>
                      <a:pt x="357" y="201"/>
                    </a:lnTo>
                    <a:lnTo>
                      <a:pt x="390" y="158"/>
                    </a:lnTo>
                    <a:lnTo>
                      <a:pt x="326" y="108"/>
                    </a:lnTo>
                    <a:lnTo>
                      <a:pt x="262" y="56"/>
                    </a:lnTo>
                    <a:lnTo>
                      <a:pt x="194" y="0"/>
                    </a:lnTo>
                    <a:lnTo>
                      <a:pt x="0" y="158"/>
                    </a:lnTo>
                    <a:lnTo>
                      <a:pt x="33" y="201"/>
                    </a:lnTo>
                    <a:lnTo>
                      <a:pt x="64" y="1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83" name="Freeform 118">
                <a:extLst>
                  <a:ext uri="{FF2B5EF4-FFF2-40B4-BE49-F238E27FC236}">
                    <a16:creationId xmlns:a16="http://schemas.microsoft.com/office/drawing/2014/main" id="{E19155FF-46F5-41A2-85FF-10256FCC663F}"/>
                  </a:ext>
                </a:extLst>
              </p:cNvPr>
              <p:cNvSpPr/>
              <p:nvPr/>
            </p:nvSpPr>
            <p:spPr bwMode="auto">
              <a:xfrm>
                <a:off x="-3157538" y="8669338"/>
                <a:ext cx="157163" cy="312738"/>
              </a:xfrm>
              <a:custGeom>
                <a:avLst/>
                <a:gdLst>
                  <a:gd name="T0" fmla="*/ 0 w 99"/>
                  <a:gd name="T1" fmla="*/ 197 h 197"/>
                  <a:gd name="T2" fmla="*/ 99 w 99"/>
                  <a:gd name="T3" fmla="*/ 78 h 197"/>
                  <a:gd name="T4" fmla="*/ 0 w 99"/>
                  <a:gd name="T5" fmla="*/ 0 h 197"/>
                  <a:gd name="T6" fmla="*/ 0 w 99"/>
                  <a:gd name="T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197">
                    <a:moveTo>
                      <a:pt x="0" y="197"/>
                    </a:moveTo>
                    <a:lnTo>
                      <a:pt x="99" y="78"/>
                    </a:lnTo>
                    <a:lnTo>
                      <a:pt x="0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84" name="Freeform 119">
                <a:extLst>
                  <a:ext uri="{FF2B5EF4-FFF2-40B4-BE49-F238E27FC236}">
                    <a16:creationId xmlns:a16="http://schemas.microsoft.com/office/drawing/2014/main" id="{A40115EC-E0B0-4A86-BA52-BB55CF44290F}"/>
                  </a:ext>
                </a:extLst>
              </p:cNvPr>
              <p:cNvSpPr/>
              <p:nvPr/>
            </p:nvSpPr>
            <p:spPr bwMode="auto">
              <a:xfrm>
                <a:off x="-2781300" y="8669338"/>
                <a:ext cx="157163" cy="312738"/>
              </a:xfrm>
              <a:custGeom>
                <a:avLst/>
                <a:gdLst>
                  <a:gd name="T0" fmla="*/ 99 w 99"/>
                  <a:gd name="T1" fmla="*/ 197 h 197"/>
                  <a:gd name="T2" fmla="*/ 99 w 99"/>
                  <a:gd name="T3" fmla="*/ 0 h 197"/>
                  <a:gd name="T4" fmla="*/ 0 w 99"/>
                  <a:gd name="T5" fmla="*/ 78 h 197"/>
                  <a:gd name="T6" fmla="*/ 99 w 99"/>
                  <a:gd name="T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197">
                    <a:moveTo>
                      <a:pt x="99" y="197"/>
                    </a:moveTo>
                    <a:lnTo>
                      <a:pt x="99" y="0"/>
                    </a:lnTo>
                    <a:lnTo>
                      <a:pt x="0" y="78"/>
                    </a:lnTo>
                    <a:lnTo>
                      <a:pt x="99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85" name="Freeform 120">
                <a:extLst>
                  <a:ext uri="{FF2B5EF4-FFF2-40B4-BE49-F238E27FC236}">
                    <a16:creationId xmlns:a16="http://schemas.microsoft.com/office/drawing/2014/main" id="{19994CF5-6F1D-4291-A860-FCEB93D79A4E}"/>
                  </a:ext>
                </a:extLst>
              </p:cNvPr>
              <p:cNvSpPr/>
              <p:nvPr/>
            </p:nvSpPr>
            <p:spPr bwMode="auto">
              <a:xfrm flipH="1">
                <a:off x="-2624138" y="8993188"/>
                <a:ext cx="0" cy="317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86" name="Freeform 121">
                <a:extLst>
                  <a:ext uri="{FF2B5EF4-FFF2-40B4-BE49-F238E27FC236}">
                    <a16:creationId xmlns:a16="http://schemas.microsoft.com/office/drawing/2014/main" id="{E4AB8D33-B6DF-4985-A13B-1FC5F6FCFA04}"/>
                  </a:ext>
                </a:extLst>
              </p:cNvPr>
              <p:cNvSpPr/>
              <p:nvPr/>
            </p:nvSpPr>
            <p:spPr bwMode="auto">
              <a:xfrm>
                <a:off x="-3157538" y="8993188"/>
                <a:ext cx="3175" cy="317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87" name="Freeform 122">
                <a:extLst>
                  <a:ext uri="{FF2B5EF4-FFF2-40B4-BE49-F238E27FC236}">
                    <a16:creationId xmlns:a16="http://schemas.microsoft.com/office/drawing/2014/main" id="{8203A56C-80F6-4E7A-846B-931C161F75FB}"/>
                  </a:ext>
                </a:extLst>
              </p:cNvPr>
              <p:cNvSpPr/>
              <p:nvPr/>
            </p:nvSpPr>
            <p:spPr bwMode="auto">
              <a:xfrm>
                <a:off x="-3146425" y="8804275"/>
                <a:ext cx="514350" cy="192088"/>
              </a:xfrm>
              <a:custGeom>
                <a:avLst/>
                <a:gdLst>
                  <a:gd name="T0" fmla="*/ 324 w 324"/>
                  <a:gd name="T1" fmla="*/ 121 h 121"/>
                  <a:gd name="T2" fmla="*/ 322 w 324"/>
                  <a:gd name="T3" fmla="*/ 119 h 121"/>
                  <a:gd name="T4" fmla="*/ 222 w 324"/>
                  <a:gd name="T5" fmla="*/ 0 h 121"/>
                  <a:gd name="T6" fmla="*/ 161 w 324"/>
                  <a:gd name="T7" fmla="*/ 50 h 121"/>
                  <a:gd name="T8" fmla="*/ 99 w 324"/>
                  <a:gd name="T9" fmla="*/ 0 h 121"/>
                  <a:gd name="T10" fmla="*/ 0 w 324"/>
                  <a:gd name="T11" fmla="*/ 119 h 121"/>
                  <a:gd name="T12" fmla="*/ 0 w 324"/>
                  <a:gd name="T13" fmla="*/ 121 h 121"/>
                  <a:gd name="T14" fmla="*/ 324 w 324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4" h="120">
                    <a:moveTo>
                      <a:pt x="324" y="121"/>
                    </a:moveTo>
                    <a:lnTo>
                      <a:pt x="322" y="119"/>
                    </a:lnTo>
                    <a:lnTo>
                      <a:pt x="222" y="0"/>
                    </a:lnTo>
                    <a:lnTo>
                      <a:pt x="161" y="50"/>
                    </a:lnTo>
                    <a:lnTo>
                      <a:pt x="99" y="0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324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88" name="Freeform 123">
                <a:extLst>
                  <a:ext uri="{FF2B5EF4-FFF2-40B4-BE49-F238E27FC236}">
                    <a16:creationId xmlns:a16="http://schemas.microsoft.com/office/drawing/2014/main" id="{701B5CF5-6FBF-4896-B5E8-7047A0187635}"/>
                  </a:ext>
                </a:extLst>
              </p:cNvPr>
              <p:cNvSpPr/>
              <p:nvPr/>
            </p:nvSpPr>
            <p:spPr bwMode="auto">
              <a:xfrm>
                <a:off x="-3146425" y="8658225"/>
                <a:ext cx="511175" cy="206375"/>
              </a:xfrm>
              <a:custGeom>
                <a:avLst/>
                <a:gdLst>
                  <a:gd name="T0" fmla="*/ 97 w 322"/>
                  <a:gd name="T1" fmla="*/ 78 h 130"/>
                  <a:gd name="T2" fmla="*/ 102 w 322"/>
                  <a:gd name="T3" fmla="*/ 81 h 130"/>
                  <a:gd name="T4" fmla="*/ 107 w 322"/>
                  <a:gd name="T5" fmla="*/ 85 h 130"/>
                  <a:gd name="T6" fmla="*/ 161 w 322"/>
                  <a:gd name="T7" fmla="*/ 130 h 130"/>
                  <a:gd name="T8" fmla="*/ 218 w 322"/>
                  <a:gd name="T9" fmla="*/ 85 h 130"/>
                  <a:gd name="T10" fmla="*/ 220 w 322"/>
                  <a:gd name="T11" fmla="*/ 81 h 130"/>
                  <a:gd name="T12" fmla="*/ 225 w 322"/>
                  <a:gd name="T13" fmla="*/ 78 h 130"/>
                  <a:gd name="T14" fmla="*/ 322 w 322"/>
                  <a:gd name="T15" fmla="*/ 0 h 130"/>
                  <a:gd name="T16" fmla="*/ 0 w 322"/>
                  <a:gd name="T17" fmla="*/ 0 h 130"/>
                  <a:gd name="T18" fmla="*/ 97 w 322"/>
                  <a:gd name="T19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2" h="130">
                    <a:moveTo>
                      <a:pt x="97" y="78"/>
                    </a:moveTo>
                    <a:lnTo>
                      <a:pt x="102" y="81"/>
                    </a:lnTo>
                    <a:lnTo>
                      <a:pt x="107" y="85"/>
                    </a:lnTo>
                    <a:lnTo>
                      <a:pt x="161" y="130"/>
                    </a:lnTo>
                    <a:lnTo>
                      <a:pt x="218" y="85"/>
                    </a:lnTo>
                    <a:lnTo>
                      <a:pt x="220" y="81"/>
                    </a:lnTo>
                    <a:lnTo>
                      <a:pt x="225" y="78"/>
                    </a:lnTo>
                    <a:lnTo>
                      <a:pt x="322" y="0"/>
                    </a:lnTo>
                    <a:lnTo>
                      <a:pt x="0" y="0"/>
                    </a:lnTo>
                    <a:lnTo>
                      <a:pt x="9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89" name="Freeform 124">
                <a:extLst>
                  <a:ext uri="{FF2B5EF4-FFF2-40B4-BE49-F238E27FC236}">
                    <a16:creationId xmlns:a16="http://schemas.microsoft.com/office/drawing/2014/main" id="{F95E0541-6C5D-43F6-B566-9F2BDD36B53B}"/>
                  </a:ext>
                </a:extLst>
              </p:cNvPr>
              <p:cNvSpPr/>
              <p:nvPr/>
            </p:nvSpPr>
            <p:spPr bwMode="auto">
              <a:xfrm>
                <a:off x="-2200275" y="1177925"/>
                <a:ext cx="549275" cy="338138"/>
              </a:xfrm>
              <a:custGeom>
                <a:avLst/>
                <a:gdLst>
                  <a:gd name="T0" fmla="*/ 146 w 146"/>
                  <a:gd name="T1" fmla="*/ 74 h 90"/>
                  <a:gd name="T2" fmla="*/ 130 w 146"/>
                  <a:gd name="T3" fmla="*/ 58 h 90"/>
                  <a:gd name="T4" fmla="*/ 132 w 146"/>
                  <a:gd name="T5" fmla="*/ 45 h 90"/>
                  <a:gd name="T6" fmla="*/ 87 w 146"/>
                  <a:gd name="T7" fmla="*/ 0 h 90"/>
                  <a:gd name="T8" fmla="*/ 43 w 146"/>
                  <a:gd name="T9" fmla="*/ 44 h 90"/>
                  <a:gd name="T10" fmla="*/ 26 w 146"/>
                  <a:gd name="T11" fmla="*/ 38 h 90"/>
                  <a:gd name="T12" fmla="*/ 0 w 146"/>
                  <a:gd name="T13" fmla="*/ 64 h 90"/>
                  <a:gd name="T14" fmla="*/ 26 w 146"/>
                  <a:gd name="T15" fmla="*/ 90 h 90"/>
                  <a:gd name="T16" fmla="*/ 85 w 146"/>
                  <a:gd name="T17" fmla="*/ 90 h 90"/>
                  <a:gd name="T18" fmla="*/ 87 w 146"/>
                  <a:gd name="T19" fmla="*/ 90 h 90"/>
                  <a:gd name="T20" fmla="*/ 130 w 146"/>
                  <a:gd name="T21" fmla="*/ 90 h 90"/>
                  <a:gd name="T22" fmla="*/ 146 w 146"/>
                  <a:gd name="T23" fmla="*/ 7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6" h="90">
                    <a:moveTo>
                      <a:pt x="146" y="74"/>
                    </a:moveTo>
                    <a:cubicBezTo>
                      <a:pt x="146" y="65"/>
                      <a:pt x="139" y="58"/>
                      <a:pt x="130" y="58"/>
                    </a:cubicBezTo>
                    <a:cubicBezTo>
                      <a:pt x="132" y="54"/>
                      <a:pt x="132" y="50"/>
                      <a:pt x="132" y="45"/>
                    </a:cubicBezTo>
                    <a:cubicBezTo>
                      <a:pt x="132" y="20"/>
                      <a:pt x="112" y="0"/>
                      <a:pt x="87" y="0"/>
                    </a:cubicBezTo>
                    <a:cubicBezTo>
                      <a:pt x="63" y="0"/>
                      <a:pt x="43" y="20"/>
                      <a:pt x="43" y="44"/>
                    </a:cubicBezTo>
                    <a:cubicBezTo>
                      <a:pt x="38" y="40"/>
                      <a:pt x="32" y="38"/>
                      <a:pt x="26" y="38"/>
                    </a:cubicBezTo>
                    <a:cubicBezTo>
                      <a:pt x="12" y="38"/>
                      <a:pt x="0" y="50"/>
                      <a:pt x="0" y="64"/>
                    </a:cubicBezTo>
                    <a:cubicBezTo>
                      <a:pt x="0" y="78"/>
                      <a:pt x="12" y="90"/>
                      <a:pt x="26" y="90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130" y="90"/>
                      <a:pt x="130" y="90"/>
                      <a:pt x="130" y="90"/>
                    </a:cubicBezTo>
                    <a:cubicBezTo>
                      <a:pt x="139" y="90"/>
                      <a:pt x="146" y="83"/>
                      <a:pt x="146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90" name="Rectangle 125">
                <a:extLst>
                  <a:ext uri="{FF2B5EF4-FFF2-40B4-BE49-F238E27FC236}">
                    <a16:creationId xmlns:a16="http://schemas.microsoft.com/office/drawing/2014/main" id="{37545932-9BC5-446F-A957-AB7528780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120900" y="1546225"/>
                <a:ext cx="44450" cy="1063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91" name="Rectangle 126">
                <a:extLst>
                  <a:ext uri="{FF2B5EF4-FFF2-40B4-BE49-F238E27FC236}">
                    <a16:creationId xmlns:a16="http://schemas.microsoft.com/office/drawing/2014/main" id="{BF550731-BCB6-4E61-80DC-5A09C775C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008188" y="1603375"/>
                <a:ext cx="49213" cy="104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92" name="Rectangle 127">
                <a:extLst>
                  <a:ext uri="{FF2B5EF4-FFF2-40B4-BE49-F238E27FC236}">
                    <a16:creationId xmlns:a16="http://schemas.microsoft.com/office/drawing/2014/main" id="{2A9D445B-FDC2-484B-ABDB-F597E2F10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892300" y="1546225"/>
                <a:ext cx="46038" cy="1063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93" name="Rectangle 128">
                <a:extLst>
                  <a:ext uri="{FF2B5EF4-FFF2-40B4-BE49-F238E27FC236}">
                    <a16:creationId xmlns:a16="http://schemas.microsoft.com/office/drawing/2014/main" id="{917143D0-7247-41F6-93DC-B3A79125F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79588" y="1603375"/>
                <a:ext cx="49213" cy="104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94" name="Freeform 129">
                <a:extLst>
                  <a:ext uri="{FF2B5EF4-FFF2-40B4-BE49-F238E27FC236}">
                    <a16:creationId xmlns:a16="http://schemas.microsoft.com/office/drawing/2014/main" id="{C4882C42-1203-440E-B629-5629E0205F81}"/>
                  </a:ext>
                </a:extLst>
              </p:cNvPr>
              <p:cNvSpPr/>
              <p:nvPr/>
            </p:nvSpPr>
            <p:spPr bwMode="auto">
              <a:xfrm>
                <a:off x="-1843088" y="2755900"/>
                <a:ext cx="469900" cy="387350"/>
              </a:xfrm>
              <a:custGeom>
                <a:avLst/>
                <a:gdLst>
                  <a:gd name="T0" fmla="*/ 241 w 296"/>
                  <a:gd name="T1" fmla="*/ 0 h 244"/>
                  <a:gd name="T2" fmla="*/ 107 w 296"/>
                  <a:gd name="T3" fmla="*/ 137 h 244"/>
                  <a:gd name="T4" fmla="*/ 55 w 296"/>
                  <a:gd name="T5" fmla="*/ 85 h 244"/>
                  <a:gd name="T6" fmla="*/ 0 w 296"/>
                  <a:gd name="T7" fmla="*/ 139 h 244"/>
                  <a:gd name="T8" fmla="*/ 52 w 296"/>
                  <a:gd name="T9" fmla="*/ 189 h 244"/>
                  <a:gd name="T10" fmla="*/ 107 w 296"/>
                  <a:gd name="T11" fmla="*/ 244 h 244"/>
                  <a:gd name="T12" fmla="*/ 159 w 296"/>
                  <a:gd name="T13" fmla="*/ 189 h 244"/>
                  <a:gd name="T14" fmla="*/ 296 w 296"/>
                  <a:gd name="T15" fmla="*/ 54 h 244"/>
                  <a:gd name="T16" fmla="*/ 241 w 296"/>
                  <a:gd name="T17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" h="244">
                    <a:moveTo>
                      <a:pt x="241" y="0"/>
                    </a:moveTo>
                    <a:lnTo>
                      <a:pt x="107" y="137"/>
                    </a:lnTo>
                    <a:lnTo>
                      <a:pt x="55" y="85"/>
                    </a:lnTo>
                    <a:lnTo>
                      <a:pt x="0" y="139"/>
                    </a:lnTo>
                    <a:lnTo>
                      <a:pt x="52" y="189"/>
                    </a:lnTo>
                    <a:lnTo>
                      <a:pt x="107" y="244"/>
                    </a:lnTo>
                    <a:lnTo>
                      <a:pt x="159" y="189"/>
                    </a:lnTo>
                    <a:lnTo>
                      <a:pt x="296" y="54"/>
                    </a:lnTo>
                    <a:lnTo>
                      <a:pt x="24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95" name="Freeform 130">
                <a:extLst>
                  <a:ext uri="{FF2B5EF4-FFF2-40B4-BE49-F238E27FC236}">
                    <a16:creationId xmlns:a16="http://schemas.microsoft.com/office/drawing/2014/main" id="{FD7D874B-5846-4D0F-9F5B-3A02E088B7FC}"/>
                  </a:ext>
                </a:extLst>
              </p:cNvPr>
              <p:cNvSpPr/>
              <p:nvPr/>
            </p:nvSpPr>
            <p:spPr bwMode="auto">
              <a:xfrm>
                <a:off x="-5813425" y="2943225"/>
                <a:ext cx="560388" cy="131763"/>
              </a:xfrm>
              <a:custGeom>
                <a:avLst/>
                <a:gdLst>
                  <a:gd name="T0" fmla="*/ 353 w 353"/>
                  <a:gd name="T1" fmla="*/ 0 h 83"/>
                  <a:gd name="T2" fmla="*/ 322 w 353"/>
                  <a:gd name="T3" fmla="*/ 0 h 83"/>
                  <a:gd name="T4" fmla="*/ 322 w 353"/>
                  <a:gd name="T5" fmla="*/ 52 h 83"/>
                  <a:gd name="T6" fmla="*/ 33 w 353"/>
                  <a:gd name="T7" fmla="*/ 52 h 83"/>
                  <a:gd name="T8" fmla="*/ 33 w 353"/>
                  <a:gd name="T9" fmla="*/ 0 h 83"/>
                  <a:gd name="T10" fmla="*/ 0 w 353"/>
                  <a:gd name="T11" fmla="*/ 0 h 83"/>
                  <a:gd name="T12" fmla="*/ 0 w 353"/>
                  <a:gd name="T13" fmla="*/ 83 h 83"/>
                  <a:gd name="T14" fmla="*/ 353 w 353"/>
                  <a:gd name="T15" fmla="*/ 83 h 83"/>
                  <a:gd name="T16" fmla="*/ 353 w 353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83">
                    <a:moveTo>
                      <a:pt x="353" y="0"/>
                    </a:moveTo>
                    <a:lnTo>
                      <a:pt x="322" y="0"/>
                    </a:lnTo>
                    <a:lnTo>
                      <a:pt x="322" y="52"/>
                    </a:lnTo>
                    <a:lnTo>
                      <a:pt x="33" y="52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83"/>
                    </a:lnTo>
                    <a:lnTo>
                      <a:pt x="353" y="83"/>
                    </a:lnTo>
                    <a:lnTo>
                      <a:pt x="35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96" name="Freeform 131">
                <a:extLst>
                  <a:ext uri="{FF2B5EF4-FFF2-40B4-BE49-F238E27FC236}">
                    <a16:creationId xmlns:a16="http://schemas.microsoft.com/office/drawing/2014/main" id="{2F88CB07-5EDC-478F-93E9-864CF979A181}"/>
                  </a:ext>
                </a:extLst>
              </p:cNvPr>
              <p:cNvSpPr/>
              <p:nvPr/>
            </p:nvSpPr>
            <p:spPr bwMode="auto">
              <a:xfrm>
                <a:off x="-5734050" y="2544762"/>
                <a:ext cx="412750" cy="439738"/>
              </a:xfrm>
              <a:custGeom>
                <a:avLst/>
                <a:gdLst>
                  <a:gd name="T0" fmla="*/ 45 w 260"/>
                  <a:gd name="T1" fmla="*/ 116 h 277"/>
                  <a:gd name="T2" fmla="*/ 0 w 260"/>
                  <a:gd name="T3" fmla="*/ 116 h 277"/>
                  <a:gd name="T4" fmla="*/ 130 w 260"/>
                  <a:gd name="T5" fmla="*/ 277 h 277"/>
                  <a:gd name="T6" fmla="*/ 260 w 260"/>
                  <a:gd name="T7" fmla="*/ 116 h 277"/>
                  <a:gd name="T8" fmla="*/ 215 w 260"/>
                  <a:gd name="T9" fmla="*/ 116 h 277"/>
                  <a:gd name="T10" fmla="*/ 215 w 260"/>
                  <a:gd name="T11" fmla="*/ 0 h 277"/>
                  <a:gd name="T12" fmla="*/ 45 w 260"/>
                  <a:gd name="T13" fmla="*/ 0 h 277"/>
                  <a:gd name="T14" fmla="*/ 45 w 260"/>
                  <a:gd name="T15" fmla="*/ 11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0" h="277">
                    <a:moveTo>
                      <a:pt x="45" y="116"/>
                    </a:moveTo>
                    <a:lnTo>
                      <a:pt x="0" y="116"/>
                    </a:lnTo>
                    <a:lnTo>
                      <a:pt x="130" y="277"/>
                    </a:lnTo>
                    <a:lnTo>
                      <a:pt x="260" y="116"/>
                    </a:lnTo>
                    <a:lnTo>
                      <a:pt x="215" y="116"/>
                    </a:lnTo>
                    <a:lnTo>
                      <a:pt x="215" y="0"/>
                    </a:lnTo>
                    <a:lnTo>
                      <a:pt x="45" y="0"/>
                    </a:lnTo>
                    <a:lnTo>
                      <a:pt x="45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97" name="Freeform 132">
                <a:extLst>
                  <a:ext uri="{FF2B5EF4-FFF2-40B4-BE49-F238E27FC236}">
                    <a16:creationId xmlns:a16="http://schemas.microsoft.com/office/drawing/2014/main" id="{021F1878-87D0-4E75-9301-6ED2AF3F99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00450" y="4483100"/>
                <a:ext cx="566738" cy="566738"/>
              </a:xfrm>
              <a:custGeom>
                <a:avLst/>
                <a:gdLst>
                  <a:gd name="T0" fmla="*/ 76 w 151"/>
                  <a:gd name="T1" fmla="*/ 151 h 151"/>
                  <a:gd name="T2" fmla="*/ 151 w 151"/>
                  <a:gd name="T3" fmla="*/ 75 h 151"/>
                  <a:gd name="T4" fmla="*/ 76 w 151"/>
                  <a:gd name="T5" fmla="*/ 0 h 151"/>
                  <a:gd name="T6" fmla="*/ 76 w 151"/>
                  <a:gd name="T7" fmla="*/ 8 h 151"/>
                  <a:gd name="T8" fmla="*/ 82 w 151"/>
                  <a:gd name="T9" fmla="*/ 8 h 151"/>
                  <a:gd name="T10" fmla="*/ 82 w 151"/>
                  <a:gd name="T11" fmla="*/ 75 h 151"/>
                  <a:gd name="T12" fmla="*/ 76 w 151"/>
                  <a:gd name="T13" fmla="*/ 75 h 151"/>
                  <a:gd name="T14" fmla="*/ 76 w 151"/>
                  <a:gd name="T15" fmla="*/ 123 h 151"/>
                  <a:gd name="T16" fmla="*/ 124 w 151"/>
                  <a:gd name="T17" fmla="*/ 75 h 151"/>
                  <a:gd name="T18" fmla="*/ 98 w 151"/>
                  <a:gd name="T19" fmla="*/ 32 h 151"/>
                  <a:gd name="T20" fmla="*/ 103 w 151"/>
                  <a:gd name="T21" fmla="*/ 21 h 151"/>
                  <a:gd name="T22" fmla="*/ 136 w 151"/>
                  <a:gd name="T23" fmla="*/ 75 h 151"/>
                  <a:gd name="T24" fmla="*/ 76 w 151"/>
                  <a:gd name="T25" fmla="*/ 135 h 151"/>
                  <a:gd name="T26" fmla="*/ 76 w 151"/>
                  <a:gd name="T27" fmla="*/ 151 h 151"/>
                  <a:gd name="T28" fmla="*/ 76 w 151"/>
                  <a:gd name="T29" fmla="*/ 135 h 151"/>
                  <a:gd name="T30" fmla="*/ 76 w 151"/>
                  <a:gd name="T31" fmla="*/ 135 h 151"/>
                  <a:gd name="T32" fmla="*/ 76 w 151"/>
                  <a:gd name="T33" fmla="*/ 0 h 151"/>
                  <a:gd name="T34" fmla="*/ 0 w 151"/>
                  <a:gd name="T35" fmla="*/ 75 h 151"/>
                  <a:gd name="T36" fmla="*/ 76 w 151"/>
                  <a:gd name="T37" fmla="*/ 151 h 151"/>
                  <a:gd name="T38" fmla="*/ 76 w 151"/>
                  <a:gd name="T39" fmla="*/ 135 h 151"/>
                  <a:gd name="T40" fmla="*/ 76 w 151"/>
                  <a:gd name="T41" fmla="*/ 135 h 151"/>
                  <a:gd name="T42" fmla="*/ 15 w 151"/>
                  <a:gd name="T43" fmla="*/ 75 h 151"/>
                  <a:gd name="T44" fmla="*/ 49 w 151"/>
                  <a:gd name="T45" fmla="*/ 21 h 151"/>
                  <a:gd name="T46" fmla="*/ 54 w 151"/>
                  <a:gd name="T47" fmla="*/ 32 h 151"/>
                  <a:gd name="T48" fmla="*/ 28 w 151"/>
                  <a:gd name="T49" fmla="*/ 75 h 151"/>
                  <a:gd name="T50" fmla="*/ 76 w 151"/>
                  <a:gd name="T51" fmla="*/ 123 h 151"/>
                  <a:gd name="T52" fmla="*/ 76 w 151"/>
                  <a:gd name="T53" fmla="*/ 75 h 151"/>
                  <a:gd name="T54" fmla="*/ 70 w 151"/>
                  <a:gd name="T55" fmla="*/ 75 h 151"/>
                  <a:gd name="T56" fmla="*/ 70 w 151"/>
                  <a:gd name="T57" fmla="*/ 8 h 151"/>
                  <a:gd name="T58" fmla="*/ 70 w 151"/>
                  <a:gd name="T59" fmla="*/ 8 h 151"/>
                  <a:gd name="T60" fmla="*/ 76 w 151"/>
                  <a:gd name="T61" fmla="*/ 8 h 151"/>
                  <a:gd name="T62" fmla="*/ 76 w 151"/>
                  <a:gd name="T6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1" h="151">
                    <a:moveTo>
                      <a:pt x="76" y="151"/>
                    </a:moveTo>
                    <a:cubicBezTo>
                      <a:pt x="118" y="151"/>
                      <a:pt x="151" y="117"/>
                      <a:pt x="151" y="75"/>
                    </a:cubicBezTo>
                    <a:cubicBezTo>
                      <a:pt x="151" y="33"/>
                      <a:pt x="118" y="0"/>
                      <a:pt x="76" y="0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123"/>
                      <a:pt x="76" y="123"/>
                      <a:pt x="76" y="123"/>
                    </a:cubicBezTo>
                    <a:cubicBezTo>
                      <a:pt x="102" y="123"/>
                      <a:pt x="124" y="101"/>
                      <a:pt x="124" y="75"/>
                    </a:cubicBezTo>
                    <a:cubicBezTo>
                      <a:pt x="124" y="57"/>
                      <a:pt x="114" y="41"/>
                      <a:pt x="98" y="32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24" y="32"/>
                      <a:pt x="136" y="52"/>
                      <a:pt x="136" y="75"/>
                    </a:cubicBezTo>
                    <a:cubicBezTo>
                      <a:pt x="136" y="108"/>
                      <a:pt x="109" y="135"/>
                      <a:pt x="76" y="135"/>
                    </a:cubicBezTo>
                    <a:cubicBezTo>
                      <a:pt x="76" y="151"/>
                      <a:pt x="76" y="151"/>
                      <a:pt x="76" y="151"/>
                    </a:cubicBezTo>
                    <a:close/>
                    <a:moveTo>
                      <a:pt x="76" y="135"/>
                    </a:moveTo>
                    <a:cubicBezTo>
                      <a:pt x="76" y="135"/>
                      <a:pt x="76" y="135"/>
                      <a:pt x="76" y="135"/>
                    </a:cubicBezTo>
                    <a:moveTo>
                      <a:pt x="76" y="0"/>
                    </a:moveTo>
                    <a:cubicBezTo>
                      <a:pt x="34" y="0"/>
                      <a:pt x="0" y="33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43" y="135"/>
                      <a:pt x="15" y="108"/>
                      <a:pt x="15" y="75"/>
                    </a:cubicBezTo>
                    <a:cubicBezTo>
                      <a:pt x="15" y="52"/>
                      <a:pt x="28" y="32"/>
                      <a:pt x="49" y="21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38" y="41"/>
                      <a:pt x="28" y="57"/>
                      <a:pt x="28" y="75"/>
                    </a:cubicBezTo>
                    <a:cubicBezTo>
                      <a:pt x="28" y="101"/>
                      <a:pt x="49" y="123"/>
                      <a:pt x="76" y="123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6" y="8"/>
                      <a:pt x="76" y="8"/>
                      <a:pt x="76" y="8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98" name="Oval 133">
                <a:extLst>
                  <a:ext uri="{FF2B5EF4-FFF2-40B4-BE49-F238E27FC236}">
                    <a16:creationId xmlns:a16="http://schemas.microsoft.com/office/drawing/2014/main" id="{F7BD1ACE-4EFE-448F-AD89-BBEE2E970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03588" y="7318375"/>
                <a:ext cx="165100" cy="165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99" name="Freeform 134">
                <a:extLst>
                  <a:ext uri="{FF2B5EF4-FFF2-40B4-BE49-F238E27FC236}">
                    <a16:creationId xmlns:a16="http://schemas.microsoft.com/office/drawing/2014/main" id="{FDEBC875-5236-4F23-B858-43689F095D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379788" y="7239000"/>
                <a:ext cx="312738" cy="458788"/>
              </a:xfrm>
              <a:custGeom>
                <a:avLst/>
                <a:gdLst>
                  <a:gd name="T0" fmla="*/ 83 w 83"/>
                  <a:gd name="T1" fmla="*/ 0 h 122"/>
                  <a:gd name="T2" fmla="*/ 42 w 83"/>
                  <a:gd name="T3" fmla="*/ 0 h 122"/>
                  <a:gd name="T4" fmla="*/ 42 w 83"/>
                  <a:gd name="T5" fmla="*/ 10 h 122"/>
                  <a:gd name="T6" fmla="*/ 42 w 83"/>
                  <a:gd name="T7" fmla="*/ 10 h 122"/>
                  <a:gd name="T8" fmla="*/ 74 w 83"/>
                  <a:gd name="T9" fmla="*/ 43 h 122"/>
                  <a:gd name="T10" fmla="*/ 42 w 83"/>
                  <a:gd name="T11" fmla="*/ 75 h 122"/>
                  <a:gd name="T12" fmla="*/ 42 w 83"/>
                  <a:gd name="T13" fmla="*/ 75 h 122"/>
                  <a:gd name="T14" fmla="*/ 42 w 83"/>
                  <a:gd name="T15" fmla="*/ 75 h 122"/>
                  <a:gd name="T16" fmla="*/ 42 w 83"/>
                  <a:gd name="T17" fmla="*/ 89 h 122"/>
                  <a:gd name="T18" fmla="*/ 42 w 83"/>
                  <a:gd name="T19" fmla="*/ 89 h 122"/>
                  <a:gd name="T20" fmla="*/ 53 w 83"/>
                  <a:gd name="T21" fmla="*/ 100 h 122"/>
                  <a:gd name="T22" fmla="*/ 42 w 83"/>
                  <a:gd name="T23" fmla="*/ 111 h 122"/>
                  <a:gd name="T24" fmla="*/ 42 w 83"/>
                  <a:gd name="T25" fmla="*/ 111 h 122"/>
                  <a:gd name="T26" fmla="*/ 42 w 83"/>
                  <a:gd name="T27" fmla="*/ 111 h 122"/>
                  <a:gd name="T28" fmla="*/ 42 w 83"/>
                  <a:gd name="T29" fmla="*/ 122 h 122"/>
                  <a:gd name="T30" fmla="*/ 83 w 83"/>
                  <a:gd name="T31" fmla="*/ 122 h 122"/>
                  <a:gd name="T32" fmla="*/ 83 w 83"/>
                  <a:gd name="T33" fmla="*/ 0 h 122"/>
                  <a:gd name="T34" fmla="*/ 42 w 83"/>
                  <a:gd name="T35" fmla="*/ 0 h 122"/>
                  <a:gd name="T36" fmla="*/ 0 w 83"/>
                  <a:gd name="T37" fmla="*/ 0 h 122"/>
                  <a:gd name="T38" fmla="*/ 0 w 83"/>
                  <a:gd name="T39" fmla="*/ 122 h 122"/>
                  <a:gd name="T40" fmla="*/ 42 w 83"/>
                  <a:gd name="T41" fmla="*/ 122 h 122"/>
                  <a:gd name="T42" fmla="*/ 42 w 83"/>
                  <a:gd name="T43" fmla="*/ 111 h 122"/>
                  <a:gd name="T44" fmla="*/ 31 w 83"/>
                  <a:gd name="T45" fmla="*/ 100 h 122"/>
                  <a:gd name="T46" fmla="*/ 42 w 83"/>
                  <a:gd name="T47" fmla="*/ 89 h 122"/>
                  <a:gd name="T48" fmla="*/ 42 w 83"/>
                  <a:gd name="T49" fmla="*/ 75 h 122"/>
                  <a:gd name="T50" fmla="*/ 10 w 83"/>
                  <a:gd name="T51" fmla="*/ 43 h 122"/>
                  <a:gd name="T52" fmla="*/ 42 w 83"/>
                  <a:gd name="T53" fmla="*/ 10 h 122"/>
                  <a:gd name="T54" fmla="*/ 42 w 83"/>
                  <a:gd name="T5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122">
                    <a:moveTo>
                      <a:pt x="83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60" y="10"/>
                      <a:pt x="74" y="25"/>
                      <a:pt x="74" y="43"/>
                    </a:cubicBezTo>
                    <a:cubicBezTo>
                      <a:pt x="74" y="60"/>
                      <a:pt x="60" y="75"/>
                      <a:pt x="42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8" y="89"/>
                      <a:pt x="53" y="94"/>
                      <a:pt x="53" y="100"/>
                    </a:cubicBezTo>
                    <a:cubicBezTo>
                      <a:pt x="53" y="106"/>
                      <a:pt x="48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2" y="122"/>
                      <a:pt x="42" y="122"/>
                      <a:pt x="42" y="122"/>
                    </a:cubicBezTo>
                    <a:cubicBezTo>
                      <a:pt x="83" y="122"/>
                      <a:pt x="83" y="122"/>
                      <a:pt x="83" y="122"/>
                    </a:cubicBezTo>
                    <a:lnTo>
                      <a:pt x="83" y="0"/>
                    </a:lnTo>
                    <a:close/>
                    <a:moveTo>
                      <a:pt x="4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42" y="122"/>
                      <a:pt x="42" y="122"/>
                      <a:pt x="42" y="122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36" y="111"/>
                      <a:pt x="31" y="106"/>
                      <a:pt x="31" y="100"/>
                    </a:cubicBezTo>
                    <a:cubicBezTo>
                      <a:pt x="31" y="94"/>
                      <a:pt x="36" y="89"/>
                      <a:pt x="42" y="89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24" y="75"/>
                      <a:pt x="10" y="60"/>
                      <a:pt x="10" y="43"/>
                    </a:cubicBezTo>
                    <a:cubicBezTo>
                      <a:pt x="10" y="25"/>
                      <a:pt x="24" y="10"/>
                      <a:pt x="42" y="10"/>
                    </a:cubicBezTo>
                    <a:lnTo>
                      <a:pt x="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00" name="Freeform 135">
                <a:extLst>
                  <a:ext uri="{FF2B5EF4-FFF2-40B4-BE49-F238E27FC236}">
                    <a16:creationId xmlns:a16="http://schemas.microsoft.com/office/drawing/2014/main" id="{6E726100-D80B-4C6F-BF2A-C68C75BE22CF}"/>
                  </a:ext>
                </a:extLst>
              </p:cNvPr>
              <p:cNvSpPr/>
              <p:nvPr/>
            </p:nvSpPr>
            <p:spPr bwMode="auto">
              <a:xfrm>
                <a:off x="-3698875" y="7189788"/>
                <a:ext cx="63500" cy="30163"/>
              </a:xfrm>
              <a:custGeom>
                <a:avLst/>
                <a:gdLst>
                  <a:gd name="T0" fmla="*/ 17 w 17"/>
                  <a:gd name="T1" fmla="*/ 6 h 8"/>
                  <a:gd name="T2" fmla="*/ 10 w 17"/>
                  <a:gd name="T3" fmla="*/ 0 h 8"/>
                  <a:gd name="T4" fmla="*/ 7 w 17"/>
                  <a:gd name="T5" fmla="*/ 0 h 8"/>
                  <a:gd name="T6" fmla="*/ 0 w 17"/>
                  <a:gd name="T7" fmla="*/ 6 h 8"/>
                  <a:gd name="T8" fmla="*/ 0 w 17"/>
                  <a:gd name="T9" fmla="*/ 8 h 8"/>
                  <a:gd name="T10" fmla="*/ 16 w 17"/>
                  <a:gd name="T11" fmla="*/ 8 h 8"/>
                  <a:gd name="T12" fmla="*/ 17 w 17"/>
                  <a:gd name="T13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8">
                    <a:moveTo>
                      <a:pt x="17" y="6"/>
                    </a:moveTo>
                    <a:cubicBezTo>
                      <a:pt x="17" y="3"/>
                      <a:pt x="14" y="0"/>
                      <a:pt x="1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7" y="8"/>
                      <a:pt x="17" y="7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01" name="Freeform 136">
                <a:extLst>
                  <a:ext uri="{FF2B5EF4-FFF2-40B4-BE49-F238E27FC236}">
                    <a16:creationId xmlns:a16="http://schemas.microsoft.com/office/drawing/2014/main" id="{6581E04F-DC32-4CA6-A904-31D246A4FE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35388" y="7239000"/>
                <a:ext cx="311150" cy="458788"/>
              </a:xfrm>
              <a:custGeom>
                <a:avLst/>
                <a:gdLst>
                  <a:gd name="T0" fmla="*/ 42 w 83"/>
                  <a:gd name="T1" fmla="*/ 122 h 122"/>
                  <a:gd name="T2" fmla="*/ 83 w 83"/>
                  <a:gd name="T3" fmla="*/ 122 h 122"/>
                  <a:gd name="T4" fmla="*/ 83 w 83"/>
                  <a:gd name="T5" fmla="*/ 0 h 122"/>
                  <a:gd name="T6" fmla="*/ 42 w 83"/>
                  <a:gd name="T7" fmla="*/ 0 h 122"/>
                  <a:gd name="T8" fmla="*/ 42 w 83"/>
                  <a:gd name="T9" fmla="*/ 10 h 122"/>
                  <a:gd name="T10" fmla="*/ 42 w 83"/>
                  <a:gd name="T11" fmla="*/ 10 h 122"/>
                  <a:gd name="T12" fmla="*/ 42 w 83"/>
                  <a:gd name="T13" fmla="*/ 10 h 122"/>
                  <a:gd name="T14" fmla="*/ 74 w 83"/>
                  <a:gd name="T15" fmla="*/ 43 h 122"/>
                  <a:gd name="T16" fmla="*/ 42 w 83"/>
                  <a:gd name="T17" fmla="*/ 75 h 122"/>
                  <a:gd name="T18" fmla="*/ 42 w 83"/>
                  <a:gd name="T19" fmla="*/ 75 h 122"/>
                  <a:gd name="T20" fmla="*/ 42 w 83"/>
                  <a:gd name="T21" fmla="*/ 89 h 122"/>
                  <a:gd name="T22" fmla="*/ 42 w 83"/>
                  <a:gd name="T23" fmla="*/ 89 h 122"/>
                  <a:gd name="T24" fmla="*/ 53 w 83"/>
                  <a:gd name="T25" fmla="*/ 100 h 122"/>
                  <a:gd name="T26" fmla="*/ 42 w 83"/>
                  <a:gd name="T27" fmla="*/ 111 h 122"/>
                  <a:gd name="T28" fmla="*/ 42 w 83"/>
                  <a:gd name="T29" fmla="*/ 111 h 122"/>
                  <a:gd name="T30" fmla="*/ 42 w 83"/>
                  <a:gd name="T31" fmla="*/ 111 h 122"/>
                  <a:gd name="T32" fmla="*/ 42 w 83"/>
                  <a:gd name="T33" fmla="*/ 122 h 122"/>
                  <a:gd name="T34" fmla="*/ 0 w 83"/>
                  <a:gd name="T35" fmla="*/ 122 h 122"/>
                  <a:gd name="T36" fmla="*/ 42 w 83"/>
                  <a:gd name="T37" fmla="*/ 122 h 122"/>
                  <a:gd name="T38" fmla="*/ 42 w 83"/>
                  <a:gd name="T39" fmla="*/ 111 h 122"/>
                  <a:gd name="T40" fmla="*/ 31 w 83"/>
                  <a:gd name="T41" fmla="*/ 100 h 122"/>
                  <a:gd name="T42" fmla="*/ 42 w 83"/>
                  <a:gd name="T43" fmla="*/ 89 h 122"/>
                  <a:gd name="T44" fmla="*/ 42 w 83"/>
                  <a:gd name="T45" fmla="*/ 75 h 122"/>
                  <a:gd name="T46" fmla="*/ 9 w 83"/>
                  <a:gd name="T47" fmla="*/ 43 h 122"/>
                  <a:gd name="T48" fmla="*/ 42 w 83"/>
                  <a:gd name="T49" fmla="*/ 10 h 122"/>
                  <a:gd name="T50" fmla="*/ 42 w 83"/>
                  <a:gd name="T51" fmla="*/ 0 h 122"/>
                  <a:gd name="T52" fmla="*/ 20 w 83"/>
                  <a:gd name="T53" fmla="*/ 0 h 122"/>
                  <a:gd name="T54" fmla="*/ 16 w 83"/>
                  <a:gd name="T55" fmla="*/ 0 h 122"/>
                  <a:gd name="T56" fmla="*/ 0 w 83"/>
                  <a:gd name="T57" fmla="*/ 0 h 122"/>
                  <a:gd name="T58" fmla="*/ 0 w 83"/>
                  <a:gd name="T59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3" h="122">
                    <a:moveTo>
                      <a:pt x="42" y="122"/>
                    </a:moveTo>
                    <a:cubicBezTo>
                      <a:pt x="83" y="122"/>
                      <a:pt x="83" y="122"/>
                      <a:pt x="83" y="122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60" y="10"/>
                      <a:pt x="74" y="25"/>
                      <a:pt x="74" y="43"/>
                    </a:cubicBezTo>
                    <a:cubicBezTo>
                      <a:pt x="74" y="60"/>
                      <a:pt x="60" y="75"/>
                      <a:pt x="42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8" y="89"/>
                      <a:pt x="53" y="94"/>
                      <a:pt x="53" y="100"/>
                    </a:cubicBezTo>
                    <a:cubicBezTo>
                      <a:pt x="53" y="106"/>
                      <a:pt x="48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lnTo>
                      <a:pt x="42" y="122"/>
                    </a:lnTo>
                    <a:close/>
                    <a:moveTo>
                      <a:pt x="0" y="122"/>
                    </a:moveTo>
                    <a:cubicBezTo>
                      <a:pt x="42" y="122"/>
                      <a:pt x="42" y="122"/>
                      <a:pt x="42" y="122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36" y="111"/>
                      <a:pt x="31" y="106"/>
                      <a:pt x="31" y="100"/>
                    </a:cubicBezTo>
                    <a:cubicBezTo>
                      <a:pt x="31" y="94"/>
                      <a:pt x="36" y="89"/>
                      <a:pt x="42" y="89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24" y="75"/>
                      <a:pt x="9" y="60"/>
                      <a:pt x="9" y="43"/>
                    </a:cubicBezTo>
                    <a:cubicBezTo>
                      <a:pt x="9" y="25"/>
                      <a:pt x="24" y="10"/>
                      <a:pt x="42" y="1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02" name="Oval 137">
                <a:extLst>
                  <a:ext uri="{FF2B5EF4-FFF2-40B4-BE49-F238E27FC236}">
                    <a16:creationId xmlns:a16="http://schemas.microsoft.com/office/drawing/2014/main" id="{CB621865-42A5-43E1-B496-05B8D22ED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0775" y="7318375"/>
                <a:ext cx="165100" cy="165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03" name="Freeform 138">
                <a:extLst>
                  <a:ext uri="{FF2B5EF4-FFF2-40B4-BE49-F238E27FC236}">
                    <a16:creationId xmlns:a16="http://schemas.microsoft.com/office/drawing/2014/main" id="{9AEBCBFC-C840-48F4-A107-81FF418437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6011863" y="4824413"/>
                <a:ext cx="563563" cy="525463"/>
              </a:xfrm>
              <a:custGeom>
                <a:avLst/>
                <a:gdLst>
                  <a:gd name="T0" fmla="*/ 141 w 150"/>
                  <a:gd name="T1" fmla="*/ 140 h 140"/>
                  <a:gd name="T2" fmla="*/ 141 w 150"/>
                  <a:gd name="T3" fmla="*/ 129 h 140"/>
                  <a:gd name="T4" fmla="*/ 150 w 150"/>
                  <a:gd name="T5" fmla="*/ 22 h 140"/>
                  <a:gd name="T6" fmla="*/ 131 w 150"/>
                  <a:gd name="T7" fmla="*/ 38 h 140"/>
                  <a:gd name="T8" fmla="*/ 131 w 150"/>
                  <a:gd name="T9" fmla="*/ 55 h 140"/>
                  <a:gd name="T10" fmla="*/ 131 w 150"/>
                  <a:gd name="T11" fmla="*/ 67 h 140"/>
                  <a:gd name="T12" fmla="*/ 131 w 150"/>
                  <a:gd name="T13" fmla="*/ 84 h 140"/>
                  <a:gd name="T14" fmla="*/ 65 w 150"/>
                  <a:gd name="T15" fmla="*/ 7 h 140"/>
                  <a:gd name="T16" fmla="*/ 63 w 150"/>
                  <a:gd name="T17" fmla="*/ 9 h 140"/>
                  <a:gd name="T18" fmla="*/ 63 w 150"/>
                  <a:gd name="T19" fmla="*/ 129 h 140"/>
                  <a:gd name="T20" fmla="*/ 122 w 150"/>
                  <a:gd name="T21" fmla="*/ 129 h 140"/>
                  <a:gd name="T22" fmla="*/ 131 w 150"/>
                  <a:gd name="T23" fmla="*/ 140 h 140"/>
                  <a:gd name="T24" fmla="*/ 123 w 150"/>
                  <a:gd name="T25" fmla="*/ 75 h 140"/>
                  <a:gd name="T26" fmla="*/ 131 w 150"/>
                  <a:gd name="T27" fmla="*/ 55 h 140"/>
                  <a:gd name="T28" fmla="*/ 123 w 150"/>
                  <a:gd name="T29" fmla="*/ 47 h 140"/>
                  <a:gd name="T30" fmla="*/ 131 w 150"/>
                  <a:gd name="T31" fmla="*/ 22 h 140"/>
                  <a:gd name="T32" fmla="*/ 63 w 150"/>
                  <a:gd name="T33" fmla="*/ 35 h 140"/>
                  <a:gd name="T34" fmla="*/ 108 w 150"/>
                  <a:gd name="T35" fmla="*/ 115 h 140"/>
                  <a:gd name="T36" fmla="*/ 63 w 150"/>
                  <a:gd name="T37" fmla="*/ 115 h 140"/>
                  <a:gd name="T38" fmla="*/ 131 w 150"/>
                  <a:gd name="T39" fmla="*/ 67 h 140"/>
                  <a:gd name="T40" fmla="*/ 63 w 150"/>
                  <a:gd name="T41" fmla="*/ 5 h 140"/>
                  <a:gd name="T42" fmla="*/ 33 w 150"/>
                  <a:gd name="T43" fmla="*/ 20 h 140"/>
                  <a:gd name="T44" fmla="*/ 0 w 150"/>
                  <a:gd name="T45" fmla="*/ 7 h 140"/>
                  <a:gd name="T46" fmla="*/ 20 w 150"/>
                  <a:gd name="T47" fmla="*/ 22 h 140"/>
                  <a:gd name="T48" fmla="*/ 3 w 150"/>
                  <a:gd name="T49" fmla="*/ 129 h 140"/>
                  <a:gd name="T50" fmla="*/ 14 w 150"/>
                  <a:gd name="T51" fmla="*/ 129 h 140"/>
                  <a:gd name="T52" fmla="*/ 33 w 150"/>
                  <a:gd name="T53" fmla="*/ 140 h 140"/>
                  <a:gd name="T54" fmla="*/ 33 w 150"/>
                  <a:gd name="T55" fmla="*/ 129 h 140"/>
                  <a:gd name="T56" fmla="*/ 63 w 150"/>
                  <a:gd name="T57" fmla="*/ 115 h 140"/>
                  <a:gd name="T58" fmla="*/ 17 w 150"/>
                  <a:gd name="T59" fmla="*/ 35 h 140"/>
                  <a:gd name="T60" fmla="*/ 63 w 150"/>
                  <a:gd name="T61" fmla="*/ 22 h 140"/>
                  <a:gd name="T62" fmla="*/ 46 w 150"/>
                  <a:gd name="T63" fmla="*/ 21 h 140"/>
                  <a:gd name="T64" fmla="*/ 63 w 150"/>
                  <a:gd name="T65" fmla="*/ 5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0" h="140">
                    <a:moveTo>
                      <a:pt x="131" y="140"/>
                    </a:moveTo>
                    <a:cubicBezTo>
                      <a:pt x="141" y="140"/>
                      <a:pt x="141" y="140"/>
                      <a:pt x="141" y="140"/>
                    </a:cubicBezTo>
                    <a:cubicBezTo>
                      <a:pt x="141" y="129"/>
                      <a:pt x="141" y="129"/>
                      <a:pt x="141" y="129"/>
                    </a:cubicBezTo>
                    <a:cubicBezTo>
                      <a:pt x="141" y="129"/>
                      <a:pt x="141" y="129"/>
                      <a:pt x="141" y="129"/>
                    </a:cubicBezTo>
                    <a:cubicBezTo>
                      <a:pt x="150" y="129"/>
                      <a:pt x="150" y="129"/>
                      <a:pt x="150" y="129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38"/>
                      <a:pt x="131" y="38"/>
                      <a:pt x="131" y="38"/>
                    </a:cubicBezTo>
                    <a:cubicBezTo>
                      <a:pt x="136" y="38"/>
                      <a:pt x="140" y="42"/>
                      <a:pt x="140" y="47"/>
                    </a:cubicBezTo>
                    <a:cubicBezTo>
                      <a:pt x="140" y="51"/>
                      <a:pt x="136" y="55"/>
                      <a:pt x="131" y="55"/>
                    </a:cubicBezTo>
                    <a:cubicBezTo>
                      <a:pt x="131" y="67"/>
                      <a:pt x="131" y="67"/>
                      <a:pt x="131" y="67"/>
                    </a:cubicBezTo>
                    <a:cubicBezTo>
                      <a:pt x="131" y="67"/>
                      <a:pt x="131" y="67"/>
                      <a:pt x="131" y="67"/>
                    </a:cubicBezTo>
                    <a:cubicBezTo>
                      <a:pt x="136" y="67"/>
                      <a:pt x="140" y="71"/>
                      <a:pt x="140" y="75"/>
                    </a:cubicBezTo>
                    <a:cubicBezTo>
                      <a:pt x="140" y="80"/>
                      <a:pt x="136" y="84"/>
                      <a:pt x="131" y="84"/>
                    </a:cubicBezTo>
                    <a:lnTo>
                      <a:pt x="131" y="140"/>
                    </a:lnTo>
                    <a:close/>
                    <a:moveTo>
                      <a:pt x="65" y="7"/>
                    </a:moveTo>
                    <a:cubicBezTo>
                      <a:pt x="63" y="5"/>
                      <a:pt x="63" y="5"/>
                      <a:pt x="63" y="5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5" y="7"/>
                      <a:pt x="65" y="7"/>
                      <a:pt x="65" y="7"/>
                    </a:cubicBezTo>
                    <a:close/>
                    <a:moveTo>
                      <a:pt x="63" y="129"/>
                    </a:move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2" y="140"/>
                      <a:pt x="122" y="140"/>
                      <a:pt x="122" y="140"/>
                    </a:cubicBezTo>
                    <a:cubicBezTo>
                      <a:pt x="131" y="140"/>
                      <a:pt x="131" y="140"/>
                      <a:pt x="131" y="140"/>
                    </a:cubicBezTo>
                    <a:cubicBezTo>
                      <a:pt x="131" y="84"/>
                      <a:pt x="131" y="84"/>
                      <a:pt x="131" y="84"/>
                    </a:cubicBezTo>
                    <a:cubicBezTo>
                      <a:pt x="127" y="84"/>
                      <a:pt x="123" y="80"/>
                      <a:pt x="123" y="75"/>
                    </a:cubicBezTo>
                    <a:cubicBezTo>
                      <a:pt x="123" y="71"/>
                      <a:pt x="127" y="67"/>
                      <a:pt x="131" y="67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27" y="55"/>
                      <a:pt x="123" y="51"/>
                      <a:pt x="123" y="47"/>
                    </a:cubicBezTo>
                    <a:cubicBezTo>
                      <a:pt x="123" y="47"/>
                      <a:pt x="123" y="47"/>
                      <a:pt x="123" y="47"/>
                    </a:cubicBezTo>
                    <a:cubicBezTo>
                      <a:pt x="123" y="42"/>
                      <a:pt x="127" y="38"/>
                      <a:pt x="131" y="38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35"/>
                      <a:pt x="63" y="35"/>
                      <a:pt x="63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115"/>
                      <a:pt x="108" y="115"/>
                      <a:pt x="108" y="115"/>
                    </a:cubicBezTo>
                    <a:cubicBezTo>
                      <a:pt x="108" y="115"/>
                      <a:pt x="108" y="115"/>
                      <a:pt x="108" y="115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63" y="129"/>
                      <a:pt x="63" y="129"/>
                      <a:pt x="63" y="129"/>
                    </a:cubicBezTo>
                    <a:close/>
                    <a:moveTo>
                      <a:pt x="131" y="67"/>
                    </a:moveTo>
                    <a:cubicBezTo>
                      <a:pt x="131" y="67"/>
                      <a:pt x="131" y="67"/>
                      <a:pt x="131" y="67"/>
                    </a:cubicBezTo>
                    <a:moveTo>
                      <a:pt x="63" y="5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129"/>
                      <a:pt x="3" y="129"/>
                      <a:pt x="3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33" y="140"/>
                      <a:pt x="33" y="140"/>
                      <a:pt x="33" y="140"/>
                    </a:cubicBezTo>
                    <a:cubicBezTo>
                      <a:pt x="33" y="129"/>
                      <a:pt x="33" y="129"/>
                      <a:pt x="33" y="129"/>
                    </a:cubicBezTo>
                    <a:cubicBezTo>
                      <a:pt x="33" y="129"/>
                      <a:pt x="33" y="129"/>
                      <a:pt x="33" y="129"/>
                    </a:cubicBezTo>
                    <a:cubicBezTo>
                      <a:pt x="63" y="129"/>
                      <a:pt x="63" y="129"/>
                      <a:pt x="63" y="129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17" y="115"/>
                      <a:pt x="17" y="115"/>
                      <a:pt x="17" y="11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63" y="35"/>
                      <a:pt x="63" y="35"/>
                      <a:pt x="63" y="35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63" y="9"/>
                      <a:pt x="63" y="9"/>
                      <a:pt x="63" y="9"/>
                    </a:cubicBezTo>
                    <a:lnTo>
                      <a:pt x="6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04" name="Freeform 139">
                <a:extLst>
                  <a:ext uri="{FF2B5EF4-FFF2-40B4-BE49-F238E27FC236}">
                    <a16:creationId xmlns:a16="http://schemas.microsoft.com/office/drawing/2014/main" id="{CE2385C9-C12B-4C4F-8534-651583BC39F2}"/>
                  </a:ext>
                </a:extLst>
              </p:cNvPr>
              <p:cNvSpPr/>
              <p:nvPr/>
            </p:nvSpPr>
            <p:spPr bwMode="auto">
              <a:xfrm>
                <a:off x="-5461000" y="509587"/>
                <a:ext cx="60325" cy="57150"/>
              </a:xfrm>
              <a:custGeom>
                <a:avLst/>
                <a:gdLst>
                  <a:gd name="T0" fmla="*/ 0 w 16"/>
                  <a:gd name="T1" fmla="*/ 8 h 15"/>
                  <a:gd name="T2" fmla="*/ 3 w 16"/>
                  <a:gd name="T3" fmla="*/ 10 h 15"/>
                  <a:gd name="T4" fmla="*/ 11 w 16"/>
                  <a:gd name="T5" fmla="*/ 15 h 15"/>
                  <a:gd name="T6" fmla="*/ 16 w 16"/>
                  <a:gd name="T7" fmla="*/ 6 h 15"/>
                  <a:gd name="T8" fmla="*/ 4 w 16"/>
                  <a:gd name="T9" fmla="*/ 0 h 15"/>
                  <a:gd name="T10" fmla="*/ 0 w 16"/>
                  <a:gd name="T1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5">
                    <a:moveTo>
                      <a:pt x="0" y="8"/>
                    </a:moveTo>
                    <a:cubicBezTo>
                      <a:pt x="1" y="8"/>
                      <a:pt x="2" y="9"/>
                      <a:pt x="3" y="10"/>
                    </a:cubicBezTo>
                    <a:cubicBezTo>
                      <a:pt x="6" y="11"/>
                      <a:pt x="9" y="13"/>
                      <a:pt x="11" y="1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05" name="Freeform 140">
                <a:extLst>
                  <a:ext uri="{FF2B5EF4-FFF2-40B4-BE49-F238E27FC236}">
                    <a16:creationId xmlns:a16="http://schemas.microsoft.com/office/drawing/2014/main" id="{DFEF7B3E-4628-42C6-B64E-82CBF3FDDE20}"/>
                  </a:ext>
                </a:extLst>
              </p:cNvPr>
              <p:cNvSpPr/>
              <p:nvPr/>
            </p:nvSpPr>
            <p:spPr bwMode="auto">
              <a:xfrm>
                <a:off x="-5892800" y="841375"/>
                <a:ext cx="312738" cy="228600"/>
              </a:xfrm>
              <a:custGeom>
                <a:avLst/>
                <a:gdLst>
                  <a:gd name="T0" fmla="*/ 21 w 83"/>
                  <a:gd name="T1" fmla="*/ 58 h 61"/>
                  <a:gd name="T2" fmla="*/ 36 w 83"/>
                  <a:gd name="T3" fmla="*/ 61 h 61"/>
                  <a:gd name="T4" fmla="*/ 45 w 83"/>
                  <a:gd name="T5" fmla="*/ 60 h 61"/>
                  <a:gd name="T6" fmla="*/ 64 w 83"/>
                  <a:gd name="T7" fmla="*/ 45 h 61"/>
                  <a:gd name="T8" fmla="*/ 83 w 83"/>
                  <a:gd name="T9" fmla="*/ 9 h 61"/>
                  <a:gd name="T10" fmla="*/ 76 w 83"/>
                  <a:gd name="T11" fmla="*/ 2 h 61"/>
                  <a:gd name="T12" fmla="*/ 72 w 83"/>
                  <a:gd name="T13" fmla="*/ 0 h 61"/>
                  <a:gd name="T14" fmla="*/ 52 w 83"/>
                  <a:gd name="T15" fmla="*/ 38 h 61"/>
                  <a:gd name="T16" fmla="*/ 27 w 83"/>
                  <a:gd name="T17" fmla="*/ 46 h 61"/>
                  <a:gd name="T18" fmla="*/ 20 w 83"/>
                  <a:gd name="T19" fmla="*/ 21 h 61"/>
                  <a:gd name="T20" fmla="*/ 8 w 83"/>
                  <a:gd name="T21" fmla="*/ 15 h 61"/>
                  <a:gd name="T22" fmla="*/ 21 w 83"/>
                  <a:gd name="T23" fmla="*/ 5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61">
                    <a:moveTo>
                      <a:pt x="21" y="58"/>
                    </a:moveTo>
                    <a:cubicBezTo>
                      <a:pt x="26" y="60"/>
                      <a:pt x="31" y="61"/>
                      <a:pt x="36" y="61"/>
                    </a:cubicBezTo>
                    <a:cubicBezTo>
                      <a:pt x="39" y="61"/>
                      <a:pt x="42" y="61"/>
                      <a:pt x="45" y="60"/>
                    </a:cubicBezTo>
                    <a:cubicBezTo>
                      <a:pt x="53" y="57"/>
                      <a:pt x="60" y="52"/>
                      <a:pt x="64" y="45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81" y="6"/>
                      <a:pt x="79" y="3"/>
                      <a:pt x="76" y="2"/>
                    </a:cubicBezTo>
                    <a:cubicBezTo>
                      <a:pt x="74" y="1"/>
                      <a:pt x="73" y="1"/>
                      <a:pt x="72" y="0"/>
                    </a:cubicBezTo>
                    <a:cubicBezTo>
                      <a:pt x="52" y="38"/>
                      <a:pt x="52" y="38"/>
                      <a:pt x="52" y="38"/>
                    </a:cubicBezTo>
                    <a:cubicBezTo>
                      <a:pt x="47" y="47"/>
                      <a:pt x="36" y="51"/>
                      <a:pt x="27" y="46"/>
                    </a:cubicBezTo>
                    <a:cubicBezTo>
                      <a:pt x="19" y="41"/>
                      <a:pt x="15" y="30"/>
                      <a:pt x="20" y="21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30"/>
                      <a:pt x="6" y="50"/>
                      <a:pt x="2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06" name="Freeform 141">
                <a:extLst>
                  <a:ext uri="{FF2B5EF4-FFF2-40B4-BE49-F238E27FC236}">
                    <a16:creationId xmlns:a16="http://schemas.microsoft.com/office/drawing/2014/main" id="{CA400589-8CC6-416C-B34D-96476B8FDFDB}"/>
                  </a:ext>
                </a:extLst>
              </p:cNvPr>
              <p:cNvSpPr/>
              <p:nvPr/>
            </p:nvSpPr>
            <p:spPr bwMode="auto">
              <a:xfrm>
                <a:off x="-5832475" y="533400"/>
                <a:ext cx="541338" cy="454025"/>
              </a:xfrm>
              <a:custGeom>
                <a:avLst/>
                <a:gdLst>
                  <a:gd name="T0" fmla="*/ 108 w 144"/>
                  <a:gd name="T1" fmla="*/ 13 h 121"/>
                  <a:gd name="T2" fmla="*/ 100 w 144"/>
                  <a:gd name="T3" fmla="*/ 7 h 121"/>
                  <a:gd name="T4" fmla="*/ 97 w 144"/>
                  <a:gd name="T5" fmla="*/ 6 h 121"/>
                  <a:gd name="T6" fmla="*/ 68 w 144"/>
                  <a:gd name="T7" fmla="*/ 0 h 121"/>
                  <a:gd name="T8" fmla="*/ 8 w 144"/>
                  <a:gd name="T9" fmla="*/ 36 h 121"/>
                  <a:gd name="T10" fmla="*/ 1 w 144"/>
                  <a:gd name="T11" fmla="*/ 61 h 121"/>
                  <a:gd name="T12" fmla="*/ 0 w 144"/>
                  <a:gd name="T13" fmla="*/ 65 h 121"/>
                  <a:gd name="T14" fmla="*/ 1 w 144"/>
                  <a:gd name="T15" fmla="*/ 67 h 121"/>
                  <a:gd name="T16" fmla="*/ 3 w 144"/>
                  <a:gd name="T17" fmla="*/ 66 h 121"/>
                  <a:gd name="T18" fmla="*/ 6 w 144"/>
                  <a:gd name="T19" fmla="*/ 63 h 121"/>
                  <a:gd name="T20" fmla="*/ 18 w 144"/>
                  <a:gd name="T21" fmla="*/ 59 h 121"/>
                  <a:gd name="T22" fmla="*/ 27 w 144"/>
                  <a:gd name="T23" fmla="*/ 61 h 121"/>
                  <a:gd name="T24" fmla="*/ 37 w 144"/>
                  <a:gd name="T25" fmla="*/ 79 h 121"/>
                  <a:gd name="T26" fmla="*/ 37 w 144"/>
                  <a:gd name="T27" fmla="*/ 83 h 121"/>
                  <a:gd name="T28" fmla="*/ 41 w 144"/>
                  <a:gd name="T29" fmla="*/ 81 h 121"/>
                  <a:gd name="T30" fmla="*/ 52 w 144"/>
                  <a:gd name="T31" fmla="*/ 77 h 121"/>
                  <a:gd name="T32" fmla="*/ 58 w 144"/>
                  <a:gd name="T33" fmla="*/ 78 h 121"/>
                  <a:gd name="T34" fmla="*/ 62 w 144"/>
                  <a:gd name="T35" fmla="*/ 80 h 121"/>
                  <a:gd name="T36" fmla="*/ 69 w 144"/>
                  <a:gd name="T37" fmla="*/ 87 h 121"/>
                  <a:gd name="T38" fmla="*/ 72 w 144"/>
                  <a:gd name="T39" fmla="*/ 98 h 121"/>
                  <a:gd name="T40" fmla="*/ 72 w 144"/>
                  <a:gd name="T41" fmla="*/ 102 h 121"/>
                  <a:gd name="T42" fmla="*/ 75 w 144"/>
                  <a:gd name="T43" fmla="*/ 100 h 121"/>
                  <a:gd name="T44" fmla="*/ 87 w 144"/>
                  <a:gd name="T45" fmla="*/ 96 h 121"/>
                  <a:gd name="T46" fmla="*/ 96 w 144"/>
                  <a:gd name="T47" fmla="*/ 98 h 121"/>
                  <a:gd name="T48" fmla="*/ 107 w 144"/>
                  <a:gd name="T49" fmla="*/ 116 h 121"/>
                  <a:gd name="T50" fmla="*/ 108 w 144"/>
                  <a:gd name="T51" fmla="*/ 121 h 121"/>
                  <a:gd name="T52" fmla="*/ 111 w 144"/>
                  <a:gd name="T53" fmla="*/ 119 h 121"/>
                  <a:gd name="T54" fmla="*/ 128 w 144"/>
                  <a:gd name="T55" fmla="*/ 99 h 121"/>
                  <a:gd name="T56" fmla="*/ 108 w 144"/>
                  <a:gd name="T57" fmla="*/ 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4" h="120">
                    <a:moveTo>
                      <a:pt x="108" y="13"/>
                    </a:moveTo>
                    <a:cubicBezTo>
                      <a:pt x="106" y="11"/>
                      <a:pt x="103" y="9"/>
                      <a:pt x="100" y="7"/>
                    </a:cubicBezTo>
                    <a:cubicBezTo>
                      <a:pt x="99" y="7"/>
                      <a:pt x="98" y="6"/>
                      <a:pt x="97" y="6"/>
                    </a:cubicBezTo>
                    <a:cubicBezTo>
                      <a:pt x="88" y="2"/>
                      <a:pt x="78" y="0"/>
                      <a:pt x="68" y="0"/>
                    </a:cubicBezTo>
                    <a:cubicBezTo>
                      <a:pt x="44" y="0"/>
                      <a:pt x="20" y="13"/>
                      <a:pt x="8" y="36"/>
                    </a:cubicBezTo>
                    <a:cubicBezTo>
                      <a:pt x="4" y="44"/>
                      <a:pt x="2" y="52"/>
                      <a:pt x="1" y="61"/>
                    </a:cubicBezTo>
                    <a:cubicBezTo>
                      <a:pt x="1" y="62"/>
                      <a:pt x="0" y="64"/>
                      <a:pt x="0" y="65"/>
                    </a:cubicBezTo>
                    <a:cubicBezTo>
                      <a:pt x="0" y="66"/>
                      <a:pt x="1" y="67"/>
                      <a:pt x="1" y="67"/>
                    </a:cubicBezTo>
                    <a:cubicBezTo>
                      <a:pt x="2" y="67"/>
                      <a:pt x="2" y="67"/>
                      <a:pt x="3" y="66"/>
                    </a:cubicBezTo>
                    <a:cubicBezTo>
                      <a:pt x="4" y="65"/>
                      <a:pt x="5" y="64"/>
                      <a:pt x="6" y="63"/>
                    </a:cubicBezTo>
                    <a:cubicBezTo>
                      <a:pt x="10" y="60"/>
                      <a:pt x="14" y="59"/>
                      <a:pt x="18" y="59"/>
                    </a:cubicBezTo>
                    <a:cubicBezTo>
                      <a:pt x="21" y="59"/>
                      <a:pt x="24" y="60"/>
                      <a:pt x="27" y="61"/>
                    </a:cubicBezTo>
                    <a:cubicBezTo>
                      <a:pt x="34" y="65"/>
                      <a:pt x="37" y="72"/>
                      <a:pt x="37" y="79"/>
                    </a:cubicBezTo>
                    <a:cubicBezTo>
                      <a:pt x="37" y="82"/>
                      <a:pt x="37" y="83"/>
                      <a:pt x="37" y="83"/>
                    </a:cubicBezTo>
                    <a:cubicBezTo>
                      <a:pt x="38" y="83"/>
                      <a:pt x="39" y="82"/>
                      <a:pt x="41" y="81"/>
                    </a:cubicBezTo>
                    <a:cubicBezTo>
                      <a:pt x="44" y="79"/>
                      <a:pt x="48" y="77"/>
                      <a:pt x="52" y="77"/>
                    </a:cubicBezTo>
                    <a:cubicBezTo>
                      <a:pt x="54" y="77"/>
                      <a:pt x="56" y="78"/>
                      <a:pt x="58" y="78"/>
                    </a:cubicBezTo>
                    <a:cubicBezTo>
                      <a:pt x="59" y="79"/>
                      <a:pt x="61" y="79"/>
                      <a:pt x="62" y="80"/>
                    </a:cubicBezTo>
                    <a:cubicBezTo>
                      <a:pt x="65" y="81"/>
                      <a:pt x="67" y="84"/>
                      <a:pt x="69" y="87"/>
                    </a:cubicBezTo>
                    <a:cubicBezTo>
                      <a:pt x="71" y="90"/>
                      <a:pt x="72" y="94"/>
                      <a:pt x="72" y="98"/>
                    </a:cubicBezTo>
                    <a:cubicBezTo>
                      <a:pt x="72" y="100"/>
                      <a:pt x="72" y="102"/>
                      <a:pt x="72" y="102"/>
                    </a:cubicBezTo>
                    <a:cubicBezTo>
                      <a:pt x="73" y="102"/>
                      <a:pt x="74" y="101"/>
                      <a:pt x="75" y="100"/>
                    </a:cubicBezTo>
                    <a:cubicBezTo>
                      <a:pt x="79" y="97"/>
                      <a:pt x="83" y="96"/>
                      <a:pt x="87" y="96"/>
                    </a:cubicBezTo>
                    <a:cubicBezTo>
                      <a:pt x="90" y="96"/>
                      <a:pt x="93" y="97"/>
                      <a:pt x="96" y="98"/>
                    </a:cubicBezTo>
                    <a:cubicBezTo>
                      <a:pt x="103" y="102"/>
                      <a:pt x="107" y="109"/>
                      <a:pt x="107" y="116"/>
                    </a:cubicBezTo>
                    <a:cubicBezTo>
                      <a:pt x="107" y="119"/>
                      <a:pt x="107" y="121"/>
                      <a:pt x="108" y="121"/>
                    </a:cubicBezTo>
                    <a:cubicBezTo>
                      <a:pt x="109" y="121"/>
                      <a:pt x="110" y="120"/>
                      <a:pt x="111" y="119"/>
                    </a:cubicBezTo>
                    <a:cubicBezTo>
                      <a:pt x="118" y="114"/>
                      <a:pt x="124" y="107"/>
                      <a:pt x="128" y="99"/>
                    </a:cubicBezTo>
                    <a:cubicBezTo>
                      <a:pt x="144" y="69"/>
                      <a:pt x="135" y="32"/>
                      <a:pt x="108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07" name="Freeform 142">
                <a:extLst>
                  <a:ext uri="{FF2B5EF4-FFF2-40B4-BE49-F238E27FC236}">
                    <a16:creationId xmlns:a16="http://schemas.microsoft.com/office/drawing/2014/main" id="{D6986116-B6FC-471E-8168-D13390F1E2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886325" y="6961188"/>
                <a:ext cx="582613" cy="563563"/>
              </a:xfrm>
              <a:custGeom>
                <a:avLst/>
                <a:gdLst>
                  <a:gd name="T0" fmla="*/ 64 w 155"/>
                  <a:gd name="T1" fmla="*/ 117 h 150"/>
                  <a:gd name="T2" fmla="*/ 94 w 155"/>
                  <a:gd name="T3" fmla="*/ 108 h 150"/>
                  <a:gd name="T4" fmla="*/ 136 w 155"/>
                  <a:gd name="T5" fmla="*/ 150 h 150"/>
                  <a:gd name="T6" fmla="*/ 155 w 155"/>
                  <a:gd name="T7" fmla="*/ 131 h 150"/>
                  <a:gd name="T8" fmla="*/ 113 w 155"/>
                  <a:gd name="T9" fmla="*/ 89 h 150"/>
                  <a:gd name="T10" fmla="*/ 105 w 155"/>
                  <a:gd name="T11" fmla="*/ 17 h 150"/>
                  <a:gd name="T12" fmla="*/ 64 w 155"/>
                  <a:gd name="T13" fmla="*/ 0 h 150"/>
                  <a:gd name="T14" fmla="*/ 64 w 155"/>
                  <a:gd name="T15" fmla="*/ 23 h 150"/>
                  <a:gd name="T16" fmla="*/ 75 w 155"/>
                  <a:gd name="T17" fmla="*/ 23 h 150"/>
                  <a:gd name="T18" fmla="*/ 75 w 155"/>
                  <a:gd name="T19" fmla="*/ 47 h 150"/>
                  <a:gd name="T20" fmla="*/ 99 w 155"/>
                  <a:gd name="T21" fmla="*/ 47 h 150"/>
                  <a:gd name="T22" fmla="*/ 99 w 155"/>
                  <a:gd name="T23" fmla="*/ 70 h 150"/>
                  <a:gd name="T24" fmla="*/ 75 w 155"/>
                  <a:gd name="T25" fmla="*/ 70 h 150"/>
                  <a:gd name="T26" fmla="*/ 75 w 155"/>
                  <a:gd name="T27" fmla="*/ 94 h 150"/>
                  <a:gd name="T28" fmla="*/ 64 w 155"/>
                  <a:gd name="T29" fmla="*/ 94 h 150"/>
                  <a:gd name="T30" fmla="*/ 64 w 155"/>
                  <a:gd name="T31" fmla="*/ 117 h 150"/>
                  <a:gd name="T32" fmla="*/ 22 w 155"/>
                  <a:gd name="T33" fmla="*/ 100 h 150"/>
                  <a:gd name="T34" fmla="*/ 64 w 155"/>
                  <a:gd name="T35" fmla="*/ 117 h 150"/>
                  <a:gd name="T36" fmla="*/ 64 w 155"/>
                  <a:gd name="T37" fmla="*/ 94 h 150"/>
                  <a:gd name="T38" fmla="*/ 53 w 155"/>
                  <a:gd name="T39" fmla="*/ 94 h 150"/>
                  <a:gd name="T40" fmla="*/ 53 w 155"/>
                  <a:gd name="T41" fmla="*/ 70 h 150"/>
                  <a:gd name="T42" fmla="*/ 28 w 155"/>
                  <a:gd name="T43" fmla="*/ 70 h 150"/>
                  <a:gd name="T44" fmla="*/ 28 w 155"/>
                  <a:gd name="T45" fmla="*/ 47 h 150"/>
                  <a:gd name="T46" fmla="*/ 28 w 155"/>
                  <a:gd name="T47" fmla="*/ 47 h 150"/>
                  <a:gd name="T48" fmla="*/ 53 w 155"/>
                  <a:gd name="T49" fmla="*/ 47 h 150"/>
                  <a:gd name="T50" fmla="*/ 53 w 155"/>
                  <a:gd name="T51" fmla="*/ 23 h 150"/>
                  <a:gd name="T52" fmla="*/ 64 w 155"/>
                  <a:gd name="T53" fmla="*/ 23 h 150"/>
                  <a:gd name="T54" fmla="*/ 64 w 155"/>
                  <a:gd name="T55" fmla="*/ 0 h 150"/>
                  <a:gd name="T56" fmla="*/ 22 w 155"/>
                  <a:gd name="T57" fmla="*/ 17 h 150"/>
                  <a:gd name="T58" fmla="*/ 22 w 155"/>
                  <a:gd name="T59" fmla="*/ 10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5" h="150">
                    <a:moveTo>
                      <a:pt x="64" y="117"/>
                    </a:moveTo>
                    <a:cubicBezTo>
                      <a:pt x="74" y="117"/>
                      <a:pt x="85" y="114"/>
                      <a:pt x="94" y="108"/>
                    </a:cubicBezTo>
                    <a:cubicBezTo>
                      <a:pt x="136" y="150"/>
                      <a:pt x="136" y="150"/>
                      <a:pt x="136" y="150"/>
                    </a:cubicBezTo>
                    <a:cubicBezTo>
                      <a:pt x="155" y="131"/>
                      <a:pt x="155" y="131"/>
                      <a:pt x="155" y="131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27" y="67"/>
                      <a:pt x="124" y="37"/>
                      <a:pt x="105" y="17"/>
                    </a:cubicBezTo>
                    <a:cubicBezTo>
                      <a:pt x="94" y="6"/>
                      <a:pt x="79" y="0"/>
                      <a:pt x="64" y="0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94"/>
                      <a:pt x="75" y="94"/>
                      <a:pt x="75" y="94"/>
                    </a:cubicBezTo>
                    <a:cubicBezTo>
                      <a:pt x="64" y="94"/>
                      <a:pt x="64" y="94"/>
                      <a:pt x="64" y="94"/>
                    </a:cubicBezTo>
                    <a:lnTo>
                      <a:pt x="64" y="117"/>
                    </a:lnTo>
                    <a:close/>
                    <a:moveTo>
                      <a:pt x="22" y="100"/>
                    </a:moveTo>
                    <a:cubicBezTo>
                      <a:pt x="34" y="111"/>
                      <a:pt x="49" y="117"/>
                      <a:pt x="64" y="117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28" y="70"/>
                      <a:pt x="28" y="70"/>
                      <a:pt x="28" y="70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9" y="0"/>
                      <a:pt x="34" y="6"/>
                      <a:pt x="22" y="17"/>
                    </a:cubicBezTo>
                    <a:cubicBezTo>
                      <a:pt x="0" y="40"/>
                      <a:pt x="0" y="77"/>
                      <a:pt x="22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08" name="Freeform 143">
                <a:extLst>
                  <a:ext uri="{FF2B5EF4-FFF2-40B4-BE49-F238E27FC236}">
                    <a16:creationId xmlns:a16="http://schemas.microsoft.com/office/drawing/2014/main" id="{6786E60A-F59A-402C-AEB5-FCC81B3FBC90}"/>
                  </a:ext>
                </a:extLst>
              </p:cNvPr>
              <p:cNvSpPr/>
              <p:nvPr/>
            </p:nvSpPr>
            <p:spPr bwMode="auto">
              <a:xfrm>
                <a:off x="-6264275" y="5621338"/>
                <a:ext cx="153988" cy="195263"/>
              </a:xfrm>
              <a:custGeom>
                <a:avLst/>
                <a:gdLst>
                  <a:gd name="T0" fmla="*/ 0 w 41"/>
                  <a:gd name="T1" fmla="*/ 0 h 52"/>
                  <a:gd name="T2" fmla="*/ 16 w 41"/>
                  <a:gd name="T3" fmla="*/ 52 h 52"/>
                  <a:gd name="T4" fmla="*/ 41 w 41"/>
                  <a:gd name="T5" fmla="*/ 0 h 52"/>
                  <a:gd name="T6" fmla="*/ 0 w 41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52">
                    <a:moveTo>
                      <a:pt x="0" y="0"/>
                    </a:moveTo>
                    <a:cubicBezTo>
                      <a:pt x="1" y="21"/>
                      <a:pt x="7" y="39"/>
                      <a:pt x="16" y="52"/>
                    </a:cubicBezTo>
                    <a:cubicBezTo>
                      <a:pt x="30" y="39"/>
                      <a:pt x="39" y="21"/>
                      <a:pt x="4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09" name="Freeform 144">
                <a:extLst>
                  <a:ext uri="{FF2B5EF4-FFF2-40B4-BE49-F238E27FC236}">
                    <a16:creationId xmlns:a16="http://schemas.microsoft.com/office/drawing/2014/main" id="{8E40919F-6067-4FE3-B2DE-2DEC605793DC}"/>
                  </a:ext>
                </a:extLst>
              </p:cNvPr>
              <p:cNvSpPr/>
              <p:nvPr/>
            </p:nvSpPr>
            <p:spPr bwMode="auto">
              <a:xfrm>
                <a:off x="-6264275" y="5380038"/>
                <a:ext cx="153988" cy="192088"/>
              </a:xfrm>
              <a:custGeom>
                <a:avLst/>
                <a:gdLst>
                  <a:gd name="T0" fmla="*/ 16 w 41"/>
                  <a:gd name="T1" fmla="*/ 0 h 51"/>
                  <a:gd name="T2" fmla="*/ 0 w 41"/>
                  <a:gd name="T3" fmla="*/ 51 h 51"/>
                  <a:gd name="T4" fmla="*/ 41 w 41"/>
                  <a:gd name="T5" fmla="*/ 51 h 51"/>
                  <a:gd name="T6" fmla="*/ 16 w 41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51">
                    <a:moveTo>
                      <a:pt x="16" y="0"/>
                    </a:moveTo>
                    <a:cubicBezTo>
                      <a:pt x="7" y="12"/>
                      <a:pt x="1" y="30"/>
                      <a:pt x="0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39" y="31"/>
                      <a:pt x="30" y="13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10" name="Freeform 145">
                <a:extLst>
                  <a:ext uri="{FF2B5EF4-FFF2-40B4-BE49-F238E27FC236}">
                    <a16:creationId xmlns:a16="http://schemas.microsoft.com/office/drawing/2014/main" id="{471FA388-252A-4FBA-879B-947753A8FE11}"/>
                  </a:ext>
                </a:extLst>
              </p:cNvPr>
              <p:cNvSpPr/>
              <p:nvPr/>
            </p:nvSpPr>
            <p:spPr bwMode="auto">
              <a:xfrm>
                <a:off x="-6380163" y="5302250"/>
                <a:ext cx="134938" cy="269875"/>
              </a:xfrm>
              <a:custGeom>
                <a:avLst/>
                <a:gdLst>
                  <a:gd name="T0" fmla="*/ 0 w 36"/>
                  <a:gd name="T1" fmla="*/ 0 h 72"/>
                  <a:gd name="T2" fmla="*/ 0 w 36"/>
                  <a:gd name="T3" fmla="*/ 72 h 72"/>
                  <a:gd name="T4" fmla="*/ 18 w 36"/>
                  <a:gd name="T5" fmla="*/ 72 h 72"/>
                  <a:gd name="T6" fmla="*/ 36 w 36"/>
                  <a:gd name="T7" fmla="*/ 12 h 72"/>
                  <a:gd name="T8" fmla="*/ 0 w 3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2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18" y="72"/>
                      <a:pt x="18" y="72"/>
                      <a:pt x="18" y="72"/>
                    </a:cubicBezTo>
                    <a:cubicBezTo>
                      <a:pt x="19" y="48"/>
                      <a:pt x="26" y="27"/>
                      <a:pt x="36" y="12"/>
                    </a:cubicBezTo>
                    <a:cubicBezTo>
                      <a:pt x="26" y="6"/>
                      <a:pt x="13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11" name="Freeform 146">
                <a:extLst>
                  <a:ext uri="{FF2B5EF4-FFF2-40B4-BE49-F238E27FC236}">
                    <a16:creationId xmlns:a16="http://schemas.microsoft.com/office/drawing/2014/main" id="{42CF5A97-36F9-4DCB-B617-D5AC6A5A51F6}"/>
                  </a:ext>
                </a:extLst>
              </p:cNvPr>
              <p:cNvSpPr/>
              <p:nvPr/>
            </p:nvSpPr>
            <p:spPr bwMode="auto">
              <a:xfrm>
                <a:off x="-6569075" y="5621338"/>
                <a:ext cx="139700" cy="269875"/>
              </a:xfrm>
              <a:custGeom>
                <a:avLst/>
                <a:gdLst>
                  <a:gd name="T0" fmla="*/ 37 w 37"/>
                  <a:gd name="T1" fmla="*/ 72 h 72"/>
                  <a:gd name="T2" fmla="*/ 37 w 37"/>
                  <a:gd name="T3" fmla="*/ 0 h 72"/>
                  <a:gd name="T4" fmla="*/ 18 w 37"/>
                  <a:gd name="T5" fmla="*/ 0 h 72"/>
                  <a:gd name="T6" fmla="*/ 0 w 37"/>
                  <a:gd name="T7" fmla="*/ 59 h 72"/>
                  <a:gd name="T8" fmla="*/ 37 w 37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2">
                    <a:moveTo>
                      <a:pt x="37" y="7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24"/>
                      <a:pt x="10" y="45"/>
                      <a:pt x="0" y="59"/>
                    </a:cubicBezTo>
                    <a:cubicBezTo>
                      <a:pt x="11" y="67"/>
                      <a:pt x="23" y="71"/>
                      <a:pt x="37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12" name="Freeform 147">
                <a:extLst>
                  <a:ext uri="{FF2B5EF4-FFF2-40B4-BE49-F238E27FC236}">
                    <a16:creationId xmlns:a16="http://schemas.microsoft.com/office/drawing/2014/main" id="{58B47BA1-F091-4E9A-9070-DDC273FA6552}"/>
                  </a:ext>
                </a:extLst>
              </p:cNvPr>
              <p:cNvSpPr/>
              <p:nvPr/>
            </p:nvSpPr>
            <p:spPr bwMode="auto">
              <a:xfrm>
                <a:off x="-6569075" y="5302250"/>
                <a:ext cx="139700" cy="269875"/>
              </a:xfrm>
              <a:custGeom>
                <a:avLst/>
                <a:gdLst>
                  <a:gd name="T0" fmla="*/ 18 w 37"/>
                  <a:gd name="T1" fmla="*/ 72 h 72"/>
                  <a:gd name="T2" fmla="*/ 37 w 37"/>
                  <a:gd name="T3" fmla="*/ 72 h 72"/>
                  <a:gd name="T4" fmla="*/ 37 w 37"/>
                  <a:gd name="T5" fmla="*/ 0 h 72"/>
                  <a:gd name="T6" fmla="*/ 0 w 37"/>
                  <a:gd name="T7" fmla="*/ 13 h 72"/>
                  <a:gd name="T8" fmla="*/ 18 w 37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2">
                    <a:moveTo>
                      <a:pt x="18" y="72"/>
                    </a:moveTo>
                    <a:cubicBezTo>
                      <a:pt x="37" y="72"/>
                      <a:pt x="37" y="72"/>
                      <a:pt x="37" y="7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23" y="1"/>
                      <a:pt x="11" y="6"/>
                      <a:pt x="0" y="13"/>
                    </a:cubicBezTo>
                    <a:cubicBezTo>
                      <a:pt x="10" y="28"/>
                      <a:pt x="17" y="48"/>
                      <a:pt x="18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13" name="Freeform 148">
                <a:extLst>
                  <a:ext uri="{FF2B5EF4-FFF2-40B4-BE49-F238E27FC236}">
                    <a16:creationId xmlns:a16="http://schemas.microsoft.com/office/drawing/2014/main" id="{E6A380E7-B860-44E8-AEE1-A865C106A08F}"/>
                  </a:ext>
                </a:extLst>
              </p:cNvPr>
              <p:cNvSpPr/>
              <p:nvPr/>
            </p:nvSpPr>
            <p:spPr bwMode="auto">
              <a:xfrm>
                <a:off x="-6699250" y="5621338"/>
                <a:ext cx="149225" cy="190500"/>
              </a:xfrm>
              <a:custGeom>
                <a:avLst/>
                <a:gdLst>
                  <a:gd name="T0" fmla="*/ 25 w 40"/>
                  <a:gd name="T1" fmla="*/ 51 h 51"/>
                  <a:gd name="T2" fmla="*/ 40 w 40"/>
                  <a:gd name="T3" fmla="*/ 0 h 51"/>
                  <a:gd name="T4" fmla="*/ 0 w 40"/>
                  <a:gd name="T5" fmla="*/ 0 h 51"/>
                  <a:gd name="T6" fmla="*/ 25 w 40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51">
                    <a:moveTo>
                      <a:pt x="25" y="51"/>
                    </a:moveTo>
                    <a:cubicBezTo>
                      <a:pt x="33" y="38"/>
                      <a:pt x="39" y="21"/>
                      <a:pt x="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0"/>
                      <a:pt x="11" y="38"/>
                      <a:pt x="25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14" name="Freeform 149">
                <a:extLst>
                  <a:ext uri="{FF2B5EF4-FFF2-40B4-BE49-F238E27FC236}">
                    <a16:creationId xmlns:a16="http://schemas.microsoft.com/office/drawing/2014/main" id="{A00E575D-7185-4474-AA78-FD4D182E991F}"/>
                  </a:ext>
                </a:extLst>
              </p:cNvPr>
              <p:cNvSpPr/>
              <p:nvPr/>
            </p:nvSpPr>
            <p:spPr bwMode="auto">
              <a:xfrm>
                <a:off x="-6699250" y="5380038"/>
                <a:ext cx="149225" cy="192088"/>
              </a:xfrm>
              <a:custGeom>
                <a:avLst/>
                <a:gdLst>
                  <a:gd name="T0" fmla="*/ 25 w 40"/>
                  <a:gd name="T1" fmla="*/ 0 h 51"/>
                  <a:gd name="T2" fmla="*/ 0 w 40"/>
                  <a:gd name="T3" fmla="*/ 51 h 51"/>
                  <a:gd name="T4" fmla="*/ 40 w 40"/>
                  <a:gd name="T5" fmla="*/ 51 h 51"/>
                  <a:gd name="T6" fmla="*/ 25 w 40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51">
                    <a:moveTo>
                      <a:pt x="25" y="0"/>
                    </a:moveTo>
                    <a:cubicBezTo>
                      <a:pt x="11" y="13"/>
                      <a:pt x="1" y="31"/>
                      <a:pt x="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39" y="31"/>
                      <a:pt x="33" y="13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15" name="Freeform 150">
                <a:extLst>
                  <a:ext uri="{FF2B5EF4-FFF2-40B4-BE49-F238E27FC236}">
                    <a16:creationId xmlns:a16="http://schemas.microsoft.com/office/drawing/2014/main" id="{BB46DC9F-5A09-4E7A-9A5D-A6AFE60F178F}"/>
                  </a:ext>
                </a:extLst>
              </p:cNvPr>
              <p:cNvSpPr/>
              <p:nvPr/>
            </p:nvSpPr>
            <p:spPr bwMode="auto">
              <a:xfrm>
                <a:off x="-6380163" y="5621338"/>
                <a:ext cx="134938" cy="269875"/>
              </a:xfrm>
              <a:custGeom>
                <a:avLst/>
                <a:gdLst>
                  <a:gd name="T0" fmla="*/ 0 w 36"/>
                  <a:gd name="T1" fmla="*/ 72 h 72"/>
                  <a:gd name="T2" fmla="*/ 36 w 36"/>
                  <a:gd name="T3" fmla="*/ 60 h 72"/>
                  <a:gd name="T4" fmla="*/ 18 w 36"/>
                  <a:gd name="T5" fmla="*/ 0 h 72"/>
                  <a:gd name="T6" fmla="*/ 0 w 36"/>
                  <a:gd name="T7" fmla="*/ 0 h 72"/>
                  <a:gd name="T8" fmla="*/ 0 w 36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2">
                    <a:moveTo>
                      <a:pt x="0" y="72"/>
                    </a:moveTo>
                    <a:cubicBezTo>
                      <a:pt x="13" y="71"/>
                      <a:pt x="26" y="67"/>
                      <a:pt x="36" y="60"/>
                    </a:cubicBezTo>
                    <a:cubicBezTo>
                      <a:pt x="26" y="45"/>
                      <a:pt x="19" y="24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16" name="Freeform 151">
                <a:extLst>
                  <a:ext uri="{FF2B5EF4-FFF2-40B4-BE49-F238E27FC236}">
                    <a16:creationId xmlns:a16="http://schemas.microsoft.com/office/drawing/2014/main" id="{54B4A01A-0A2C-4465-AC89-6F9CDC1496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324100" y="5951538"/>
                <a:ext cx="582613" cy="712788"/>
              </a:xfrm>
              <a:custGeom>
                <a:avLst/>
                <a:gdLst>
                  <a:gd name="T0" fmla="*/ 108 w 155"/>
                  <a:gd name="T1" fmla="*/ 175 h 190"/>
                  <a:gd name="T2" fmla="*/ 155 w 155"/>
                  <a:gd name="T3" fmla="*/ 190 h 190"/>
                  <a:gd name="T4" fmla="*/ 108 w 155"/>
                  <a:gd name="T5" fmla="*/ 109 h 190"/>
                  <a:gd name="T6" fmla="*/ 98 w 155"/>
                  <a:gd name="T7" fmla="*/ 92 h 190"/>
                  <a:gd name="T8" fmla="*/ 89 w 155"/>
                  <a:gd name="T9" fmla="*/ 132 h 190"/>
                  <a:gd name="T10" fmla="*/ 93 w 155"/>
                  <a:gd name="T11" fmla="*/ 144 h 190"/>
                  <a:gd name="T12" fmla="*/ 89 w 155"/>
                  <a:gd name="T13" fmla="*/ 140 h 190"/>
                  <a:gd name="T14" fmla="*/ 96 w 155"/>
                  <a:gd name="T15" fmla="*/ 161 h 190"/>
                  <a:gd name="T16" fmla="*/ 89 w 155"/>
                  <a:gd name="T17" fmla="*/ 175 h 190"/>
                  <a:gd name="T18" fmla="*/ 89 w 155"/>
                  <a:gd name="T19" fmla="*/ 175 h 190"/>
                  <a:gd name="T20" fmla="*/ 77 w 155"/>
                  <a:gd name="T21" fmla="*/ 161 h 190"/>
                  <a:gd name="T22" fmla="*/ 89 w 155"/>
                  <a:gd name="T23" fmla="*/ 50 h 190"/>
                  <a:gd name="T24" fmla="*/ 82 w 155"/>
                  <a:gd name="T25" fmla="*/ 28 h 190"/>
                  <a:gd name="T26" fmla="*/ 77 w 155"/>
                  <a:gd name="T27" fmla="*/ 56 h 190"/>
                  <a:gd name="T28" fmla="*/ 77 w 155"/>
                  <a:gd name="T29" fmla="*/ 92 h 190"/>
                  <a:gd name="T30" fmla="*/ 85 w 155"/>
                  <a:gd name="T31" fmla="*/ 109 h 190"/>
                  <a:gd name="T32" fmla="*/ 77 w 155"/>
                  <a:gd name="T33" fmla="*/ 129 h 190"/>
                  <a:gd name="T34" fmla="*/ 89 w 155"/>
                  <a:gd name="T35" fmla="*/ 154 h 190"/>
                  <a:gd name="T36" fmla="*/ 84 w 155"/>
                  <a:gd name="T37" fmla="*/ 136 h 190"/>
                  <a:gd name="T38" fmla="*/ 89 w 155"/>
                  <a:gd name="T39" fmla="*/ 50 h 190"/>
                  <a:gd name="T40" fmla="*/ 77 w 155"/>
                  <a:gd name="T41" fmla="*/ 175 h 190"/>
                  <a:gd name="T42" fmla="*/ 77 w 155"/>
                  <a:gd name="T43" fmla="*/ 161 h 190"/>
                  <a:gd name="T44" fmla="*/ 77 w 155"/>
                  <a:gd name="T45" fmla="*/ 161 h 190"/>
                  <a:gd name="T46" fmla="*/ 66 w 155"/>
                  <a:gd name="T47" fmla="*/ 175 h 190"/>
                  <a:gd name="T48" fmla="*/ 77 w 155"/>
                  <a:gd name="T49" fmla="*/ 0 h 190"/>
                  <a:gd name="T50" fmla="*/ 70 w 155"/>
                  <a:gd name="T51" fmla="*/ 28 h 190"/>
                  <a:gd name="T52" fmla="*/ 66 w 155"/>
                  <a:gd name="T53" fmla="*/ 132 h 190"/>
                  <a:gd name="T54" fmla="*/ 66 w 155"/>
                  <a:gd name="T55" fmla="*/ 140 h 190"/>
                  <a:gd name="T56" fmla="*/ 77 w 155"/>
                  <a:gd name="T57" fmla="*/ 143 h 190"/>
                  <a:gd name="T58" fmla="*/ 77 w 155"/>
                  <a:gd name="T59" fmla="*/ 129 h 190"/>
                  <a:gd name="T60" fmla="*/ 68 w 155"/>
                  <a:gd name="T61" fmla="*/ 119 h 190"/>
                  <a:gd name="T62" fmla="*/ 77 w 155"/>
                  <a:gd name="T63" fmla="*/ 109 h 190"/>
                  <a:gd name="T64" fmla="*/ 77 w 155"/>
                  <a:gd name="T65" fmla="*/ 109 h 190"/>
                  <a:gd name="T66" fmla="*/ 77 w 155"/>
                  <a:gd name="T67" fmla="*/ 92 h 190"/>
                  <a:gd name="T68" fmla="*/ 77 w 155"/>
                  <a:gd name="T69" fmla="*/ 56 h 190"/>
                  <a:gd name="T70" fmla="*/ 77 w 155"/>
                  <a:gd name="T71" fmla="*/ 56 h 190"/>
                  <a:gd name="T72" fmla="*/ 0 w 155"/>
                  <a:gd name="T73" fmla="*/ 190 h 190"/>
                  <a:gd name="T74" fmla="*/ 47 w 155"/>
                  <a:gd name="T75" fmla="*/ 175 h 190"/>
                  <a:gd name="T76" fmla="*/ 66 w 155"/>
                  <a:gd name="T77" fmla="*/ 161 h 190"/>
                  <a:gd name="T78" fmla="*/ 66 w 155"/>
                  <a:gd name="T79" fmla="*/ 154 h 190"/>
                  <a:gd name="T80" fmla="*/ 62 w 155"/>
                  <a:gd name="T81" fmla="*/ 144 h 190"/>
                  <a:gd name="T82" fmla="*/ 65 w 155"/>
                  <a:gd name="T83" fmla="*/ 131 h 190"/>
                  <a:gd name="T84" fmla="*/ 66 w 155"/>
                  <a:gd name="T85" fmla="*/ 50 h 190"/>
                  <a:gd name="T86" fmla="*/ 47 w 155"/>
                  <a:gd name="T87" fmla="*/ 92 h 190"/>
                  <a:gd name="T88" fmla="*/ 52 w 155"/>
                  <a:gd name="T89" fmla="*/ 10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5" h="190">
                    <a:moveTo>
                      <a:pt x="89" y="175"/>
                    </a:moveTo>
                    <a:cubicBezTo>
                      <a:pt x="108" y="175"/>
                      <a:pt x="108" y="175"/>
                      <a:pt x="108" y="175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55" y="190"/>
                      <a:pt x="155" y="190"/>
                      <a:pt x="155" y="190"/>
                    </a:cubicBezTo>
                    <a:cubicBezTo>
                      <a:pt x="130" y="177"/>
                      <a:pt x="114" y="142"/>
                      <a:pt x="103" y="109"/>
                    </a:cubicBezTo>
                    <a:cubicBezTo>
                      <a:pt x="108" y="109"/>
                      <a:pt x="108" y="109"/>
                      <a:pt x="108" y="109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98" y="92"/>
                      <a:pt x="98" y="92"/>
                      <a:pt x="98" y="92"/>
                    </a:cubicBezTo>
                    <a:cubicBezTo>
                      <a:pt x="94" y="77"/>
                      <a:pt x="91" y="62"/>
                      <a:pt x="89" y="50"/>
                    </a:cubicBezTo>
                    <a:cubicBezTo>
                      <a:pt x="89" y="132"/>
                      <a:pt x="89" y="132"/>
                      <a:pt x="89" y="132"/>
                    </a:cubicBezTo>
                    <a:cubicBezTo>
                      <a:pt x="89" y="131"/>
                      <a:pt x="89" y="131"/>
                      <a:pt x="89" y="131"/>
                    </a:cubicBezTo>
                    <a:cubicBezTo>
                      <a:pt x="90" y="135"/>
                      <a:pt x="92" y="140"/>
                      <a:pt x="93" y="144"/>
                    </a:cubicBezTo>
                    <a:cubicBezTo>
                      <a:pt x="93" y="144"/>
                      <a:pt x="93" y="144"/>
                      <a:pt x="93" y="144"/>
                    </a:cubicBezTo>
                    <a:cubicBezTo>
                      <a:pt x="89" y="140"/>
                      <a:pt x="89" y="140"/>
                      <a:pt x="89" y="140"/>
                    </a:cubicBezTo>
                    <a:cubicBezTo>
                      <a:pt x="89" y="154"/>
                      <a:pt x="89" y="154"/>
                      <a:pt x="89" y="154"/>
                    </a:cubicBezTo>
                    <a:cubicBezTo>
                      <a:pt x="96" y="161"/>
                      <a:pt x="96" y="161"/>
                      <a:pt x="96" y="161"/>
                    </a:cubicBezTo>
                    <a:cubicBezTo>
                      <a:pt x="89" y="161"/>
                      <a:pt x="89" y="161"/>
                      <a:pt x="89" y="161"/>
                    </a:cubicBezTo>
                    <a:lnTo>
                      <a:pt x="89" y="175"/>
                    </a:lnTo>
                    <a:close/>
                    <a:moveTo>
                      <a:pt x="77" y="175"/>
                    </a:moveTo>
                    <a:cubicBezTo>
                      <a:pt x="89" y="175"/>
                      <a:pt x="89" y="175"/>
                      <a:pt x="89" y="175"/>
                    </a:cubicBezTo>
                    <a:cubicBezTo>
                      <a:pt x="89" y="161"/>
                      <a:pt x="89" y="161"/>
                      <a:pt x="89" y="161"/>
                    </a:cubicBezTo>
                    <a:cubicBezTo>
                      <a:pt x="77" y="161"/>
                      <a:pt x="77" y="161"/>
                      <a:pt x="77" y="161"/>
                    </a:cubicBezTo>
                    <a:cubicBezTo>
                      <a:pt x="77" y="175"/>
                      <a:pt x="77" y="175"/>
                      <a:pt x="77" y="175"/>
                    </a:cubicBezTo>
                    <a:close/>
                    <a:moveTo>
                      <a:pt x="89" y="50"/>
                    </a:moveTo>
                    <a:cubicBezTo>
                      <a:pt x="86" y="37"/>
                      <a:pt x="85" y="28"/>
                      <a:pt x="85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7" y="57"/>
                      <a:pt x="79" y="84"/>
                      <a:pt x="81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85" y="109"/>
                      <a:pt x="85" y="109"/>
                      <a:pt x="85" y="109"/>
                    </a:cubicBezTo>
                    <a:cubicBezTo>
                      <a:pt x="85" y="109"/>
                      <a:pt x="85" y="113"/>
                      <a:pt x="87" y="119"/>
                    </a:cubicBez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89" y="154"/>
                      <a:pt x="89" y="154"/>
                      <a:pt x="89" y="154"/>
                    </a:cubicBezTo>
                    <a:cubicBezTo>
                      <a:pt x="89" y="140"/>
                      <a:pt x="89" y="140"/>
                      <a:pt x="89" y="140"/>
                    </a:cubicBezTo>
                    <a:cubicBezTo>
                      <a:pt x="84" y="136"/>
                      <a:pt x="84" y="136"/>
                      <a:pt x="84" y="136"/>
                    </a:cubicBezTo>
                    <a:cubicBezTo>
                      <a:pt x="89" y="132"/>
                      <a:pt x="89" y="132"/>
                      <a:pt x="89" y="132"/>
                    </a:cubicBezTo>
                    <a:lnTo>
                      <a:pt x="89" y="50"/>
                    </a:lnTo>
                    <a:close/>
                    <a:moveTo>
                      <a:pt x="66" y="175"/>
                    </a:moveTo>
                    <a:cubicBezTo>
                      <a:pt x="77" y="175"/>
                      <a:pt x="77" y="175"/>
                      <a:pt x="77" y="175"/>
                    </a:cubicBezTo>
                    <a:cubicBezTo>
                      <a:pt x="77" y="175"/>
                      <a:pt x="77" y="175"/>
                      <a:pt x="77" y="175"/>
                    </a:cubicBezTo>
                    <a:cubicBezTo>
                      <a:pt x="77" y="161"/>
                      <a:pt x="77" y="161"/>
                      <a:pt x="77" y="161"/>
                    </a:cubicBezTo>
                    <a:cubicBezTo>
                      <a:pt x="77" y="161"/>
                      <a:pt x="77" y="161"/>
                      <a:pt x="77" y="161"/>
                    </a:cubicBezTo>
                    <a:cubicBezTo>
                      <a:pt x="77" y="161"/>
                      <a:pt x="77" y="161"/>
                      <a:pt x="77" y="161"/>
                    </a:cubicBezTo>
                    <a:cubicBezTo>
                      <a:pt x="66" y="161"/>
                      <a:pt x="66" y="161"/>
                      <a:pt x="66" y="161"/>
                    </a:cubicBezTo>
                    <a:cubicBezTo>
                      <a:pt x="66" y="175"/>
                      <a:pt x="66" y="175"/>
                      <a:pt x="66" y="175"/>
                    </a:cubicBezTo>
                    <a:close/>
                    <a:moveTo>
                      <a:pt x="77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0" y="28"/>
                      <a:pt x="69" y="37"/>
                      <a:pt x="66" y="50"/>
                    </a:cubicBezTo>
                    <a:cubicBezTo>
                      <a:pt x="66" y="132"/>
                      <a:pt x="66" y="132"/>
                      <a:pt x="66" y="132"/>
                    </a:cubicBezTo>
                    <a:cubicBezTo>
                      <a:pt x="70" y="136"/>
                      <a:pt x="70" y="136"/>
                      <a:pt x="70" y="136"/>
                    </a:cubicBezTo>
                    <a:cubicBezTo>
                      <a:pt x="66" y="140"/>
                      <a:pt x="66" y="140"/>
                      <a:pt x="66" y="140"/>
                    </a:cubicBezTo>
                    <a:cubicBezTo>
                      <a:pt x="66" y="154"/>
                      <a:pt x="66" y="154"/>
                      <a:pt x="66" y="154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29"/>
                      <a:pt x="77" y="129"/>
                      <a:pt x="77" y="129"/>
                    </a:cubicBezTo>
                    <a:cubicBezTo>
                      <a:pt x="68" y="119"/>
                      <a:pt x="68" y="119"/>
                      <a:pt x="68" y="119"/>
                    </a:cubicBezTo>
                    <a:cubicBezTo>
                      <a:pt x="69" y="113"/>
                      <a:pt x="70" y="109"/>
                      <a:pt x="70" y="109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4" y="92"/>
                      <a:pt x="74" y="92"/>
                      <a:pt x="74" y="92"/>
                    </a:cubicBezTo>
                    <a:cubicBezTo>
                      <a:pt x="76" y="84"/>
                      <a:pt x="77" y="56"/>
                      <a:pt x="77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7" y="56"/>
                      <a:pt x="77" y="56"/>
                      <a:pt x="77" y="56"/>
                    </a:cubicBezTo>
                    <a:lnTo>
                      <a:pt x="77" y="0"/>
                    </a:lnTo>
                    <a:close/>
                    <a:moveTo>
                      <a:pt x="0" y="190"/>
                    </a:moveTo>
                    <a:cubicBezTo>
                      <a:pt x="31" y="190"/>
                      <a:pt x="31" y="190"/>
                      <a:pt x="31" y="190"/>
                    </a:cubicBezTo>
                    <a:cubicBezTo>
                      <a:pt x="47" y="175"/>
                      <a:pt x="47" y="175"/>
                      <a:pt x="47" y="175"/>
                    </a:cubicBezTo>
                    <a:cubicBezTo>
                      <a:pt x="66" y="175"/>
                      <a:pt x="66" y="175"/>
                      <a:pt x="66" y="175"/>
                    </a:cubicBezTo>
                    <a:cubicBezTo>
                      <a:pt x="66" y="161"/>
                      <a:pt x="66" y="161"/>
                      <a:pt x="66" y="161"/>
                    </a:cubicBezTo>
                    <a:cubicBezTo>
                      <a:pt x="59" y="161"/>
                      <a:pt x="59" y="161"/>
                      <a:pt x="59" y="161"/>
                    </a:cubicBezTo>
                    <a:cubicBezTo>
                      <a:pt x="66" y="154"/>
                      <a:pt x="66" y="154"/>
                      <a:pt x="66" y="154"/>
                    </a:cubicBezTo>
                    <a:cubicBezTo>
                      <a:pt x="66" y="140"/>
                      <a:pt x="66" y="140"/>
                      <a:pt x="66" y="140"/>
                    </a:cubicBezTo>
                    <a:cubicBezTo>
                      <a:pt x="62" y="144"/>
                      <a:pt x="62" y="144"/>
                      <a:pt x="62" y="144"/>
                    </a:cubicBezTo>
                    <a:cubicBezTo>
                      <a:pt x="63" y="140"/>
                      <a:pt x="64" y="135"/>
                      <a:pt x="65" y="131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66" y="132"/>
                      <a:pt x="66" y="132"/>
                      <a:pt x="66" y="132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64" y="62"/>
                      <a:pt x="61" y="77"/>
                      <a:pt x="57" y="92"/>
                    </a:cubicBezTo>
                    <a:cubicBezTo>
                      <a:pt x="47" y="92"/>
                      <a:pt x="47" y="92"/>
                      <a:pt x="47" y="92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52" y="109"/>
                      <a:pt x="52" y="109"/>
                      <a:pt x="52" y="109"/>
                    </a:cubicBezTo>
                    <a:cubicBezTo>
                      <a:pt x="41" y="142"/>
                      <a:pt x="25" y="177"/>
                      <a:pt x="0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17" name="Freeform 152">
                <a:extLst>
                  <a:ext uri="{FF2B5EF4-FFF2-40B4-BE49-F238E27FC236}">
                    <a16:creationId xmlns:a16="http://schemas.microsoft.com/office/drawing/2014/main" id="{DFC2691E-4046-42D8-B87C-BBC838AF17EA}"/>
                  </a:ext>
                </a:extLst>
              </p:cNvPr>
              <p:cNvSpPr/>
              <p:nvPr/>
            </p:nvSpPr>
            <p:spPr bwMode="auto">
              <a:xfrm>
                <a:off x="-1196975" y="2162175"/>
                <a:ext cx="233363" cy="668338"/>
              </a:xfrm>
              <a:custGeom>
                <a:avLst/>
                <a:gdLst>
                  <a:gd name="T0" fmla="*/ 8 w 62"/>
                  <a:gd name="T1" fmla="*/ 21 h 178"/>
                  <a:gd name="T2" fmla="*/ 1 w 62"/>
                  <a:gd name="T3" fmla="*/ 43 h 178"/>
                  <a:gd name="T4" fmla="*/ 6 w 62"/>
                  <a:gd name="T5" fmla="*/ 62 h 178"/>
                  <a:gd name="T6" fmla="*/ 23 w 62"/>
                  <a:gd name="T7" fmla="*/ 82 h 178"/>
                  <a:gd name="T8" fmla="*/ 23 w 62"/>
                  <a:gd name="T9" fmla="*/ 178 h 178"/>
                  <a:gd name="T10" fmla="*/ 40 w 62"/>
                  <a:gd name="T11" fmla="*/ 178 h 178"/>
                  <a:gd name="T12" fmla="*/ 40 w 62"/>
                  <a:gd name="T13" fmla="*/ 82 h 178"/>
                  <a:gd name="T14" fmla="*/ 57 w 62"/>
                  <a:gd name="T15" fmla="*/ 62 h 178"/>
                  <a:gd name="T16" fmla="*/ 61 w 62"/>
                  <a:gd name="T17" fmla="*/ 43 h 178"/>
                  <a:gd name="T18" fmla="*/ 55 w 62"/>
                  <a:gd name="T19" fmla="*/ 21 h 178"/>
                  <a:gd name="T20" fmla="*/ 41 w 62"/>
                  <a:gd name="T21" fmla="*/ 1 h 178"/>
                  <a:gd name="T22" fmla="*/ 46 w 62"/>
                  <a:gd name="T23" fmla="*/ 42 h 178"/>
                  <a:gd name="T24" fmla="*/ 40 w 62"/>
                  <a:gd name="T25" fmla="*/ 42 h 178"/>
                  <a:gd name="T26" fmla="*/ 36 w 62"/>
                  <a:gd name="T27" fmla="*/ 0 h 178"/>
                  <a:gd name="T28" fmla="*/ 31 w 62"/>
                  <a:gd name="T29" fmla="*/ 0 h 178"/>
                  <a:gd name="T30" fmla="*/ 27 w 62"/>
                  <a:gd name="T31" fmla="*/ 0 h 178"/>
                  <a:gd name="T32" fmla="*/ 22 w 62"/>
                  <a:gd name="T33" fmla="*/ 42 h 178"/>
                  <a:gd name="T34" fmla="*/ 17 w 62"/>
                  <a:gd name="T35" fmla="*/ 42 h 178"/>
                  <a:gd name="T36" fmla="*/ 21 w 62"/>
                  <a:gd name="T37" fmla="*/ 1 h 178"/>
                  <a:gd name="T38" fmla="*/ 8 w 62"/>
                  <a:gd name="T39" fmla="*/ 2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2" h="178">
                    <a:moveTo>
                      <a:pt x="8" y="21"/>
                    </a:moveTo>
                    <a:cubicBezTo>
                      <a:pt x="5" y="29"/>
                      <a:pt x="2" y="36"/>
                      <a:pt x="1" y="43"/>
                    </a:cubicBezTo>
                    <a:cubicBezTo>
                      <a:pt x="0" y="51"/>
                      <a:pt x="2" y="56"/>
                      <a:pt x="6" y="62"/>
                    </a:cubicBezTo>
                    <a:cubicBezTo>
                      <a:pt x="9" y="68"/>
                      <a:pt x="15" y="77"/>
                      <a:pt x="23" y="82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40" y="178"/>
                      <a:pt x="40" y="178"/>
                      <a:pt x="40" y="178"/>
                    </a:cubicBezTo>
                    <a:cubicBezTo>
                      <a:pt x="40" y="82"/>
                      <a:pt x="40" y="82"/>
                      <a:pt x="40" y="82"/>
                    </a:cubicBezTo>
                    <a:cubicBezTo>
                      <a:pt x="47" y="78"/>
                      <a:pt x="53" y="68"/>
                      <a:pt x="57" y="62"/>
                    </a:cubicBezTo>
                    <a:cubicBezTo>
                      <a:pt x="60" y="56"/>
                      <a:pt x="62" y="51"/>
                      <a:pt x="61" y="43"/>
                    </a:cubicBezTo>
                    <a:cubicBezTo>
                      <a:pt x="60" y="36"/>
                      <a:pt x="57" y="29"/>
                      <a:pt x="55" y="21"/>
                    </a:cubicBezTo>
                    <a:cubicBezTo>
                      <a:pt x="53" y="16"/>
                      <a:pt x="49" y="2"/>
                      <a:pt x="41" y="1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14" y="2"/>
                      <a:pt x="10" y="16"/>
                      <a:pt x="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18" name="Freeform 153">
                <a:extLst>
                  <a:ext uri="{FF2B5EF4-FFF2-40B4-BE49-F238E27FC236}">
                    <a16:creationId xmlns:a16="http://schemas.microsoft.com/office/drawing/2014/main" id="{F0C42006-6024-4CC2-B35C-DDFFA1986C23}"/>
                  </a:ext>
                </a:extLst>
              </p:cNvPr>
              <p:cNvSpPr/>
              <p:nvPr/>
            </p:nvSpPr>
            <p:spPr bwMode="auto">
              <a:xfrm>
                <a:off x="-892175" y="2151062"/>
                <a:ext cx="244475" cy="679450"/>
              </a:xfrm>
              <a:custGeom>
                <a:avLst/>
                <a:gdLst>
                  <a:gd name="T0" fmla="*/ 41 w 65"/>
                  <a:gd name="T1" fmla="*/ 181 h 181"/>
                  <a:gd name="T2" fmla="*/ 41 w 65"/>
                  <a:gd name="T3" fmla="*/ 86 h 181"/>
                  <a:gd name="T4" fmla="*/ 65 w 65"/>
                  <a:gd name="T5" fmla="*/ 48 h 181"/>
                  <a:gd name="T6" fmla="*/ 33 w 65"/>
                  <a:gd name="T7" fmla="*/ 0 h 181"/>
                  <a:gd name="T8" fmla="*/ 0 w 65"/>
                  <a:gd name="T9" fmla="*/ 48 h 181"/>
                  <a:gd name="T10" fmla="*/ 24 w 65"/>
                  <a:gd name="T11" fmla="*/ 86 h 181"/>
                  <a:gd name="T12" fmla="*/ 24 w 65"/>
                  <a:gd name="T13" fmla="*/ 181 h 181"/>
                  <a:gd name="T14" fmla="*/ 41 w 65"/>
                  <a:gd name="T15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81">
                    <a:moveTo>
                      <a:pt x="41" y="181"/>
                    </a:moveTo>
                    <a:cubicBezTo>
                      <a:pt x="41" y="86"/>
                      <a:pt x="41" y="86"/>
                      <a:pt x="41" y="86"/>
                    </a:cubicBezTo>
                    <a:cubicBezTo>
                      <a:pt x="55" y="82"/>
                      <a:pt x="65" y="66"/>
                      <a:pt x="65" y="48"/>
                    </a:cubicBezTo>
                    <a:cubicBezTo>
                      <a:pt x="65" y="26"/>
                      <a:pt x="51" y="0"/>
                      <a:pt x="33" y="0"/>
                    </a:cubicBezTo>
                    <a:cubicBezTo>
                      <a:pt x="15" y="0"/>
                      <a:pt x="0" y="26"/>
                      <a:pt x="0" y="48"/>
                    </a:cubicBezTo>
                    <a:cubicBezTo>
                      <a:pt x="0" y="66"/>
                      <a:pt x="10" y="82"/>
                      <a:pt x="24" y="86"/>
                    </a:cubicBezTo>
                    <a:cubicBezTo>
                      <a:pt x="24" y="181"/>
                      <a:pt x="24" y="181"/>
                      <a:pt x="24" y="181"/>
                    </a:cubicBezTo>
                    <a:lnTo>
                      <a:pt x="41" y="1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19" name="Freeform 154">
                <a:extLst>
                  <a:ext uri="{FF2B5EF4-FFF2-40B4-BE49-F238E27FC236}">
                    <a16:creationId xmlns:a16="http://schemas.microsoft.com/office/drawing/2014/main" id="{EE2A629B-5D65-4FC2-BBF7-C157655A0F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24275" y="806450"/>
                <a:ext cx="581025" cy="147638"/>
              </a:xfrm>
              <a:custGeom>
                <a:avLst/>
                <a:gdLst>
                  <a:gd name="T0" fmla="*/ 182 w 366"/>
                  <a:gd name="T1" fmla="*/ 76 h 93"/>
                  <a:gd name="T2" fmla="*/ 314 w 366"/>
                  <a:gd name="T3" fmla="*/ 76 h 93"/>
                  <a:gd name="T4" fmla="*/ 324 w 366"/>
                  <a:gd name="T5" fmla="*/ 93 h 93"/>
                  <a:gd name="T6" fmla="*/ 366 w 366"/>
                  <a:gd name="T7" fmla="*/ 93 h 93"/>
                  <a:gd name="T8" fmla="*/ 298 w 366"/>
                  <a:gd name="T9" fmla="*/ 0 h 93"/>
                  <a:gd name="T10" fmla="*/ 255 w 366"/>
                  <a:gd name="T11" fmla="*/ 0 h 93"/>
                  <a:gd name="T12" fmla="*/ 265 w 366"/>
                  <a:gd name="T13" fmla="*/ 12 h 93"/>
                  <a:gd name="T14" fmla="*/ 182 w 366"/>
                  <a:gd name="T15" fmla="*/ 12 h 93"/>
                  <a:gd name="T16" fmla="*/ 182 w 366"/>
                  <a:gd name="T17" fmla="*/ 36 h 93"/>
                  <a:gd name="T18" fmla="*/ 284 w 366"/>
                  <a:gd name="T19" fmla="*/ 36 h 93"/>
                  <a:gd name="T20" fmla="*/ 295 w 366"/>
                  <a:gd name="T21" fmla="*/ 52 h 93"/>
                  <a:gd name="T22" fmla="*/ 182 w 366"/>
                  <a:gd name="T23" fmla="*/ 52 h 93"/>
                  <a:gd name="T24" fmla="*/ 182 w 366"/>
                  <a:gd name="T25" fmla="*/ 76 h 93"/>
                  <a:gd name="T26" fmla="*/ 52 w 366"/>
                  <a:gd name="T27" fmla="*/ 76 h 93"/>
                  <a:gd name="T28" fmla="*/ 182 w 366"/>
                  <a:gd name="T29" fmla="*/ 76 h 93"/>
                  <a:gd name="T30" fmla="*/ 182 w 366"/>
                  <a:gd name="T31" fmla="*/ 52 h 93"/>
                  <a:gd name="T32" fmla="*/ 71 w 366"/>
                  <a:gd name="T33" fmla="*/ 52 h 93"/>
                  <a:gd name="T34" fmla="*/ 82 w 366"/>
                  <a:gd name="T35" fmla="*/ 36 h 93"/>
                  <a:gd name="T36" fmla="*/ 82 w 366"/>
                  <a:gd name="T37" fmla="*/ 36 h 93"/>
                  <a:gd name="T38" fmla="*/ 182 w 366"/>
                  <a:gd name="T39" fmla="*/ 36 h 93"/>
                  <a:gd name="T40" fmla="*/ 182 w 366"/>
                  <a:gd name="T41" fmla="*/ 12 h 93"/>
                  <a:gd name="T42" fmla="*/ 101 w 366"/>
                  <a:gd name="T43" fmla="*/ 12 h 93"/>
                  <a:gd name="T44" fmla="*/ 111 w 366"/>
                  <a:gd name="T45" fmla="*/ 0 h 93"/>
                  <a:gd name="T46" fmla="*/ 68 w 366"/>
                  <a:gd name="T47" fmla="*/ 0 h 93"/>
                  <a:gd name="T48" fmla="*/ 0 w 366"/>
                  <a:gd name="T49" fmla="*/ 93 h 93"/>
                  <a:gd name="T50" fmla="*/ 42 w 366"/>
                  <a:gd name="T51" fmla="*/ 93 h 93"/>
                  <a:gd name="T52" fmla="*/ 52 w 366"/>
                  <a:gd name="T53" fmla="*/ 76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6" h="93">
                    <a:moveTo>
                      <a:pt x="182" y="76"/>
                    </a:moveTo>
                    <a:lnTo>
                      <a:pt x="314" y="76"/>
                    </a:lnTo>
                    <a:lnTo>
                      <a:pt x="324" y="93"/>
                    </a:lnTo>
                    <a:lnTo>
                      <a:pt x="366" y="93"/>
                    </a:lnTo>
                    <a:lnTo>
                      <a:pt x="298" y="0"/>
                    </a:lnTo>
                    <a:lnTo>
                      <a:pt x="255" y="0"/>
                    </a:lnTo>
                    <a:lnTo>
                      <a:pt x="265" y="12"/>
                    </a:lnTo>
                    <a:lnTo>
                      <a:pt x="182" y="12"/>
                    </a:lnTo>
                    <a:lnTo>
                      <a:pt x="182" y="36"/>
                    </a:lnTo>
                    <a:lnTo>
                      <a:pt x="284" y="36"/>
                    </a:lnTo>
                    <a:lnTo>
                      <a:pt x="295" y="52"/>
                    </a:lnTo>
                    <a:lnTo>
                      <a:pt x="182" y="52"/>
                    </a:lnTo>
                    <a:lnTo>
                      <a:pt x="182" y="76"/>
                    </a:lnTo>
                    <a:close/>
                    <a:moveTo>
                      <a:pt x="52" y="76"/>
                    </a:moveTo>
                    <a:lnTo>
                      <a:pt x="182" y="76"/>
                    </a:lnTo>
                    <a:lnTo>
                      <a:pt x="182" y="52"/>
                    </a:lnTo>
                    <a:lnTo>
                      <a:pt x="71" y="52"/>
                    </a:lnTo>
                    <a:lnTo>
                      <a:pt x="82" y="36"/>
                    </a:lnTo>
                    <a:lnTo>
                      <a:pt x="82" y="36"/>
                    </a:lnTo>
                    <a:lnTo>
                      <a:pt x="182" y="36"/>
                    </a:lnTo>
                    <a:lnTo>
                      <a:pt x="182" y="12"/>
                    </a:lnTo>
                    <a:lnTo>
                      <a:pt x="101" y="12"/>
                    </a:lnTo>
                    <a:lnTo>
                      <a:pt x="111" y="0"/>
                    </a:lnTo>
                    <a:lnTo>
                      <a:pt x="68" y="0"/>
                    </a:lnTo>
                    <a:lnTo>
                      <a:pt x="0" y="93"/>
                    </a:lnTo>
                    <a:lnTo>
                      <a:pt x="42" y="93"/>
                    </a:lnTo>
                    <a:lnTo>
                      <a:pt x="52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20" name="Freeform 155">
                <a:extLst>
                  <a:ext uri="{FF2B5EF4-FFF2-40B4-BE49-F238E27FC236}">
                    <a16:creationId xmlns:a16="http://schemas.microsoft.com/office/drawing/2014/main" id="{2AF2A5C1-9129-438D-BAB3-86852C2264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94113" y="239712"/>
                <a:ext cx="533400" cy="549275"/>
              </a:xfrm>
              <a:custGeom>
                <a:avLst/>
                <a:gdLst>
                  <a:gd name="T0" fmla="*/ 281 w 336"/>
                  <a:gd name="T1" fmla="*/ 0 h 346"/>
                  <a:gd name="T2" fmla="*/ 310 w 336"/>
                  <a:gd name="T3" fmla="*/ 73 h 346"/>
                  <a:gd name="T4" fmla="*/ 310 w 336"/>
                  <a:gd name="T5" fmla="*/ 241 h 346"/>
                  <a:gd name="T6" fmla="*/ 281 w 336"/>
                  <a:gd name="T7" fmla="*/ 275 h 346"/>
                  <a:gd name="T8" fmla="*/ 310 w 336"/>
                  <a:gd name="T9" fmla="*/ 305 h 346"/>
                  <a:gd name="T10" fmla="*/ 281 w 336"/>
                  <a:gd name="T11" fmla="*/ 305 h 346"/>
                  <a:gd name="T12" fmla="*/ 336 w 336"/>
                  <a:gd name="T13" fmla="*/ 346 h 346"/>
                  <a:gd name="T14" fmla="*/ 336 w 336"/>
                  <a:gd name="T15" fmla="*/ 0 h 346"/>
                  <a:gd name="T16" fmla="*/ 168 w 336"/>
                  <a:gd name="T17" fmla="*/ 0 h 346"/>
                  <a:gd name="T18" fmla="*/ 267 w 336"/>
                  <a:gd name="T19" fmla="*/ 24 h 346"/>
                  <a:gd name="T20" fmla="*/ 168 w 336"/>
                  <a:gd name="T21" fmla="*/ 45 h 346"/>
                  <a:gd name="T22" fmla="*/ 281 w 336"/>
                  <a:gd name="T23" fmla="*/ 73 h 346"/>
                  <a:gd name="T24" fmla="*/ 281 w 336"/>
                  <a:gd name="T25" fmla="*/ 0 h 346"/>
                  <a:gd name="T26" fmla="*/ 281 w 336"/>
                  <a:gd name="T27" fmla="*/ 346 h 346"/>
                  <a:gd name="T28" fmla="*/ 250 w 336"/>
                  <a:gd name="T29" fmla="*/ 305 h 346"/>
                  <a:gd name="T30" fmla="*/ 281 w 336"/>
                  <a:gd name="T31" fmla="*/ 275 h 346"/>
                  <a:gd name="T32" fmla="*/ 168 w 336"/>
                  <a:gd name="T33" fmla="*/ 241 h 346"/>
                  <a:gd name="T34" fmla="*/ 168 w 336"/>
                  <a:gd name="T35" fmla="*/ 0 h 346"/>
                  <a:gd name="T36" fmla="*/ 56 w 336"/>
                  <a:gd name="T37" fmla="*/ 73 h 346"/>
                  <a:gd name="T38" fmla="*/ 168 w 336"/>
                  <a:gd name="T39" fmla="*/ 45 h 346"/>
                  <a:gd name="T40" fmla="*/ 71 w 336"/>
                  <a:gd name="T41" fmla="*/ 24 h 346"/>
                  <a:gd name="T42" fmla="*/ 168 w 336"/>
                  <a:gd name="T43" fmla="*/ 24 h 346"/>
                  <a:gd name="T44" fmla="*/ 168 w 336"/>
                  <a:gd name="T45" fmla="*/ 0 h 346"/>
                  <a:gd name="T46" fmla="*/ 168 w 336"/>
                  <a:gd name="T47" fmla="*/ 346 h 346"/>
                  <a:gd name="T48" fmla="*/ 56 w 336"/>
                  <a:gd name="T49" fmla="*/ 241 h 346"/>
                  <a:gd name="T50" fmla="*/ 85 w 336"/>
                  <a:gd name="T51" fmla="*/ 275 h 346"/>
                  <a:gd name="T52" fmla="*/ 85 w 336"/>
                  <a:gd name="T53" fmla="*/ 305 h 346"/>
                  <a:gd name="T54" fmla="*/ 56 w 336"/>
                  <a:gd name="T55" fmla="*/ 346 h 346"/>
                  <a:gd name="T56" fmla="*/ 0 w 336"/>
                  <a:gd name="T57" fmla="*/ 0 h 346"/>
                  <a:gd name="T58" fmla="*/ 56 w 336"/>
                  <a:gd name="T59" fmla="*/ 346 h 346"/>
                  <a:gd name="T60" fmla="*/ 26 w 336"/>
                  <a:gd name="T61" fmla="*/ 305 h 346"/>
                  <a:gd name="T62" fmla="*/ 56 w 336"/>
                  <a:gd name="T63" fmla="*/ 275 h 346"/>
                  <a:gd name="T64" fmla="*/ 26 w 336"/>
                  <a:gd name="T65" fmla="*/ 241 h 346"/>
                  <a:gd name="T66" fmla="*/ 56 w 336"/>
                  <a:gd name="T67" fmla="*/ 7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36" h="346">
                    <a:moveTo>
                      <a:pt x="336" y="0"/>
                    </a:moveTo>
                    <a:lnTo>
                      <a:pt x="281" y="0"/>
                    </a:lnTo>
                    <a:lnTo>
                      <a:pt x="281" y="73"/>
                    </a:lnTo>
                    <a:lnTo>
                      <a:pt x="310" y="73"/>
                    </a:lnTo>
                    <a:lnTo>
                      <a:pt x="310" y="241"/>
                    </a:lnTo>
                    <a:lnTo>
                      <a:pt x="310" y="241"/>
                    </a:lnTo>
                    <a:lnTo>
                      <a:pt x="281" y="241"/>
                    </a:lnTo>
                    <a:lnTo>
                      <a:pt x="281" y="275"/>
                    </a:lnTo>
                    <a:lnTo>
                      <a:pt x="310" y="275"/>
                    </a:lnTo>
                    <a:lnTo>
                      <a:pt x="310" y="305"/>
                    </a:lnTo>
                    <a:lnTo>
                      <a:pt x="310" y="305"/>
                    </a:lnTo>
                    <a:lnTo>
                      <a:pt x="281" y="305"/>
                    </a:lnTo>
                    <a:lnTo>
                      <a:pt x="281" y="346"/>
                    </a:lnTo>
                    <a:lnTo>
                      <a:pt x="336" y="346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281" y="0"/>
                    </a:moveTo>
                    <a:lnTo>
                      <a:pt x="168" y="0"/>
                    </a:lnTo>
                    <a:lnTo>
                      <a:pt x="168" y="24"/>
                    </a:lnTo>
                    <a:lnTo>
                      <a:pt x="267" y="24"/>
                    </a:lnTo>
                    <a:lnTo>
                      <a:pt x="267" y="45"/>
                    </a:lnTo>
                    <a:lnTo>
                      <a:pt x="168" y="45"/>
                    </a:lnTo>
                    <a:lnTo>
                      <a:pt x="168" y="73"/>
                    </a:lnTo>
                    <a:lnTo>
                      <a:pt x="281" y="73"/>
                    </a:lnTo>
                    <a:lnTo>
                      <a:pt x="281" y="0"/>
                    </a:lnTo>
                    <a:lnTo>
                      <a:pt x="281" y="0"/>
                    </a:lnTo>
                    <a:close/>
                    <a:moveTo>
                      <a:pt x="168" y="346"/>
                    </a:moveTo>
                    <a:lnTo>
                      <a:pt x="281" y="346"/>
                    </a:lnTo>
                    <a:lnTo>
                      <a:pt x="281" y="305"/>
                    </a:lnTo>
                    <a:lnTo>
                      <a:pt x="250" y="305"/>
                    </a:lnTo>
                    <a:lnTo>
                      <a:pt x="250" y="275"/>
                    </a:lnTo>
                    <a:lnTo>
                      <a:pt x="281" y="275"/>
                    </a:lnTo>
                    <a:lnTo>
                      <a:pt x="281" y="241"/>
                    </a:lnTo>
                    <a:lnTo>
                      <a:pt x="168" y="241"/>
                    </a:lnTo>
                    <a:lnTo>
                      <a:pt x="168" y="346"/>
                    </a:lnTo>
                    <a:close/>
                    <a:moveTo>
                      <a:pt x="168" y="0"/>
                    </a:moveTo>
                    <a:lnTo>
                      <a:pt x="56" y="0"/>
                    </a:lnTo>
                    <a:lnTo>
                      <a:pt x="56" y="73"/>
                    </a:lnTo>
                    <a:lnTo>
                      <a:pt x="168" y="73"/>
                    </a:lnTo>
                    <a:lnTo>
                      <a:pt x="168" y="45"/>
                    </a:lnTo>
                    <a:lnTo>
                      <a:pt x="71" y="45"/>
                    </a:lnTo>
                    <a:lnTo>
                      <a:pt x="71" y="24"/>
                    </a:lnTo>
                    <a:lnTo>
                      <a:pt x="71" y="24"/>
                    </a:lnTo>
                    <a:lnTo>
                      <a:pt x="168" y="24"/>
                    </a:lnTo>
                    <a:lnTo>
                      <a:pt x="168" y="0"/>
                    </a:lnTo>
                    <a:lnTo>
                      <a:pt x="168" y="0"/>
                    </a:lnTo>
                    <a:close/>
                    <a:moveTo>
                      <a:pt x="56" y="346"/>
                    </a:moveTo>
                    <a:lnTo>
                      <a:pt x="168" y="346"/>
                    </a:lnTo>
                    <a:lnTo>
                      <a:pt x="168" y="241"/>
                    </a:lnTo>
                    <a:lnTo>
                      <a:pt x="56" y="241"/>
                    </a:lnTo>
                    <a:lnTo>
                      <a:pt x="56" y="275"/>
                    </a:lnTo>
                    <a:lnTo>
                      <a:pt x="85" y="275"/>
                    </a:lnTo>
                    <a:lnTo>
                      <a:pt x="85" y="305"/>
                    </a:lnTo>
                    <a:lnTo>
                      <a:pt x="85" y="305"/>
                    </a:lnTo>
                    <a:lnTo>
                      <a:pt x="56" y="305"/>
                    </a:lnTo>
                    <a:lnTo>
                      <a:pt x="56" y="346"/>
                    </a:lnTo>
                    <a:close/>
                    <a:moveTo>
                      <a:pt x="56" y="0"/>
                    </a:moveTo>
                    <a:lnTo>
                      <a:pt x="0" y="0"/>
                    </a:lnTo>
                    <a:lnTo>
                      <a:pt x="0" y="346"/>
                    </a:lnTo>
                    <a:lnTo>
                      <a:pt x="56" y="346"/>
                    </a:lnTo>
                    <a:lnTo>
                      <a:pt x="56" y="305"/>
                    </a:lnTo>
                    <a:lnTo>
                      <a:pt x="26" y="305"/>
                    </a:lnTo>
                    <a:lnTo>
                      <a:pt x="26" y="275"/>
                    </a:lnTo>
                    <a:lnTo>
                      <a:pt x="56" y="275"/>
                    </a:lnTo>
                    <a:lnTo>
                      <a:pt x="56" y="241"/>
                    </a:lnTo>
                    <a:lnTo>
                      <a:pt x="26" y="241"/>
                    </a:lnTo>
                    <a:lnTo>
                      <a:pt x="26" y="73"/>
                    </a:lnTo>
                    <a:lnTo>
                      <a:pt x="56" y="73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2164F5D1-BC0E-4B92-B34F-023FB7E1C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74925" y="4899025"/>
                <a:ext cx="558800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22" name="Freeform 157">
                <a:extLst>
                  <a:ext uri="{FF2B5EF4-FFF2-40B4-BE49-F238E27FC236}">
                    <a16:creationId xmlns:a16="http://schemas.microsoft.com/office/drawing/2014/main" id="{0F6DB00D-79B7-4B8A-946F-EC1B61792F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574925" y="5030788"/>
                <a:ext cx="558800" cy="225425"/>
              </a:xfrm>
              <a:custGeom>
                <a:avLst/>
                <a:gdLst>
                  <a:gd name="T0" fmla="*/ 298 w 352"/>
                  <a:gd name="T1" fmla="*/ 142 h 142"/>
                  <a:gd name="T2" fmla="*/ 352 w 352"/>
                  <a:gd name="T3" fmla="*/ 142 h 142"/>
                  <a:gd name="T4" fmla="*/ 352 w 352"/>
                  <a:gd name="T5" fmla="*/ 0 h 142"/>
                  <a:gd name="T6" fmla="*/ 298 w 352"/>
                  <a:gd name="T7" fmla="*/ 0 h 142"/>
                  <a:gd name="T8" fmla="*/ 298 w 352"/>
                  <a:gd name="T9" fmla="*/ 69 h 142"/>
                  <a:gd name="T10" fmla="*/ 298 w 352"/>
                  <a:gd name="T11" fmla="*/ 69 h 142"/>
                  <a:gd name="T12" fmla="*/ 324 w 352"/>
                  <a:gd name="T13" fmla="*/ 95 h 142"/>
                  <a:gd name="T14" fmla="*/ 298 w 352"/>
                  <a:gd name="T15" fmla="*/ 121 h 142"/>
                  <a:gd name="T16" fmla="*/ 298 w 352"/>
                  <a:gd name="T17" fmla="*/ 142 h 142"/>
                  <a:gd name="T18" fmla="*/ 0 w 352"/>
                  <a:gd name="T19" fmla="*/ 142 h 142"/>
                  <a:gd name="T20" fmla="*/ 298 w 352"/>
                  <a:gd name="T21" fmla="*/ 142 h 142"/>
                  <a:gd name="T22" fmla="*/ 298 w 352"/>
                  <a:gd name="T23" fmla="*/ 121 h 142"/>
                  <a:gd name="T24" fmla="*/ 272 w 352"/>
                  <a:gd name="T25" fmla="*/ 95 h 142"/>
                  <a:gd name="T26" fmla="*/ 298 w 352"/>
                  <a:gd name="T27" fmla="*/ 69 h 142"/>
                  <a:gd name="T28" fmla="*/ 298 w 352"/>
                  <a:gd name="T29" fmla="*/ 0 h 142"/>
                  <a:gd name="T30" fmla="*/ 0 w 352"/>
                  <a:gd name="T31" fmla="*/ 0 h 142"/>
                  <a:gd name="T32" fmla="*/ 0 w 352"/>
                  <a:gd name="T33" fmla="*/ 142 h 142"/>
                  <a:gd name="T34" fmla="*/ 0 w 352"/>
                  <a:gd name="T35" fmla="*/ 142 h 142"/>
                  <a:gd name="T36" fmla="*/ 298 w 352"/>
                  <a:gd name="T37" fmla="*/ 69 h 142"/>
                  <a:gd name="T38" fmla="*/ 298 w 352"/>
                  <a:gd name="T39" fmla="*/ 69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2" h="142">
                    <a:moveTo>
                      <a:pt x="298" y="142"/>
                    </a:moveTo>
                    <a:lnTo>
                      <a:pt x="352" y="142"/>
                    </a:lnTo>
                    <a:lnTo>
                      <a:pt x="352" y="0"/>
                    </a:lnTo>
                    <a:lnTo>
                      <a:pt x="298" y="0"/>
                    </a:lnTo>
                    <a:lnTo>
                      <a:pt x="298" y="69"/>
                    </a:lnTo>
                    <a:lnTo>
                      <a:pt x="298" y="69"/>
                    </a:lnTo>
                    <a:lnTo>
                      <a:pt x="324" y="95"/>
                    </a:lnTo>
                    <a:lnTo>
                      <a:pt x="298" y="121"/>
                    </a:lnTo>
                    <a:lnTo>
                      <a:pt x="298" y="142"/>
                    </a:lnTo>
                    <a:close/>
                    <a:moveTo>
                      <a:pt x="0" y="142"/>
                    </a:moveTo>
                    <a:lnTo>
                      <a:pt x="298" y="142"/>
                    </a:lnTo>
                    <a:lnTo>
                      <a:pt x="298" y="121"/>
                    </a:lnTo>
                    <a:lnTo>
                      <a:pt x="272" y="95"/>
                    </a:lnTo>
                    <a:lnTo>
                      <a:pt x="298" y="69"/>
                    </a:lnTo>
                    <a:lnTo>
                      <a:pt x="298" y="0"/>
                    </a:lnTo>
                    <a:lnTo>
                      <a:pt x="0" y="0"/>
                    </a:lnTo>
                    <a:lnTo>
                      <a:pt x="0" y="142"/>
                    </a:lnTo>
                    <a:lnTo>
                      <a:pt x="0" y="142"/>
                    </a:lnTo>
                    <a:close/>
                    <a:moveTo>
                      <a:pt x="298" y="69"/>
                    </a:moveTo>
                    <a:lnTo>
                      <a:pt x="298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23" name="Freeform 158">
                <a:extLst>
                  <a:ext uri="{FF2B5EF4-FFF2-40B4-BE49-F238E27FC236}">
                    <a16:creationId xmlns:a16="http://schemas.microsoft.com/office/drawing/2014/main" id="{DEF15731-C2CB-49B0-9BB4-D2E6DCF734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574925" y="5030788"/>
                <a:ext cx="558800" cy="225425"/>
              </a:xfrm>
              <a:custGeom>
                <a:avLst/>
                <a:gdLst>
                  <a:gd name="T0" fmla="*/ 298 w 352"/>
                  <a:gd name="T1" fmla="*/ 142 h 142"/>
                  <a:gd name="T2" fmla="*/ 352 w 352"/>
                  <a:gd name="T3" fmla="*/ 142 h 142"/>
                  <a:gd name="T4" fmla="*/ 352 w 352"/>
                  <a:gd name="T5" fmla="*/ 0 h 142"/>
                  <a:gd name="T6" fmla="*/ 298 w 352"/>
                  <a:gd name="T7" fmla="*/ 0 h 142"/>
                  <a:gd name="T8" fmla="*/ 298 w 352"/>
                  <a:gd name="T9" fmla="*/ 69 h 142"/>
                  <a:gd name="T10" fmla="*/ 298 w 352"/>
                  <a:gd name="T11" fmla="*/ 69 h 142"/>
                  <a:gd name="T12" fmla="*/ 324 w 352"/>
                  <a:gd name="T13" fmla="*/ 95 h 142"/>
                  <a:gd name="T14" fmla="*/ 298 w 352"/>
                  <a:gd name="T15" fmla="*/ 121 h 142"/>
                  <a:gd name="T16" fmla="*/ 298 w 352"/>
                  <a:gd name="T17" fmla="*/ 142 h 142"/>
                  <a:gd name="T18" fmla="*/ 0 w 352"/>
                  <a:gd name="T19" fmla="*/ 142 h 142"/>
                  <a:gd name="T20" fmla="*/ 298 w 352"/>
                  <a:gd name="T21" fmla="*/ 142 h 142"/>
                  <a:gd name="T22" fmla="*/ 298 w 352"/>
                  <a:gd name="T23" fmla="*/ 121 h 142"/>
                  <a:gd name="T24" fmla="*/ 272 w 352"/>
                  <a:gd name="T25" fmla="*/ 95 h 142"/>
                  <a:gd name="T26" fmla="*/ 298 w 352"/>
                  <a:gd name="T27" fmla="*/ 69 h 142"/>
                  <a:gd name="T28" fmla="*/ 298 w 352"/>
                  <a:gd name="T29" fmla="*/ 0 h 142"/>
                  <a:gd name="T30" fmla="*/ 0 w 352"/>
                  <a:gd name="T31" fmla="*/ 0 h 142"/>
                  <a:gd name="T32" fmla="*/ 0 w 352"/>
                  <a:gd name="T33" fmla="*/ 142 h 142"/>
                  <a:gd name="T34" fmla="*/ 0 w 352"/>
                  <a:gd name="T35" fmla="*/ 142 h 142"/>
                  <a:gd name="T36" fmla="*/ 298 w 352"/>
                  <a:gd name="T37" fmla="*/ 69 h 142"/>
                  <a:gd name="T38" fmla="*/ 298 w 352"/>
                  <a:gd name="T39" fmla="*/ 69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2" h="142">
                    <a:moveTo>
                      <a:pt x="298" y="142"/>
                    </a:moveTo>
                    <a:lnTo>
                      <a:pt x="352" y="142"/>
                    </a:lnTo>
                    <a:lnTo>
                      <a:pt x="352" y="0"/>
                    </a:lnTo>
                    <a:lnTo>
                      <a:pt x="298" y="0"/>
                    </a:lnTo>
                    <a:lnTo>
                      <a:pt x="298" y="69"/>
                    </a:lnTo>
                    <a:lnTo>
                      <a:pt x="298" y="69"/>
                    </a:lnTo>
                    <a:lnTo>
                      <a:pt x="324" y="95"/>
                    </a:lnTo>
                    <a:lnTo>
                      <a:pt x="298" y="121"/>
                    </a:lnTo>
                    <a:lnTo>
                      <a:pt x="298" y="142"/>
                    </a:lnTo>
                    <a:moveTo>
                      <a:pt x="0" y="142"/>
                    </a:moveTo>
                    <a:lnTo>
                      <a:pt x="298" y="142"/>
                    </a:lnTo>
                    <a:lnTo>
                      <a:pt x="298" y="121"/>
                    </a:lnTo>
                    <a:lnTo>
                      <a:pt x="272" y="95"/>
                    </a:lnTo>
                    <a:lnTo>
                      <a:pt x="298" y="69"/>
                    </a:lnTo>
                    <a:lnTo>
                      <a:pt x="298" y="0"/>
                    </a:lnTo>
                    <a:lnTo>
                      <a:pt x="0" y="0"/>
                    </a:lnTo>
                    <a:lnTo>
                      <a:pt x="0" y="142"/>
                    </a:lnTo>
                    <a:lnTo>
                      <a:pt x="0" y="142"/>
                    </a:lnTo>
                    <a:moveTo>
                      <a:pt x="298" y="69"/>
                    </a:moveTo>
                    <a:lnTo>
                      <a:pt x="298" y="69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24" name="Freeform 159">
                <a:extLst>
                  <a:ext uri="{FF2B5EF4-FFF2-40B4-BE49-F238E27FC236}">
                    <a16:creationId xmlns:a16="http://schemas.microsoft.com/office/drawing/2014/main" id="{E9793744-E4D7-44B6-8734-561508C34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87700" y="7847013"/>
                <a:ext cx="525463" cy="327025"/>
              </a:xfrm>
              <a:custGeom>
                <a:avLst/>
                <a:gdLst>
                  <a:gd name="T0" fmla="*/ 260 w 331"/>
                  <a:gd name="T1" fmla="*/ 206 h 206"/>
                  <a:gd name="T2" fmla="*/ 331 w 331"/>
                  <a:gd name="T3" fmla="*/ 206 h 206"/>
                  <a:gd name="T4" fmla="*/ 331 w 331"/>
                  <a:gd name="T5" fmla="*/ 114 h 206"/>
                  <a:gd name="T6" fmla="*/ 291 w 331"/>
                  <a:gd name="T7" fmla="*/ 114 h 206"/>
                  <a:gd name="T8" fmla="*/ 291 w 331"/>
                  <a:gd name="T9" fmla="*/ 0 h 206"/>
                  <a:gd name="T10" fmla="*/ 260 w 331"/>
                  <a:gd name="T11" fmla="*/ 0 h 206"/>
                  <a:gd name="T12" fmla="*/ 260 w 331"/>
                  <a:gd name="T13" fmla="*/ 144 h 206"/>
                  <a:gd name="T14" fmla="*/ 289 w 331"/>
                  <a:gd name="T15" fmla="*/ 144 h 206"/>
                  <a:gd name="T16" fmla="*/ 289 w 331"/>
                  <a:gd name="T17" fmla="*/ 185 h 206"/>
                  <a:gd name="T18" fmla="*/ 289 w 331"/>
                  <a:gd name="T19" fmla="*/ 185 h 206"/>
                  <a:gd name="T20" fmla="*/ 260 w 331"/>
                  <a:gd name="T21" fmla="*/ 185 h 206"/>
                  <a:gd name="T22" fmla="*/ 260 w 331"/>
                  <a:gd name="T23" fmla="*/ 206 h 206"/>
                  <a:gd name="T24" fmla="*/ 215 w 331"/>
                  <a:gd name="T25" fmla="*/ 0 h 206"/>
                  <a:gd name="T26" fmla="*/ 215 w 331"/>
                  <a:gd name="T27" fmla="*/ 114 h 206"/>
                  <a:gd name="T28" fmla="*/ 166 w 331"/>
                  <a:gd name="T29" fmla="*/ 114 h 206"/>
                  <a:gd name="T30" fmla="*/ 166 w 331"/>
                  <a:gd name="T31" fmla="*/ 144 h 206"/>
                  <a:gd name="T32" fmla="*/ 194 w 331"/>
                  <a:gd name="T33" fmla="*/ 144 h 206"/>
                  <a:gd name="T34" fmla="*/ 194 w 331"/>
                  <a:gd name="T35" fmla="*/ 185 h 206"/>
                  <a:gd name="T36" fmla="*/ 194 w 331"/>
                  <a:gd name="T37" fmla="*/ 185 h 206"/>
                  <a:gd name="T38" fmla="*/ 166 w 331"/>
                  <a:gd name="T39" fmla="*/ 185 h 206"/>
                  <a:gd name="T40" fmla="*/ 166 w 331"/>
                  <a:gd name="T41" fmla="*/ 206 h 206"/>
                  <a:gd name="T42" fmla="*/ 260 w 331"/>
                  <a:gd name="T43" fmla="*/ 206 h 206"/>
                  <a:gd name="T44" fmla="*/ 260 w 331"/>
                  <a:gd name="T45" fmla="*/ 185 h 206"/>
                  <a:gd name="T46" fmla="*/ 232 w 331"/>
                  <a:gd name="T47" fmla="*/ 185 h 206"/>
                  <a:gd name="T48" fmla="*/ 232 w 331"/>
                  <a:gd name="T49" fmla="*/ 144 h 206"/>
                  <a:gd name="T50" fmla="*/ 260 w 331"/>
                  <a:gd name="T51" fmla="*/ 144 h 206"/>
                  <a:gd name="T52" fmla="*/ 260 w 331"/>
                  <a:gd name="T53" fmla="*/ 0 h 206"/>
                  <a:gd name="T54" fmla="*/ 215 w 331"/>
                  <a:gd name="T55" fmla="*/ 0 h 206"/>
                  <a:gd name="T56" fmla="*/ 166 w 331"/>
                  <a:gd name="T57" fmla="*/ 114 h 206"/>
                  <a:gd name="T58" fmla="*/ 71 w 331"/>
                  <a:gd name="T59" fmla="*/ 114 h 206"/>
                  <a:gd name="T60" fmla="*/ 71 w 331"/>
                  <a:gd name="T61" fmla="*/ 144 h 206"/>
                  <a:gd name="T62" fmla="*/ 99 w 331"/>
                  <a:gd name="T63" fmla="*/ 144 h 206"/>
                  <a:gd name="T64" fmla="*/ 99 w 331"/>
                  <a:gd name="T65" fmla="*/ 185 h 206"/>
                  <a:gd name="T66" fmla="*/ 99 w 331"/>
                  <a:gd name="T67" fmla="*/ 185 h 206"/>
                  <a:gd name="T68" fmla="*/ 71 w 331"/>
                  <a:gd name="T69" fmla="*/ 185 h 206"/>
                  <a:gd name="T70" fmla="*/ 71 w 331"/>
                  <a:gd name="T71" fmla="*/ 206 h 206"/>
                  <a:gd name="T72" fmla="*/ 166 w 331"/>
                  <a:gd name="T73" fmla="*/ 206 h 206"/>
                  <a:gd name="T74" fmla="*/ 166 w 331"/>
                  <a:gd name="T75" fmla="*/ 185 h 206"/>
                  <a:gd name="T76" fmla="*/ 137 w 331"/>
                  <a:gd name="T77" fmla="*/ 185 h 206"/>
                  <a:gd name="T78" fmla="*/ 137 w 331"/>
                  <a:gd name="T79" fmla="*/ 144 h 206"/>
                  <a:gd name="T80" fmla="*/ 166 w 331"/>
                  <a:gd name="T81" fmla="*/ 144 h 206"/>
                  <a:gd name="T82" fmla="*/ 166 w 331"/>
                  <a:gd name="T83" fmla="*/ 114 h 206"/>
                  <a:gd name="T84" fmla="*/ 71 w 331"/>
                  <a:gd name="T85" fmla="*/ 114 h 206"/>
                  <a:gd name="T86" fmla="*/ 0 w 331"/>
                  <a:gd name="T87" fmla="*/ 114 h 206"/>
                  <a:gd name="T88" fmla="*/ 0 w 331"/>
                  <a:gd name="T89" fmla="*/ 206 h 206"/>
                  <a:gd name="T90" fmla="*/ 71 w 331"/>
                  <a:gd name="T91" fmla="*/ 206 h 206"/>
                  <a:gd name="T92" fmla="*/ 71 w 331"/>
                  <a:gd name="T93" fmla="*/ 185 h 206"/>
                  <a:gd name="T94" fmla="*/ 43 w 331"/>
                  <a:gd name="T95" fmla="*/ 185 h 206"/>
                  <a:gd name="T96" fmla="*/ 43 w 331"/>
                  <a:gd name="T97" fmla="*/ 144 h 206"/>
                  <a:gd name="T98" fmla="*/ 71 w 331"/>
                  <a:gd name="T99" fmla="*/ 144 h 206"/>
                  <a:gd name="T100" fmla="*/ 71 w 331"/>
                  <a:gd name="T101" fmla="*/ 114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31" h="206">
                    <a:moveTo>
                      <a:pt x="260" y="206"/>
                    </a:moveTo>
                    <a:lnTo>
                      <a:pt x="331" y="206"/>
                    </a:lnTo>
                    <a:lnTo>
                      <a:pt x="331" y="114"/>
                    </a:lnTo>
                    <a:lnTo>
                      <a:pt x="291" y="114"/>
                    </a:lnTo>
                    <a:lnTo>
                      <a:pt x="291" y="0"/>
                    </a:lnTo>
                    <a:lnTo>
                      <a:pt x="260" y="0"/>
                    </a:lnTo>
                    <a:lnTo>
                      <a:pt x="260" y="144"/>
                    </a:lnTo>
                    <a:lnTo>
                      <a:pt x="289" y="144"/>
                    </a:lnTo>
                    <a:lnTo>
                      <a:pt x="289" y="185"/>
                    </a:lnTo>
                    <a:lnTo>
                      <a:pt x="289" y="185"/>
                    </a:lnTo>
                    <a:lnTo>
                      <a:pt x="260" y="185"/>
                    </a:lnTo>
                    <a:lnTo>
                      <a:pt x="260" y="206"/>
                    </a:lnTo>
                    <a:close/>
                    <a:moveTo>
                      <a:pt x="215" y="0"/>
                    </a:moveTo>
                    <a:lnTo>
                      <a:pt x="215" y="114"/>
                    </a:lnTo>
                    <a:lnTo>
                      <a:pt x="166" y="114"/>
                    </a:lnTo>
                    <a:lnTo>
                      <a:pt x="166" y="144"/>
                    </a:lnTo>
                    <a:lnTo>
                      <a:pt x="194" y="144"/>
                    </a:lnTo>
                    <a:lnTo>
                      <a:pt x="194" y="185"/>
                    </a:lnTo>
                    <a:lnTo>
                      <a:pt x="194" y="185"/>
                    </a:lnTo>
                    <a:lnTo>
                      <a:pt x="166" y="185"/>
                    </a:lnTo>
                    <a:lnTo>
                      <a:pt x="166" y="206"/>
                    </a:lnTo>
                    <a:lnTo>
                      <a:pt x="260" y="206"/>
                    </a:lnTo>
                    <a:lnTo>
                      <a:pt x="260" y="185"/>
                    </a:lnTo>
                    <a:lnTo>
                      <a:pt x="232" y="185"/>
                    </a:lnTo>
                    <a:lnTo>
                      <a:pt x="232" y="144"/>
                    </a:lnTo>
                    <a:lnTo>
                      <a:pt x="260" y="144"/>
                    </a:lnTo>
                    <a:lnTo>
                      <a:pt x="260" y="0"/>
                    </a:lnTo>
                    <a:lnTo>
                      <a:pt x="215" y="0"/>
                    </a:lnTo>
                    <a:close/>
                    <a:moveTo>
                      <a:pt x="166" y="114"/>
                    </a:moveTo>
                    <a:lnTo>
                      <a:pt x="71" y="114"/>
                    </a:lnTo>
                    <a:lnTo>
                      <a:pt x="71" y="144"/>
                    </a:lnTo>
                    <a:lnTo>
                      <a:pt x="99" y="144"/>
                    </a:lnTo>
                    <a:lnTo>
                      <a:pt x="99" y="185"/>
                    </a:lnTo>
                    <a:lnTo>
                      <a:pt x="99" y="185"/>
                    </a:lnTo>
                    <a:lnTo>
                      <a:pt x="71" y="185"/>
                    </a:lnTo>
                    <a:lnTo>
                      <a:pt x="71" y="206"/>
                    </a:lnTo>
                    <a:lnTo>
                      <a:pt x="166" y="206"/>
                    </a:lnTo>
                    <a:lnTo>
                      <a:pt x="166" y="185"/>
                    </a:lnTo>
                    <a:lnTo>
                      <a:pt x="137" y="185"/>
                    </a:lnTo>
                    <a:lnTo>
                      <a:pt x="137" y="144"/>
                    </a:lnTo>
                    <a:lnTo>
                      <a:pt x="166" y="144"/>
                    </a:lnTo>
                    <a:lnTo>
                      <a:pt x="166" y="114"/>
                    </a:lnTo>
                    <a:close/>
                    <a:moveTo>
                      <a:pt x="71" y="114"/>
                    </a:moveTo>
                    <a:lnTo>
                      <a:pt x="0" y="114"/>
                    </a:lnTo>
                    <a:lnTo>
                      <a:pt x="0" y="206"/>
                    </a:lnTo>
                    <a:lnTo>
                      <a:pt x="71" y="206"/>
                    </a:lnTo>
                    <a:lnTo>
                      <a:pt x="71" y="185"/>
                    </a:lnTo>
                    <a:lnTo>
                      <a:pt x="43" y="185"/>
                    </a:lnTo>
                    <a:lnTo>
                      <a:pt x="43" y="144"/>
                    </a:lnTo>
                    <a:lnTo>
                      <a:pt x="71" y="144"/>
                    </a:lnTo>
                    <a:lnTo>
                      <a:pt x="71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25" name="Freeform 160">
                <a:extLst>
                  <a:ext uri="{FF2B5EF4-FFF2-40B4-BE49-F238E27FC236}">
                    <a16:creationId xmlns:a16="http://schemas.microsoft.com/office/drawing/2014/main" id="{36137016-0031-4BE2-A2B2-7568CB3FBC93}"/>
                  </a:ext>
                </a:extLst>
              </p:cNvPr>
              <p:cNvSpPr/>
              <p:nvPr/>
            </p:nvSpPr>
            <p:spPr bwMode="auto">
              <a:xfrm>
                <a:off x="-3311525" y="8193088"/>
                <a:ext cx="709613" cy="228600"/>
              </a:xfrm>
              <a:custGeom>
                <a:avLst/>
                <a:gdLst>
                  <a:gd name="T0" fmla="*/ 431 w 447"/>
                  <a:gd name="T1" fmla="*/ 144 h 144"/>
                  <a:gd name="T2" fmla="*/ 447 w 447"/>
                  <a:gd name="T3" fmla="*/ 0 h 144"/>
                  <a:gd name="T4" fmla="*/ 0 w 447"/>
                  <a:gd name="T5" fmla="*/ 0 h 144"/>
                  <a:gd name="T6" fmla="*/ 50 w 447"/>
                  <a:gd name="T7" fmla="*/ 144 h 144"/>
                  <a:gd name="T8" fmla="*/ 431 w 447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7" h="144">
                    <a:moveTo>
                      <a:pt x="431" y="144"/>
                    </a:moveTo>
                    <a:lnTo>
                      <a:pt x="447" y="0"/>
                    </a:lnTo>
                    <a:lnTo>
                      <a:pt x="0" y="0"/>
                    </a:lnTo>
                    <a:lnTo>
                      <a:pt x="50" y="144"/>
                    </a:lnTo>
                    <a:lnTo>
                      <a:pt x="431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26" name="Oval 161">
                <a:extLst>
                  <a:ext uri="{FF2B5EF4-FFF2-40B4-BE49-F238E27FC236}">
                    <a16:creationId xmlns:a16="http://schemas.microsoft.com/office/drawing/2014/main" id="{5438FE54-111C-4D02-8546-E07C26285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468813" y="1171575"/>
                <a:ext cx="153988" cy="1539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27" name="Freeform 162">
                <a:extLst>
                  <a:ext uri="{FF2B5EF4-FFF2-40B4-BE49-F238E27FC236}">
                    <a16:creationId xmlns:a16="http://schemas.microsoft.com/office/drawing/2014/main" id="{32B82B41-8E0A-48A0-A9DD-1DA19580CF84}"/>
                  </a:ext>
                </a:extLst>
              </p:cNvPr>
              <p:cNvSpPr/>
              <p:nvPr/>
            </p:nvSpPr>
            <p:spPr bwMode="auto">
              <a:xfrm>
                <a:off x="-4867275" y="1314450"/>
                <a:ext cx="725488" cy="561975"/>
              </a:xfrm>
              <a:custGeom>
                <a:avLst/>
                <a:gdLst>
                  <a:gd name="T0" fmla="*/ 367 w 457"/>
                  <a:gd name="T1" fmla="*/ 73 h 354"/>
                  <a:gd name="T2" fmla="*/ 315 w 457"/>
                  <a:gd name="T3" fmla="*/ 33 h 354"/>
                  <a:gd name="T4" fmla="*/ 230 w 457"/>
                  <a:gd name="T5" fmla="*/ 0 h 354"/>
                  <a:gd name="T6" fmla="*/ 126 w 457"/>
                  <a:gd name="T7" fmla="*/ 0 h 354"/>
                  <a:gd name="T8" fmla="*/ 74 w 457"/>
                  <a:gd name="T9" fmla="*/ 113 h 354"/>
                  <a:gd name="T10" fmla="*/ 62 w 457"/>
                  <a:gd name="T11" fmla="*/ 108 h 354"/>
                  <a:gd name="T12" fmla="*/ 55 w 457"/>
                  <a:gd name="T13" fmla="*/ 120 h 354"/>
                  <a:gd name="T14" fmla="*/ 55 w 457"/>
                  <a:gd name="T15" fmla="*/ 125 h 354"/>
                  <a:gd name="T16" fmla="*/ 52 w 457"/>
                  <a:gd name="T17" fmla="*/ 130 h 354"/>
                  <a:gd name="T18" fmla="*/ 36 w 457"/>
                  <a:gd name="T19" fmla="*/ 125 h 354"/>
                  <a:gd name="T20" fmla="*/ 0 w 457"/>
                  <a:gd name="T21" fmla="*/ 210 h 354"/>
                  <a:gd name="T22" fmla="*/ 83 w 457"/>
                  <a:gd name="T23" fmla="*/ 246 h 354"/>
                  <a:gd name="T24" fmla="*/ 90 w 457"/>
                  <a:gd name="T25" fmla="*/ 250 h 354"/>
                  <a:gd name="T26" fmla="*/ 93 w 457"/>
                  <a:gd name="T27" fmla="*/ 246 h 354"/>
                  <a:gd name="T28" fmla="*/ 128 w 457"/>
                  <a:gd name="T29" fmla="*/ 163 h 354"/>
                  <a:gd name="T30" fmla="*/ 112 w 457"/>
                  <a:gd name="T31" fmla="*/ 156 h 354"/>
                  <a:gd name="T32" fmla="*/ 114 w 457"/>
                  <a:gd name="T33" fmla="*/ 151 h 354"/>
                  <a:gd name="T34" fmla="*/ 116 w 457"/>
                  <a:gd name="T35" fmla="*/ 146 h 354"/>
                  <a:gd name="T36" fmla="*/ 121 w 457"/>
                  <a:gd name="T37" fmla="*/ 134 h 354"/>
                  <a:gd name="T38" fmla="*/ 107 w 457"/>
                  <a:gd name="T39" fmla="*/ 127 h 354"/>
                  <a:gd name="T40" fmla="*/ 147 w 457"/>
                  <a:gd name="T41" fmla="*/ 35 h 354"/>
                  <a:gd name="T42" fmla="*/ 218 w 457"/>
                  <a:gd name="T43" fmla="*/ 35 h 354"/>
                  <a:gd name="T44" fmla="*/ 171 w 457"/>
                  <a:gd name="T45" fmla="*/ 168 h 354"/>
                  <a:gd name="T46" fmla="*/ 159 w 457"/>
                  <a:gd name="T47" fmla="*/ 241 h 354"/>
                  <a:gd name="T48" fmla="*/ 138 w 457"/>
                  <a:gd name="T49" fmla="*/ 243 h 354"/>
                  <a:gd name="T50" fmla="*/ 128 w 457"/>
                  <a:gd name="T51" fmla="*/ 265 h 354"/>
                  <a:gd name="T52" fmla="*/ 123 w 457"/>
                  <a:gd name="T53" fmla="*/ 274 h 354"/>
                  <a:gd name="T54" fmla="*/ 114 w 457"/>
                  <a:gd name="T55" fmla="*/ 269 h 354"/>
                  <a:gd name="T56" fmla="*/ 62 w 457"/>
                  <a:gd name="T57" fmla="*/ 248 h 354"/>
                  <a:gd name="T58" fmla="*/ 52 w 457"/>
                  <a:gd name="T59" fmla="*/ 248 h 354"/>
                  <a:gd name="T60" fmla="*/ 57 w 457"/>
                  <a:gd name="T61" fmla="*/ 295 h 354"/>
                  <a:gd name="T62" fmla="*/ 199 w 457"/>
                  <a:gd name="T63" fmla="*/ 286 h 354"/>
                  <a:gd name="T64" fmla="*/ 213 w 457"/>
                  <a:gd name="T65" fmla="*/ 198 h 354"/>
                  <a:gd name="T66" fmla="*/ 218 w 457"/>
                  <a:gd name="T67" fmla="*/ 201 h 354"/>
                  <a:gd name="T68" fmla="*/ 272 w 457"/>
                  <a:gd name="T69" fmla="*/ 243 h 354"/>
                  <a:gd name="T70" fmla="*/ 280 w 457"/>
                  <a:gd name="T71" fmla="*/ 354 h 354"/>
                  <a:gd name="T72" fmla="*/ 327 w 457"/>
                  <a:gd name="T73" fmla="*/ 352 h 354"/>
                  <a:gd name="T74" fmla="*/ 320 w 457"/>
                  <a:gd name="T75" fmla="*/ 217 h 354"/>
                  <a:gd name="T76" fmla="*/ 251 w 457"/>
                  <a:gd name="T77" fmla="*/ 168 h 354"/>
                  <a:gd name="T78" fmla="*/ 301 w 457"/>
                  <a:gd name="T79" fmla="*/ 66 h 354"/>
                  <a:gd name="T80" fmla="*/ 367 w 457"/>
                  <a:gd name="T81" fmla="*/ 118 h 354"/>
                  <a:gd name="T82" fmla="*/ 457 w 457"/>
                  <a:gd name="T83" fmla="*/ 42 h 354"/>
                  <a:gd name="T84" fmla="*/ 433 w 457"/>
                  <a:gd name="T85" fmla="*/ 14 h 354"/>
                  <a:gd name="T86" fmla="*/ 367 w 457"/>
                  <a:gd name="T87" fmla="*/ 73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7" h="354">
                    <a:moveTo>
                      <a:pt x="367" y="73"/>
                    </a:moveTo>
                    <a:lnTo>
                      <a:pt x="315" y="33"/>
                    </a:lnTo>
                    <a:lnTo>
                      <a:pt x="230" y="0"/>
                    </a:lnTo>
                    <a:lnTo>
                      <a:pt x="126" y="0"/>
                    </a:lnTo>
                    <a:lnTo>
                      <a:pt x="74" y="113"/>
                    </a:lnTo>
                    <a:lnTo>
                      <a:pt x="62" y="108"/>
                    </a:lnTo>
                    <a:lnTo>
                      <a:pt x="55" y="120"/>
                    </a:lnTo>
                    <a:lnTo>
                      <a:pt x="55" y="125"/>
                    </a:lnTo>
                    <a:lnTo>
                      <a:pt x="52" y="130"/>
                    </a:lnTo>
                    <a:lnTo>
                      <a:pt x="36" y="125"/>
                    </a:lnTo>
                    <a:lnTo>
                      <a:pt x="0" y="210"/>
                    </a:lnTo>
                    <a:lnTo>
                      <a:pt x="83" y="246"/>
                    </a:lnTo>
                    <a:lnTo>
                      <a:pt x="90" y="250"/>
                    </a:lnTo>
                    <a:lnTo>
                      <a:pt x="93" y="246"/>
                    </a:lnTo>
                    <a:lnTo>
                      <a:pt x="128" y="163"/>
                    </a:lnTo>
                    <a:lnTo>
                      <a:pt x="112" y="156"/>
                    </a:lnTo>
                    <a:lnTo>
                      <a:pt x="114" y="151"/>
                    </a:lnTo>
                    <a:lnTo>
                      <a:pt x="116" y="146"/>
                    </a:lnTo>
                    <a:lnTo>
                      <a:pt x="121" y="134"/>
                    </a:lnTo>
                    <a:lnTo>
                      <a:pt x="107" y="127"/>
                    </a:lnTo>
                    <a:lnTo>
                      <a:pt x="147" y="35"/>
                    </a:lnTo>
                    <a:lnTo>
                      <a:pt x="218" y="35"/>
                    </a:lnTo>
                    <a:lnTo>
                      <a:pt x="171" y="168"/>
                    </a:lnTo>
                    <a:lnTo>
                      <a:pt x="159" y="241"/>
                    </a:lnTo>
                    <a:lnTo>
                      <a:pt x="138" y="243"/>
                    </a:lnTo>
                    <a:lnTo>
                      <a:pt x="128" y="265"/>
                    </a:lnTo>
                    <a:lnTo>
                      <a:pt x="123" y="274"/>
                    </a:lnTo>
                    <a:lnTo>
                      <a:pt x="114" y="269"/>
                    </a:lnTo>
                    <a:lnTo>
                      <a:pt x="62" y="248"/>
                    </a:lnTo>
                    <a:lnTo>
                      <a:pt x="52" y="248"/>
                    </a:lnTo>
                    <a:lnTo>
                      <a:pt x="57" y="295"/>
                    </a:lnTo>
                    <a:lnTo>
                      <a:pt x="199" y="286"/>
                    </a:lnTo>
                    <a:lnTo>
                      <a:pt x="213" y="198"/>
                    </a:lnTo>
                    <a:lnTo>
                      <a:pt x="218" y="201"/>
                    </a:lnTo>
                    <a:lnTo>
                      <a:pt x="272" y="243"/>
                    </a:lnTo>
                    <a:lnTo>
                      <a:pt x="280" y="354"/>
                    </a:lnTo>
                    <a:lnTo>
                      <a:pt x="327" y="352"/>
                    </a:lnTo>
                    <a:lnTo>
                      <a:pt x="320" y="217"/>
                    </a:lnTo>
                    <a:lnTo>
                      <a:pt x="251" y="168"/>
                    </a:lnTo>
                    <a:lnTo>
                      <a:pt x="301" y="66"/>
                    </a:lnTo>
                    <a:lnTo>
                      <a:pt x="367" y="118"/>
                    </a:lnTo>
                    <a:lnTo>
                      <a:pt x="457" y="42"/>
                    </a:lnTo>
                    <a:lnTo>
                      <a:pt x="433" y="14"/>
                    </a:lnTo>
                    <a:lnTo>
                      <a:pt x="367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28" name="Freeform 163">
                <a:extLst>
                  <a:ext uri="{FF2B5EF4-FFF2-40B4-BE49-F238E27FC236}">
                    <a16:creationId xmlns:a16="http://schemas.microsoft.com/office/drawing/2014/main" id="{0CC50DA9-DC90-4BA9-A609-BFF6C31ABEAC}"/>
                  </a:ext>
                </a:extLst>
              </p:cNvPr>
              <p:cNvSpPr/>
              <p:nvPr/>
            </p:nvSpPr>
            <p:spPr bwMode="auto">
              <a:xfrm>
                <a:off x="-4911725" y="1493837"/>
                <a:ext cx="82550" cy="146050"/>
              </a:xfrm>
              <a:custGeom>
                <a:avLst/>
                <a:gdLst>
                  <a:gd name="T0" fmla="*/ 0 w 52"/>
                  <a:gd name="T1" fmla="*/ 88 h 92"/>
                  <a:gd name="T2" fmla="*/ 38 w 52"/>
                  <a:gd name="T3" fmla="*/ 0 h 92"/>
                  <a:gd name="T4" fmla="*/ 52 w 52"/>
                  <a:gd name="T5" fmla="*/ 7 h 92"/>
                  <a:gd name="T6" fmla="*/ 16 w 52"/>
                  <a:gd name="T7" fmla="*/ 92 h 92"/>
                  <a:gd name="T8" fmla="*/ 0 w 52"/>
                  <a:gd name="T9" fmla="*/ 8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2">
                    <a:moveTo>
                      <a:pt x="0" y="88"/>
                    </a:moveTo>
                    <a:lnTo>
                      <a:pt x="38" y="0"/>
                    </a:lnTo>
                    <a:lnTo>
                      <a:pt x="52" y="7"/>
                    </a:lnTo>
                    <a:lnTo>
                      <a:pt x="16" y="92"/>
                    </a:lnTo>
                    <a:lnTo>
                      <a:pt x="0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29" name="Freeform 164">
                <a:extLst>
                  <a:ext uri="{FF2B5EF4-FFF2-40B4-BE49-F238E27FC236}">
                    <a16:creationId xmlns:a16="http://schemas.microsoft.com/office/drawing/2014/main" id="{315DB99C-19DC-4B69-8F1F-D2426F829ECE}"/>
                  </a:ext>
                </a:extLst>
              </p:cNvPr>
              <p:cNvSpPr/>
              <p:nvPr/>
            </p:nvSpPr>
            <p:spPr bwMode="auto">
              <a:xfrm>
                <a:off x="-4705350" y="1581150"/>
                <a:ext cx="82550" cy="146050"/>
              </a:xfrm>
              <a:custGeom>
                <a:avLst/>
                <a:gdLst>
                  <a:gd name="T0" fmla="*/ 24 w 52"/>
                  <a:gd name="T1" fmla="*/ 75 h 92"/>
                  <a:gd name="T2" fmla="*/ 52 w 52"/>
                  <a:gd name="T3" fmla="*/ 7 h 92"/>
                  <a:gd name="T4" fmla="*/ 38 w 52"/>
                  <a:gd name="T5" fmla="*/ 0 h 92"/>
                  <a:gd name="T6" fmla="*/ 5 w 52"/>
                  <a:gd name="T7" fmla="*/ 78 h 92"/>
                  <a:gd name="T8" fmla="*/ 0 w 52"/>
                  <a:gd name="T9" fmla="*/ 87 h 92"/>
                  <a:gd name="T10" fmla="*/ 17 w 52"/>
                  <a:gd name="T11" fmla="*/ 92 h 92"/>
                  <a:gd name="T12" fmla="*/ 24 w 52"/>
                  <a:gd name="T13" fmla="*/ 7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92">
                    <a:moveTo>
                      <a:pt x="24" y="75"/>
                    </a:moveTo>
                    <a:lnTo>
                      <a:pt x="52" y="7"/>
                    </a:lnTo>
                    <a:lnTo>
                      <a:pt x="38" y="0"/>
                    </a:lnTo>
                    <a:lnTo>
                      <a:pt x="5" y="78"/>
                    </a:lnTo>
                    <a:lnTo>
                      <a:pt x="0" y="87"/>
                    </a:lnTo>
                    <a:lnTo>
                      <a:pt x="17" y="92"/>
                    </a:lnTo>
                    <a:lnTo>
                      <a:pt x="24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30" name="Freeform 165">
                <a:extLst>
                  <a:ext uri="{FF2B5EF4-FFF2-40B4-BE49-F238E27FC236}">
                    <a16:creationId xmlns:a16="http://schemas.microsoft.com/office/drawing/2014/main" id="{0972503F-663B-45E5-8EA2-29B3266266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21363" y="4024312"/>
                <a:ext cx="368300" cy="585788"/>
              </a:xfrm>
              <a:custGeom>
                <a:avLst/>
                <a:gdLst>
                  <a:gd name="T0" fmla="*/ 232 w 232"/>
                  <a:gd name="T1" fmla="*/ 369 h 369"/>
                  <a:gd name="T2" fmla="*/ 206 w 232"/>
                  <a:gd name="T3" fmla="*/ 7 h 369"/>
                  <a:gd name="T4" fmla="*/ 185 w 232"/>
                  <a:gd name="T5" fmla="*/ 0 h 369"/>
                  <a:gd name="T6" fmla="*/ 206 w 232"/>
                  <a:gd name="T7" fmla="*/ 29 h 369"/>
                  <a:gd name="T8" fmla="*/ 206 w 232"/>
                  <a:gd name="T9" fmla="*/ 239 h 369"/>
                  <a:gd name="T10" fmla="*/ 185 w 232"/>
                  <a:gd name="T11" fmla="*/ 265 h 369"/>
                  <a:gd name="T12" fmla="*/ 206 w 232"/>
                  <a:gd name="T13" fmla="*/ 296 h 369"/>
                  <a:gd name="T14" fmla="*/ 185 w 232"/>
                  <a:gd name="T15" fmla="*/ 296 h 369"/>
                  <a:gd name="T16" fmla="*/ 206 w 232"/>
                  <a:gd name="T17" fmla="*/ 317 h 369"/>
                  <a:gd name="T18" fmla="*/ 206 w 232"/>
                  <a:gd name="T19" fmla="*/ 346 h 369"/>
                  <a:gd name="T20" fmla="*/ 185 w 232"/>
                  <a:gd name="T21" fmla="*/ 369 h 369"/>
                  <a:gd name="T22" fmla="*/ 161 w 232"/>
                  <a:gd name="T23" fmla="*/ 7 h 369"/>
                  <a:gd name="T24" fmla="*/ 116 w 232"/>
                  <a:gd name="T25" fmla="*/ 29 h 369"/>
                  <a:gd name="T26" fmla="*/ 185 w 232"/>
                  <a:gd name="T27" fmla="*/ 0 h 369"/>
                  <a:gd name="T28" fmla="*/ 161 w 232"/>
                  <a:gd name="T29" fmla="*/ 0 h 369"/>
                  <a:gd name="T30" fmla="*/ 185 w 232"/>
                  <a:gd name="T31" fmla="*/ 369 h 369"/>
                  <a:gd name="T32" fmla="*/ 161 w 232"/>
                  <a:gd name="T33" fmla="*/ 346 h 369"/>
                  <a:gd name="T34" fmla="*/ 185 w 232"/>
                  <a:gd name="T35" fmla="*/ 317 h 369"/>
                  <a:gd name="T36" fmla="*/ 161 w 232"/>
                  <a:gd name="T37" fmla="*/ 296 h 369"/>
                  <a:gd name="T38" fmla="*/ 185 w 232"/>
                  <a:gd name="T39" fmla="*/ 265 h 369"/>
                  <a:gd name="T40" fmla="*/ 116 w 232"/>
                  <a:gd name="T41" fmla="*/ 239 h 369"/>
                  <a:gd name="T42" fmla="*/ 138 w 232"/>
                  <a:gd name="T43" fmla="*/ 265 h 369"/>
                  <a:gd name="T44" fmla="*/ 138 w 232"/>
                  <a:gd name="T45" fmla="*/ 296 h 369"/>
                  <a:gd name="T46" fmla="*/ 116 w 232"/>
                  <a:gd name="T47" fmla="*/ 317 h 369"/>
                  <a:gd name="T48" fmla="*/ 138 w 232"/>
                  <a:gd name="T49" fmla="*/ 346 h 369"/>
                  <a:gd name="T50" fmla="*/ 116 w 232"/>
                  <a:gd name="T51" fmla="*/ 346 h 369"/>
                  <a:gd name="T52" fmla="*/ 116 w 232"/>
                  <a:gd name="T53" fmla="*/ 7 h 369"/>
                  <a:gd name="T54" fmla="*/ 48 w 232"/>
                  <a:gd name="T55" fmla="*/ 29 h 369"/>
                  <a:gd name="T56" fmla="*/ 116 w 232"/>
                  <a:gd name="T57" fmla="*/ 7 h 369"/>
                  <a:gd name="T58" fmla="*/ 48 w 232"/>
                  <a:gd name="T59" fmla="*/ 369 h 369"/>
                  <a:gd name="T60" fmla="*/ 116 w 232"/>
                  <a:gd name="T61" fmla="*/ 346 h 369"/>
                  <a:gd name="T62" fmla="*/ 93 w 232"/>
                  <a:gd name="T63" fmla="*/ 317 h 369"/>
                  <a:gd name="T64" fmla="*/ 116 w 232"/>
                  <a:gd name="T65" fmla="*/ 296 h 369"/>
                  <a:gd name="T66" fmla="*/ 93 w 232"/>
                  <a:gd name="T67" fmla="*/ 265 h 369"/>
                  <a:gd name="T68" fmla="*/ 116 w 232"/>
                  <a:gd name="T69" fmla="*/ 239 h 369"/>
                  <a:gd name="T70" fmla="*/ 48 w 232"/>
                  <a:gd name="T71" fmla="*/ 265 h 369"/>
                  <a:gd name="T72" fmla="*/ 69 w 232"/>
                  <a:gd name="T73" fmla="*/ 296 h 369"/>
                  <a:gd name="T74" fmla="*/ 48 w 232"/>
                  <a:gd name="T75" fmla="*/ 296 h 369"/>
                  <a:gd name="T76" fmla="*/ 69 w 232"/>
                  <a:gd name="T77" fmla="*/ 317 h 369"/>
                  <a:gd name="T78" fmla="*/ 69 w 232"/>
                  <a:gd name="T79" fmla="*/ 346 h 369"/>
                  <a:gd name="T80" fmla="*/ 48 w 232"/>
                  <a:gd name="T81" fmla="*/ 369 h 369"/>
                  <a:gd name="T82" fmla="*/ 0 w 232"/>
                  <a:gd name="T83" fmla="*/ 7 h 369"/>
                  <a:gd name="T84" fmla="*/ 48 w 232"/>
                  <a:gd name="T85" fmla="*/ 369 h 369"/>
                  <a:gd name="T86" fmla="*/ 26 w 232"/>
                  <a:gd name="T87" fmla="*/ 346 h 369"/>
                  <a:gd name="T88" fmla="*/ 48 w 232"/>
                  <a:gd name="T89" fmla="*/ 317 h 369"/>
                  <a:gd name="T90" fmla="*/ 26 w 232"/>
                  <a:gd name="T91" fmla="*/ 296 h 369"/>
                  <a:gd name="T92" fmla="*/ 48 w 232"/>
                  <a:gd name="T93" fmla="*/ 265 h 369"/>
                  <a:gd name="T94" fmla="*/ 26 w 232"/>
                  <a:gd name="T95" fmla="*/ 239 h 369"/>
                  <a:gd name="T96" fmla="*/ 48 w 232"/>
                  <a:gd name="T97" fmla="*/ 29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1" h="369">
                    <a:moveTo>
                      <a:pt x="185" y="369"/>
                    </a:moveTo>
                    <a:lnTo>
                      <a:pt x="232" y="369"/>
                    </a:lnTo>
                    <a:lnTo>
                      <a:pt x="232" y="7"/>
                    </a:lnTo>
                    <a:lnTo>
                      <a:pt x="206" y="7"/>
                    </a:lnTo>
                    <a:lnTo>
                      <a:pt x="206" y="0"/>
                    </a:lnTo>
                    <a:lnTo>
                      <a:pt x="185" y="0"/>
                    </a:lnTo>
                    <a:lnTo>
                      <a:pt x="185" y="29"/>
                    </a:lnTo>
                    <a:lnTo>
                      <a:pt x="206" y="29"/>
                    </a:lnTo>
                    <a:lnTo>
                      <a:pt x="206" y="239"/>
                    </a:lnTo>
                    <a:lnTo>
                      <a:pt x="206" y="239"/>
                    </a:lnTo>
                    <a:lnTo>
                      <a:pt x="185" y="239"/>
                    </a:lnTo>
                    <a:lnTo>
                      <a:pt x="185" y="265"/>
                    </a:lnTo>
                    <a:lnTo>
                      <a:pt x="206" y="265"/>
                    </a:lnTo>
                    <a:lnTo>
                      <a:pt x="206" y="296"/>
                    </a:lnTo>
                    <a:lnTo>
                      <a:pt x="206" y="296"/>
                    </a:lnTo>
                    <a:lnTo>
                      <a:pt x="185" y="296"/>
                    </a:lnTo>
                    <a:lnTo>
                      <a:pt x="185" y="317"/>
                    </a:lnTo>
                    <a:lnTo>
                      <a:pt x="206" y="317"/>
                    </a:lnTo>
                    <a:lnTo>
                      <a:pt x="206" y="346"/>
                    </a:lnTo>
                    <a:lnTo>
                      <a:pt x="206" y="346"/>
                    </a:lnTo>
                    <a:lnTo>
                      <a:pt x="185" y="346"/>
                    </a:lnTo>
                    <a:lnTo>
                      <a:pt x="185" y="369"/>
                    </a:lnTo>
                    <a:close/>
                    <a:moveTo>
                      <a:pt x="161" y="0"/>
                    </a:moveTo>
                    <a:lnTo>
                      <a:pt x="161" y="7"/>
                    </a:lnTo>
                    <a:lnTo>
                      <a:pt x="116" y="7"/>
                    </a:lnTo>
                    <a:lnTo>
                      <a:pt x="116" y="29"/>
                    </a:lnTo>
                    <a:lnTo>
                      <a:pt x="185" y="29"/>
                    </a:lnTo>
                    <a:lnTo>
                      <a:pt x="185" y="0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  <a:moveTo>
                      <a:pt x="116" y="369"/>
                    </a:moveTo>
                    <a:lnTo>
                      <a:pt x="185" y="369"/>
                    </a:lnTo>
                    <a:lnTo>
                      <a:pt x="185" y="346"/>
                    </a:lnTo>
                    <a:lnTo>
                      <a:pt x="161" y="346"/>
                    </a:lnTo>
                    <a:lnTo>
                      <a:pt x="161" y="317"/>
                    </a:lnTo>
                    <a:lnTo>
                      <a:pt x="185" y="317"/>
                    </a:lnTo>
                    <a:lnTo>
                      <a:pt x="185" y="296"/>
                    </a:lnTo>
                    <a:lnTo>
                      <a:pt x="161" y="296"/>
                    </a:lnTo>
                    <a:lnTo>
                      <a:pt x="161" y="265"/>
                    </a:lnTo>
                    <a:lnTo>
                      <a:pt x="185" y="265"/>
                    </a:lnTo>
                    <a:lnTo>
                      <a:pt x="185" y="239"/>
                    </a:lnTo>
                    <a:lnTo>
                      <a:pt x="116" y="239"/>
                    </a:lnTo>
                    <a:lnTo>
                      <a:pt x="116" y="265"/>
                    </a:lnTo>
                    <a:lnTo>
                      <a:pt x="138" y="265"/>
                    </a:lnTo>
                    <a:lnTo>
                      <a:pt x="138" y="296"/>
                    </a:lnTo>
                    <a:lnTo>
                      <a:pt x="138" y="296"/>
                    </a:lnTo>
                    <a:lnTo>
                      <a:pt x="116" y="296"/>
                    </a:lnTo>
                    <a:lnTo>
                      <a:pt x="116" y="317"/>
                    </a:lnTo>
                    <a:lnTo>
                      <a:pt x="138" y="317"/>
                    </a:lnTo>
                    <a:lnTo>
                      <a:pt x="138" y="346"/>
                    </a:lnTo>
                    <a:lnTo>
                      <a:pt x="138" y="346"/>
                    </a:lnTo>
                    <a:lnTo>
                      <a:pt x="116" y="346"/>
                    </a:lnTo>
                    <a:lnTo>
                      <a:pt x="116" y="369"/>
                    </a:lnTo>
                    <a:close/>
                    <a:moveTo>
                      <a:pt x="116" y="7"/>
                    </a:moveTo>
                    <a:lnTo>
                      <a:pt x="48" y="7"/>
                    </a:lnTo>
                    <a:lnTo>
                      <a:pt x="48" y="29"/>
                    </a:lnTo>
                    <a:lnTo>
                      <a:pt x="116" y="29"/>
                    </a:lnTo>
                    <a:lnTo>
                      <a:pt x="116" y="7"/>
                    </a:lnTo>
                    <a:lnTo>
                      <a:pt x="116" y="7"/>
                    </a:lnTo>
                    <a:close/>
                    <a:moveTo>
                      <a:pt x="48" y="369"/>
                    </a:moveTo>
                    <a:lnTo>
                      <a:pt x="116" y="369"/>
                    </a:lnTo>
                    <a:lnTo>
                      <a:pt x="116" y="346"/>
                    </a:lnTo>
                    <a:lnTo>
                      <a:pt x="93" y="346"/>
                    </a:lnTo>
                    <a:lnTo>
                      <a:pt x="93" y="317"/>
                    </a:lnTo>
                    <a:lnTo>
                      <a:pt x="116" y="317"/>
                    </a:lnTo>
                    <a:lnTo>
                      <a:pt x="116" y="296"/>
                    </a:lnTo>
                    <a:lnTo>
                      <a:pt x="93" y="296"/>
                    </a:lnTo>
                    <a:lnTo>
                      <a:pt x="93" y="265"/>
                    </a:lnTo>
                    <a:lnTo>
                      <a:pt x="116" y="265"/>
                    </a:lnTo>
                    <a:lnTo>
                      <a:pt x="116" y="239"/>
                    </a:lnTo>
                    <a:lnTo>
                      <a:pt x="48" y="239"/>
                    </a:lnTo>
                    <a:lnTo>
                      <a:pt x="48" y="265"/>
                    </a:lnTo>
                    <a:lnTo>
                      <a:pt x="69" y="265"/>
                    </a:lnTo>
                    <a:lnTo>
                      <a:pt x="69" y="296"/>
                    </a:lnTo>
                    <a:lnTo>
                      <a:pt x="69" y="296"/>
                    </a:lnTo>
                    <a:lnTo>
                      <a:pt x="48" y="296"/>
                    </a:lnTo>
                    <a:lnTo>
                      <a:pt x="48" y="317"/>
                    </a:lnTo>
                    <a:lnTo>
                      <a:pt x="69" y="317"/>
                    </a:lnTo>
                    <a:lnTo>
                      <a:pt x="69" y="346"/>
                    </a:lnTo>
                    <a:lnTo>
                      <a:pt x="69" y="346"/>
                    </a:lnTo>
                    <a:lnTo>
                      <a:pt x="48" y="346"/>
                    </a:lnTo>
                    <a:lnTo>
                      <a:pt x="48" y="369"/>
                    </a:lnTo>
                    <a:close/>
                    <a:moveTo>
                      <a:pt x="48" y="7"/>
                    </a:moveTo>
                    <a:lnTo>
                      <a:pt x="0" y="7"/>
                    </a:lnTo>
                    <a:lnTo>
                      <a:pt x="0" y="369"/>
                    </a:lnTo>
                    <a:lnTo>
                      <a:pt x="48" y="369"/>
                    </a:lnTo>
                    <a:lnTo>
                      <a:pt x="48" y="346"/>
                    </a:lnTo>
                    <a:lnTo>
                      <a:pt x="26" y="346"/>
                    </a:lnTo>
                    <a:lnTo>
                      <a:pt x="26" y="317"/>
                    </a:lnTo>
                    <a:lnTo>
                      <a:pt x="48" y="317"/>
                    </a:lnTo>
                    <a:lnTo>
                      <a:pt x="48" y="296"/>
                    </a:lnTo>
                    <a:lnTo>
                      <a:pt x="26" y="296"/>
                    </a:lnTo>
                    <a:lnTo>
                      <a:pt x="26" y="265"/>
                    </a:lnTo>
                    <a:lnTo>
                      <a:pt x="48" y="265"/>
                    </a:lnTo>
                    <a:lnTo>
                      <a:pt x="48" y="239"/>
                    </a:lnTo>
                    <a:lnTo>
                      <a:pt x="26" y="239"/>
                    </a:lnTo>
                    <a:lnTo>
                      <a:pt x="26" y="29"/>
                    </a:lnTo>
                    <a:lnTo>
                      <a:pt x="48" y="29"/>
                    </a:lnTo>
                    <a:lnTo>
                      <a:pt x="4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31" name="Freeform 166">
                <a:extLst>
                  <a:ext uri="{FF2B5EF4-FFF2-40B4-BE49-F238E27FC236}">
                    <a16:creationId xmlns:a16="http://schemas.microsoft.com/office/drawing/2014/main" id="{FAED81FD-1876-47FA-A870-E96D08BED1AD}"/>
                  </a:ext>
                </a:extLst>
              </p:cNvPr>
              <p:cNvSpPr/>
              <p:nvPr/>
            </p:nvSpPr>
            <p:spPr bwMode="auto">
              <a:xfrm>
                <a:off x="-2863850" y="-300038"/>
                <a:ext cx="254000" cy="112713"/>
              </a:xfrm>
              <a:custGeom>
                <a:avLst/>
                <a:gdLst>
                  <a:gd name="T0" fmla="*/ 0 w 160"/>
                  <a:gd name="T1" fmla="*/ 40 h 71"/>
                  <a:gd name="T2" fmla="*/ 61 w 160"/>
                  <a:gd name="T3" fmla="*/ 71 h 71"/>
                  <a:gd name="T4" fmla="*/ 160 w 160"/>
                  <a:gd name="T5" fmla="*/ 71 h 71"/>
                  <a:gd name="T6" fmla="*/ 18 w 160"/>
                  <a:gd name="T7" fmla="*/ 0 h 71"/>
                  <a:gd name="T8" fmla="*/ 0 w 160"/>
                  <a:gd name="T9" fmla="*/ 4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71">
                    <a:moveTo>
                      <a:pt x="0" y="40"/>
                    </a:moveTo>
                    <a:lnTo>
                      <a:pt x="61" y="71"/>
                    </a:lnTo>
                    <a:lnTo>
                      <a:pt x="160" y="71"/>
                    </a:lnTo>
                    <a:lnTo>
                      <a:pt x="18" y="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32" name="Freeform 167">
                <a:extLst>
                  <a:ext uri="{FF2B5EF4-FFF2-40B4-BE49-F238E27FC236}">
                    <a16:creationId xmlns:a16="http://schemas.microsoft.com/office/drawing/2014/main" id="{18B7016C-F4A0-4EC6-AA1D-2DB4777961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63850" y="-169863"/>
                <a:ext cx="615950" cy="307975"/>
              </a:xfrm>
              <a:custGeom>
                <a:avLst/>
                <a:gdLst>
                  <a:gd name="T0" fmla="*/ 156 w 388"/>
                  <a:gd name="T1" fmla="*/ 194 h 194"/>
                  <a:gd name="T2" fmla="*/ 312 w 388"/>
                  <a:gd name="T3" fmla="*/ 194 h 194"/>
                  <a:gd name="T4" fmla="*/ 312 w 388"/>
                  <a:gd name="T5" fmla="*/ 156 h 194"/>
                  <a:gd name="T6" fmla="*/ 388 w 388"/>
                  <a:gd name="T7" fmla="*/ 156 h 194"/>
                  <a:gd name="T8" fmla="*/ 388 w 388"/>
                  <a:gd name="T9" fmla="*/ 38 h 194"/>
                  <a:gd name="T10" fmla="*/ 312 w 388"/>
                  <a:gd name="T11" fmla="*/ 38 h 194"/>
                  <a:gd name="T12" fmla="*/ 312 w 388"/>
                  <a:gd name="T13" fmla="*/ 0 h 194"/>
                  <a:gd name="T14" fmla="*/ 182 w 388"/>
                  <a:gd name="T15" fmla="*/ 0 h 194"/>
                  <a:gd name="T16" fmla="*/ 156 w 388"/>
                  <a:gd name="T17" fmla="*/ 0 h 194"/>
                  <a:gd name="T18" fmla="*/ 156 w 388"/>
                  <a:gd name="T19" fmla="*/ 76 h 194"/>
                  <a:gd name="T20" fmla="*/ 234 w 388"/>
                  <a:gd name="T21" fmla="*/ 76 h 194"/>
                  <a:gd name="T22" fmla="*/ 234 w 388"/>
                  <a:gd name="T23" fmla="*/ 119 h 194"/>
                  <a:gd name="T24" fmla="*/ 156 w 388"/>
                  <a:gd name="T25" fmla="*/ 119 h 194"/>
                  <a:gd name="T26" fmla="*/ 156 w 388"/>
                  <a:gd name="T27" fmla="*/ 194 h 194"/>
                  <a:gd name="T28" fmla="*/ 0 w 388"/>
                  <a:gd name="T29" fmla="*/ 194 h 194"/>
                  <a:gd name="T30" fmla="*/ 156 w 388"/>
                  <a:gd name="T31" fmla="*/ 194 h 194"/>
                  <a:gd name="T32" fmla="*/ 156 w 388"/>
                  <a:gd name="T33" fmla="*/ 119 h 194"/>
                  <a:gd name="T34" fmla="*/ 78 w 388"/>
                  <a:gd name="T35" fmla="*/ 119 h 194"/>
                  <a:gd name="T36" fmla="*/ 78 w 388"/>
                  <a:gd name="T37" fmla="*/ 76 h 194"/>
                  <a:gd name="T38" fmla="*/ 78 w 388"/>
                  <a:gd name="T39" fmla="*/ 76 h 194"/>
                  <a:gd name="T40" fmla="*/ 156 w 388"/>
                  <a:gd name="T41" fmla="*/ 76 h 194"/>
                  <a:gd name="T42" fmla="*/ 156 w 388"/>
                  <a:gd name="T43" fmla="*/ 0 h 194"/>
                  <a:gd name="T44" fmla="*/ 82 w 388"/>
                  <a:gd name="T45" fmla="*/ 0 h 194"/>
                  <a:gd name="T46" fmla="*/ 0 w 388"/>
                  <a:gd name="T47" fmla="*/ 0 h 194"/>
                  <a:gd name="T48" fmla="*/ 0 w 388"/>
                  <a:gd name="T4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88" h="194">
                    <a:moveTo>
                      <a:pt x="156" y="194"/>
                    </a:moveTo>
                    <a:lnTo>
                      <a:pt x="312" y="194"/>
                    </a:lnTo>
                    <a:lnTo>
                      <a:pt x="312" y="156"/>
                    </a:lnTo>
                    <a:lnTo>
                      <a:pt x="388" y="156"/>
                    </a:lnTo>
                    <a:lnTo>
                      <a:pt x="388" y="38"/>
                    </a:lnTo>
                    <a:lnTo>
                      <a:pt x="312" y="38"/>
                    </a:lnTo>
                    <a:lnTo>
                      <a:pt x="312" y="0"/>
                    </a:lnTo>
                    <a:lnTo>
                      <a:pt x="182" y="0"/>
                    </a:lnTo>
                    <a:lnTo>
                      <a:pt x="156" y="0"/>
                    </a:lnTo>
                    <a:lnTo>
                      <a:pt x="156" y="76"/>
                    </a:lnTo>
                    <a:lnTo>
                      <a:pt x="234" y="76"/>
                    </a:lnTo>
                    <a:lnTo>
                      <a:pt x="234" y="119"/>
                    </a:lnTo>
                    <a:lnTo>
                      <a:pt x="156" y="119"/>
                    </a:lnTo>
                    <a:lnTo>
                      <a:pt x="156" y="194"/>
                    </a:lnTo>
                    <a:close/>
                    <a:moveTo>
                      <a:pt x="0" y="194"/>
                    </a:moveTo>
                    <a:lnTo>
                      <a:pt x="156" y="194"/>
                    </a:lnTo>
                    <a:lnTo>
                      <a:pt x="156" y="119"/>
                    </a:lnTo>
                    <a:lnTo>
                      <a:pt x="78" y="119"/>
                    </a:lnTo>
                    <a:lnTo>
                      <a:pt x="78" y="76"/>
                    </a:lnTo>
                    <a:lnTo>
                      <a:pt x="78" y="76"/>
                    </a:lnTo>
                    <a:lnTo>
                      <a:pt x="156" y="76"/>
                    </a:lnTo>
                    <a:lnTo>
                      <a:pt x="156" y="0"/>
                    </a:lnTo>
                    <a:lnTo>
                      <a:pt x="82" y="0"/>
                    </a:lnTo>
                    <a:lnTo>
                      <a:pt x="0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33" name="Freeform 168">
                <a:extLst>
                  <a:ext uri="{FF2B5EF4-FFF2-40B4-BE49-F238E27FC236}">
                    <a16:creationId xmlns:a16="http://schemas.microsoft.com/office/drawing/2014/main" id="{DCDCE640-9B18-4117-9563-0FCA670431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05413" y="8448675"/>
                <a:ext cx="444500" cy="349250"/>
              </a:xfrm>
              <a:custGeom>
                <a:avLst/>
                <a:gdLst>
                  <a:gd name="T0" fmla="*/ 93 w 118"/>
                  <a:gd name="T1" fmla="*/ 93 h 93"/>
                  <a:gd name="T2" fmla="*/ 93 w 118"/>
                  <a:gd name="T3" fmla="*/ 61 h 93"/>
                  <a:gd name="T4" fmla="*/ 109 w 118"/>
                  <a:gd name="T5" fmla="*/ 47 h 93"/>
                  <a:gd name="T6" fmla="*/ 118 w 118"/>
                  <a:gd name="T7" fmla="*/ 47 h 93"/>
                  <a:gd name="T8" fmla="*/ 118 w 118"/>
                  <a:gd name="T9" fmla="*/ 12 h 93"/>
                  <a:gd name="T10" fmla="*/ 105 w 118"/>
                  <a:gd name="T11" fmla="*/ 0 h 93"/>
                  <a:gd name="T12" fmla="*/ 76 w 118"/>
                  <a:gd name="T13" fmla="*/ 0 h 93"/>
                  <a:gd name="T14" fmla="*/ 76 w 118"/>
                  <a:gd name="T15" fmla="*/ 15 h 93"/>
                  <a:gd name="T16" fmla="*/ 87 w 118"/>
                  <a:gd name="T17" fmla="*/ 25 h 93"/>
                  <a:gd name="T18" fmla="*/ 76 w 118"/>
                  <a:gd name="T19" fmla="*/ 36 h 93"/>
                  <a:gd name="T20" fmla="*/ 76 w 118"/>
                  <a:gd name="T21" fmla="*/ 43 h 93"/>
                  <a:gd name="T22" fmla="*/ 87 w 118"/>
                  <a:gd name="T23" fmla="*/ 53 h 93"/>
                  <a:gd name="T24" fmla="*/ 76 w 118"/>
                  <a:gd name="T25" fmla="*/ 64 h 93"/>
                  <a:gd name="T26" fmla="*/ 76 w 118"/>
                  <a:gd name="T27" fmla="*/ 93 h 93"/>
                  <a:gd name="T28" fmla="*/ 93 w 118"/>
                  <a:gd name="T29" fmla="*/ 93 h 93"/>
                  <a:gd name="T30" fmla="*/ 76 w 118"/>
                  <a:gd name="T31" fmla="*/ 0 h 93"/>
                  <a:gd name="T32" fmla="*/ 42 w 118"/>
                  <a:gd name="T33" fmla="*/ 0 h 93"/>
                  <a:gd name="T34" fmla="*/ 42 w 118"/>
                  <a:gd name="T35" fmla="*/ 15 h 93"/>
                  <a:gd name="T36" fmla="*/ 42 w 118"/>
                  <a:gd name="T37" fmla="*/ 15 h 93"/>
                  <a:gd name="T38" fmla="*/ 53 w 118"/>
                  <a:gd name="T39" fmla="*/ 25 h 93"/>
                  <a:gd name="T40" fmla="*/ 42 w 118"/>
                  <a:gd name="T41" fmla="*/ 36 h 93"/>
                  <a:gd name="T42" fmla="*/ 42 w 118"/>
                  <a:gd name="T43" fmla="*/ 43 h 93"/>
                  <a:gd name="T44" fmla="*/ 42 w 118"/>
                  <a:gd name="T45" fmla="*/ 43 h 93"/>
                  <a:gd name="T46" fmla="*/ 53 w 118"/>
                  <a:gd name="T47" fmla="*/ 53 h 93"/>
                  <a:gd name="T48" fmla="*/ 42 w 118"/>
                  <a:gd name="T49" fmla="*/ 64 h 93"/>
                  <a:gd name="T50" fmla="*/ 42 w 118"/>
                  <a:gd name="T51" fmla="*/ 93 h 93"/>
                  <a:gd name="T52" fmla="*/ 76 w 118"/>
                  <a:gd name="T53" fmla="*/ 93 h 93"/>
                  <a:gd name="T54" fmla="*/ 76 w 118"/>
                  <a:gd name="T55" fmla="*/ 64 h 93"/>
                  <a:gd name="T56" fmla="*/ 76 w 118"/>
                  <a:gd name="T57" fmla="*/ 64 h 93"/>
                  <a:gd name="T58" fmla="*/ 65 w 118"/>
                  <a:gd name="T59" fmla="*/ 53 h 93"/>
                  <a:gd name="T60" fmla="*/ 76 w 118"/>
                  <a:gd name="T61" fmla="*/ 43 h 93"/>
                  <a:gd name="T62" fmla="*/ 76 w 118"/>
                  <a:gd name="T63" fmla="*/ 43 h 93"/>
                  <a:gd name="T64" fmla="*/ 76 w 118"/>
                  <a:gd name="T65" fmla="*/ 43 h 93"/>
                  <a:gd name="T66" fmla="*/ 76 w 118"/>
                  <a:gd name="T67" fmla="*/ 36 h 93"/>
                  <a:gd name="T68" fmla="*/ 76 w 118"/>
                  <a:gd name="T69" fmla="*/ 36 h 93"/>
                  <a:gd name="T70" fmla="*/ 65 w 118"/>
                  <a:gd name="T71" fmla="*/ 25 h 93"/>
                  <a:gd name="T72" fmla="*/ 76 w 118"/>
                  <a:gd name="T73" fmla="*/ 15 h 93"/>
                  <a:gd name="T74" fmla="*/ 76 w 118"/>
                  <a:gd name="T75" fmla="*/ 15 h 93"/>
                  <a:gd name="T76" fmla="*/ 76 w 118"/>
                  <a:gd name="T77" fmla="*/ 15 h 93"/>
                  <a:gd name="T78" fmla="*/ 76 w 118"/>
                  <a:gd name="T79" fmla="*/ 0 h 93"/>
                  <a:gd name="T80" fmla="*/ 42 w 118"/>
                  <a:gd name="T81" fmla="*/ 0 h 93"/>
                  <a:gd name="T82" fmla="*/ 13 w 118"/>
                  <a:gd name="T83" fmla="*/ 0 h 93"/>
                  <a:gd name="T84" fmla="*/ 0 w 118"/>
                  <a:gd name="T85" fmla="*/ 12 h 93"/>
                  <a:gd name="T86" fmla="*/ 0 w 118"/>
                  <a:gd name="T87" fmla="*/ 47 h 93"/>
                  <a:gd name="T88" fmla="*/ 10 w 118"/>
                  <a:gd name="T89" fmla="*/ 47 h 93"/>
                  <a:gd name="T90" fmla="*/ 25 w 118"/>
                  <a:gd name="T91" fmla="*/ 61 h 93"/>
                  <a:gd name="T92" fmla="*/ 25 w 118"/>
                  <a:gd name="T93" fmla="*/ 93 h 93"/>
                  <a:gd name="T94" fmla="*/ 42 w 118"/>
                  <a:gd name="T95" fmla="*/ 93 h 93"/>
                  <a:gd name="T96" fmla="*/ 42 w 118"/>
                  <a:gd name="T97" fmla="*/ 64 h 93"/>
                  <a:gd name="T98" fmla="*/ 32 w 118"/>
                  <a:gd name="T99" fmla="*/ 53 h 93"/>
                  <a:gd name="T100" fmla="*/ 42 w 118"/>
                  <a:gd name="T101" fmla="*/ 43 h 93"/>
                  <a:gd name="T102" fmla="*/ 42 w 118"/>
                  <a:gd name="T103" fmla="*/ 36 h 93"/>
                  <a:gd name="T104" fmla="*/ 32 w 118"/>
                  <a:gd name="T105" fmla="*/ 25 h 93"/>
                  <a:gd name="T106" fmla="*/ 42 w 118"/>
                  <a:gd name="T107" fmla="*/ 15 h 93"/>
                  <a:gd name="T108" fmla="*/ 42 w 118"/>
                  <a:gd name="T109" fmla="*/ 0 h 93"/>
                  <a:gd name="T110" fmla="*/ 42 w 118"/>
                  <a:gd name="T111" fmla="*/ 15 h 93"/>
                  <a:gd name="T112" fmla="*/ 42 w 118"/>
                  <a:gd name="T113" fmla="*/ 15 h 93"/>
                  <a:gd name="T114" fmla="*/ 42 w 118"/>
                  <a:gd name="T115" fmla="*/ 43 h 93"/>
                  <a:gd name="T116" fmla="*/ 42 w 118"/>
                  <a:gd name="T117" fmla="*/ 4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8" h="93">
                    <a:moveTo>
                      <a:pt x="93" y="93"/>
                    </a:moveTo>
                    <a:cubicBezTo>
                      <a:pt x="93" y="61"/>
                      <a:pt x="93" y="61"/>
                      <a:pt x="93" y="61"/>
                    </a:cubicBezTo>
                    <a:cubicBezTo>
                      <a:pt x="93" y="52"/>
                      <a:pt x="99" y="47"/>
                      <a:pt x="109" y="47"/>
                    </a:cubicBezTo>
                    <a:cubicBezTo>
                      <a:pt x="118" y="47"/>
                      <a:pt x="118" y="47"/>
                      <a:pt x="118" y="47"/>
                    </a:cubicBezTo>
                    <a:cubicBezTo>
                      <a:pt x="118" y="12"/>
                      <a:pt x="118" y="12"/>
                      <a:pt x="118" y="12"/>
                    </a:cubicBezTo>
                    <a:cubicBezTo>
                      <a:pt x="118" y="5"/>
                      <a:pt x="112" y="0"/>
                      <a:pt x="105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82" y="15"/>
                      <a:pt x="87" y="19"/>
                      <a:pt x="87" y="25"/>
                    </a:cubicBezTo>
                    <a:cubicBezTo>
                      <a:pt x="87" y="31"/>
                      <a:pt x="82" y="36"/>
                      <a:pt x="76" y="3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82" y="43"/>
                      <a:pt x="87" y="47"/>
                      <a:pt x="87" y="53"/>
                    </a:cubicBezTo>
                    <a:cubicBezTo>
                      <a:pt x="87" y="59"/>
                      <a:pt x="82" y="64"/>
                      <a:pt x="76" y="64"/>
                    </a:cubicBezTo>
                    <a:cubicBezTo>
                      <a:pt x="76" y="93"/>
                      <a:pt x="76" y="93"/>
                      <a:pt x="76" y="93"/>
                    </a:cubicBezTo>
                    <a:lnTo>
                      <a:pt x="93" y="93"/>
                    </a:lnTo>
                    <a:close/>
                    <a:moveTo>
                      <a:pt x="76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8" y="15"/>
                      <a:pt x="53" y="19"/>
                      <a:pt x="53" y="25"/>
                    </a:cubicBezTo>
                    <a:cubicBezTo>
                      <a:pt x="53" y="31"/>
                      <a:pt x="48" y="36"/>
                      <a:pt x="42" y="36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8" y="43"/>
                      <a:pt x="53" y="47"/>
                      <a:pt x="53" y="53"/>
                    </a:cubicBezTo>
                    <a:cubicBezTo>
                      <a:pt x="53" y="59"/>
                      <a:pt x="48" y="64"/>
                      <a:pt x="42" y="64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76" y="93"/>
                      <a:pt x="76" y="93"/>
                      <a:pt x="76" y="93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70" y="64"/>
                      <a:pt x="65" y="59"/>
                      <a:pt x="65" y="53"/>
                    </a:cubicBezTo>
                    <a:cubicBezTo>
                      <a:pt x="65" y="47"/>
                      <a:pt x="70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0" y="36"/>
                      <a:pt x="65" y="31"/>
                      <a:pt x="65" y="25"/>
                    </a:cubicBezTo>
                    <a:cubicBezTo>
                      <a:pt x="65" y="19"/>
                      <a:pt x="70" y="15"/>
                      <a:pt x="76" y="15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76" y="15"/>
                      <a:pt x="76" y="15"/>
                      <a:pt x="76" y="15"/>
                    </a:cubicBezTo>
                    <a:lnTo>
                      <a:pt x="76" y="0"/>
                    </a:lnTo>
                    <a:close/>
                    <a:moveTo>
                      <a:pt x="42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20" y="47"/>
                      <a:pt x="25" y="52"/>
                      <a:pt x="25" y="61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6" y="64"/>
                      <a:pt x="32" y="59"/>
                      <a:pt x="32" y="53"/>
                    </a:cubicBezTo>
                    <a:cubicBezTo>
                      <a:pt x="32" y="47"/>
                      <a:pt x="36" y="43"/>
                      <a:pt x="42" y="43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36" y="36"/>
                      <a:pt x="32" y="31"/>
                      <a:pt x="32" y="25"/>
                    </a:cubicBezTo>
                    <a:cubicBezTo>
                      <a:pt x="32" y="19"/>
                      <a:pt x="36" y="15"/>
                      <a:pt x="42" y="15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  <a:moveTo>
                      <a:pt x="42" y="15"/>
                    </a:moveTo>
                    <a:cubicBezTo>
                      <a:pt x="42" y="15"/>
                      <a:pt x="42" y="15"/>
                      <a:pt x="42" y="15"/>
                    </a:cubicBezTo>
                    <a:close/>
                    <a:moveTo>
                      <a:pt x="42" y="43"/>
                    </a:moveTo>
                    <a:cubicBezTo>
                      <a:pt x="42" y="43"/>
                      <a:pt x="42" y="43"/>
                      <a:pt x="42" y="4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34" name="Freeform 169">
                <a:extLst>
                  <a:ext uri="{FF2B5EF4-FFF2-40B4-BE49-F238E27FC236}">
                    <a16:creationId xmlns:a16="http://schemas.microsoft.com/office/drawing/2014/main" id="{E25D957F-779D-468A-AAB7-BA71A03977E6}"/>
                  </a:ext>
                </a:extLst>
              </p:cNvPr>
              <p:cNvSpPr/>
              <p:nvPr/>
            </p:nvSpPr>
            <p:spPr bwMode="auto">
              <a:xfrm>
                <a:off x="-5283200" y="8639175"/>
                <a:ext cx="600075" cy="319088"/>
              </a:xfrm>
              <a:custGeom>
                <a:avLst/>
                <a:gdLst>
                  <a:gd name="T0" fmla="*/ 150 w 160"/>
                  <a:gd name="T1" fmla="*/ 0 h 85"/>
                  <a:gd name="T2" fmla="*/ 139 w 160"/>
                  <a:gd name="T3" fmla="*/ 0 h 85"/>
                  <a:gd name="T4" fmla="*/ 130 w 160"/>
                  <a:gd name="T5" fmla="*/ 0 h 85"/>
                  <a:gd name="T6" fmla="*/ 119 w 160"/>
                  <a:gd name="T7" fmla="*/ 10 h 85"/>
                  <a:gd name="T8" fmla="*/ 119 w 160"/>
                  <a:gd name="T9" fmla="*/ 47 h 85"/>
                  <a:gd name="T10" fmla="*/ 42 w 160"/>
                  <a:gd name="T11" fmla="*/ 47 h 85"/>
                  <a:gd name="T12" fmla="*/ 42 w 160"/>
                  <a:gd name="T13" fmla="*/ 10 h 85"/>
                  <a:gd name="T14" fmla="*/ 31 w 160"/>
                  <a:gd name="T15" fmla="*/ 0 h 85"/>
                  <a:gd name="T16" fmla="*/ 21 w 160"/>
                  <a:gd name="T17" fmla="*/ 0 h 85"/>
                  <a:gd name="T18" fmla="*/ 11 w 160"/>
                  <a:gd name="T19" fmla="*/ 0 h 85"/>
                  <a:gd name="T20" fmla="*/ 0 w 160"/>
                  <a:gd name="T21" fmla="*/ 10 h 85"/>
                  <a:gd name="T22" fmla="*/ 0 w 160"/>
                  <a:gd name="T23" fmla="*/ 63 h 85"/>
                  <a:gd name="T24" fmla="*/ 15 w 160"/>
                  <a:gd name="T25" fmla="*/ 79 h 85"/>
                  <a:gd name="T26" fmla="*/ 16 w 160"/>
                  <a:gd name="T27" fmla="*/ 80 h 85"/>
                  <a:gd name="T28" fmla="*/ 17 w 160"/>
                  <a:gd name="T29" fmla="*/ 83 h 85"/>
                  <a:gd name="T30" fmla="*/ 22 w 160"/>
                  <a:gd name="T31" fmla="*/ 85 h 85"/>
                  <a:gd name="T32" fmla="*/ 25 w 160"/>
                  <a:gd name="T33" fmla="*/ 85 h 85"/>
                  <a:gd name="T34" fmla="*/ 30 w 160"/>
                  <a:gd name="T35" fmla="*/ 83 h 85"/>
                  <a:gd name="T36" fmla="*/ 31 w 160"/>
                  <a:gd name="T37" fmla="*/ 80 h 85"/>
                  <a:gd name="T38" fmla="*/ 31 w 160"/>
                  <a:gd name="T39" fmla="*/ 79 h 85"/>
                  <a:gd name="T40" fmla="*/ 129 w 160"/>
                  <a:gd name="T41" fmla="*/ 79 h 85"/>
                  <a:gd name="T42" fmla="*/ 129 w 160"/>
                  <a:gd name="T43" fmla="*/ 80 h 85"/>
                  <a:gd name="T44" fmla="*/ 130 w 160"/>
                  <a:gd name="T45" fmla="*/ 83 h 85"/>
                  <a:gd name="T46" fmla="*/ 135 w 160"/>
                  <a:gd name="T47" fmla="*/ 85 h 85"/>
                  <a:gd name="T48" fmla="*/ 138 w 160"/>
                  <a:gd name="T49" fmla="*/ 85 h 85"/>
                  <a:gd name="T50" fmla="*/ 143 w 160"/>
                  <a:gd name="T51" fmla="*/ 83 h 85"/>
                  <a:gd name="T52" fmla="*/ 144 w 160"/>
                  <a:gd name="T53" fmla="*/ 80 h 85"/>
                  <a:gd name="T54" fmla="*/ 145 w 160"/>
                  <a:gd name="T55" fmla="*/ 79 h 85"/>
                  <a:gd name="T56" fmla="*/ 150 w 160"/>
                  <a:gd name="T57" fmla="*/ 79 h 85"/>
                  <a:gd name="T58" fmla="*/ 160 w 160"/>
                  <a:gd name="T59" fmla="*/ 63 h 85"/>
                  <a:gd name="T60" fmla="*/ 160 w 160"/>
                  <a:gd name="T61" fmla="*/ 10 h 85"/>
                  <a:gd name="T62" fmla="*/ 150 w 160"/>
                  <a:gd name="T6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0" h="85">
                    <a:moveTo>
                      <a:pt x="150" y="0"/>
                    </a:moveTo>
                    <a:cubicBezTo>
                      <a:pt x="139" y="0"/>
                      <a:pt x="139" y="0"/>
                      <a:pt x="139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22" y="0"/>
                      <a:pt x="119" y="3"/>
                      <a:pt x="119" y="10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3"/>
                      <a:pt x="38" y="0"/>
                      <a:pt x="3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3"/>
                      <a:pt x="0" y="1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0"/>
                      <a:pt x="8" y="79"/>
                      <a:pt x="15" y="79"/>
                    </a:cubicBezTo>
                    <a:cubicBezTo>
                      <a:pt x="15" y="79"/>
                      <a:pt x="16" y="80"/>
                      <a:pt x="16" y="80"/>
                    </a:cubicBezTo>
                    <a:cubicBezTo>
                      <a:pt x="16" y="81"/>
                      <a:pt x="16" y="82"/>
                      <a:pt x="17" y="83"/>
                    </a:cubicBezTo>
                    <a:cubicBezTo>
                      <a:pt x="18" y="84"/>
                      <a:pt x="20" y="85"/>
                      <a:pt x="22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7" y="85"/>
                      <a:pt x="29" y="84"/>
                      <a:pt x="30" y="83"/>
                    </a:cubicBezTo>
                    <a:cubicBezTo>
                      <a:pt x="31" y="82"/>
                      <a:pt x="31" y="81"/>
                      <a:pt x="31" y="80"/>
                    </a:cubicBezTo>
                    <a:cubicBezTo>
                      <a:pt x="31" y="80"/>
                      <a:pt x="31" y="79"/>
                      <a:pt x="31" y="79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29" y="79"/>
                      <a:pt x="129" y="80"/>
                      <a:pt x="129" y="80"/>
                    </a:cubicBezTo>
                    <a:cubicBezTo>
                      <a:pt x="129" y="81"/>
                      <a:pt x="130" y="82"/>
                      <a:pt x="130" y="83"/>
                    </a:cubicBezTo>
                    <a:cubicBezTo>
                      <a:pt x="131" y="84"/>
                      <a:pt x="133" y="85"/>
                      <a:pt x="135" y="85"/>
                    </a:cubicBezTo>
                    <a:cubicBezTo>
                      <a:pt x="138" y="85"/>
                      <a:pt x="138" y="85"/>
                      <a:pt x="138" y="85"/>
                    </a:cubicBezTo>
                    <a:cubicBezTo>
                      <a:pt x="140" y="85"/>
                      <a:pt x="142" y="84"/>
                      <a:pt x="143" y="83"/>
                    </a:cubicBezTo>
                    <a:cubicBezTo>
                      <a:pt x="144" y="82"/>
                      <a:pt x="144" y="81"/>
                      <a:pt x="144" y="80"/>
                    </a:cubicBezTo>
                    <a:cubicBezTo>
                      <a:pt x="145" y="80"/>
                      <a:pt x="145" y="79"/>
                      <a:pt x="145" y="79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7" y="79"/>
                      <a:pt x="160" y="70"/>
                      <a:pt x="160" y="63"/>
                    </a:cubicBezTo>
                    <a:cubicBezTo>
                      <a:pt x="160" y="10"/>
                      <a:pt x="160" y="10"/>
                      <a:pt x="160" y="10"/>
                    </a:cubicBezTo>
                    <a:cubicBezTo>
                      <a:pt x="160" y="3"/>
                      <a:pt x="157" y="0"/>
                      <a:pt x="1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35" name="Oval 170">
                <a:extLst>
                  <a:ext uri="{FF2B5EF4-FFF2-40B4-BE49-F238E27FC236}">
                    <a16:creationId xmlns:a16="http://schemas.microsoft.com/office/drawing/2014/main" id="{9B2FF0BA-7F70-4408-9AD3-57DE566D7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068888" y="8520113"/>
                <a:ext cx="47625" cy="476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36" name="Oval 171">
                <a:extLst>
                  <a:ext uri="{FF2B5EF4-FFF2-40B4-BE49-F238E27FC236}">
                    <a16:creationId xmlns:a16="http://schemas.microsoft.com/office/drawing/2014/main" id="{F0FB8F14-2EF7-45B8-BC46-A3E4A9331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941888" y="8520113"/>
                <a:ext cx="44450" cy="476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37" name="Oval 172">
                <a:extLst>
                  <a:ext uri="{FF2B5EF4-FFF2-40B4-BE49-F238E27FC236}">
                    <a16:creationId xmlns:a16="http://schemas.microsoft.com/office/drawing/2014/main" id="{ADB98124-D438-4210-9251-DE54F6DF1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068888" y="8624888"/>
                <a:ext cx="47625" cy="49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38" name="Oval 173">
                <a:extLst>
                  <a:ext uri="{FF2B5EF4-FFF2-40B4-BE49-F238E27FC236}">
                    <a16:creationId xmlns:a16="http://schemas.microsoft.com/office/drawing/2014/main" id="{D9AA67F9-0826-4785-A827-50A970FC2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941888" y="8624888"/>
                <a:ext cx="44450" cy="49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39" name="Freeform 174">
                <a:extLst>
                  <a:ext uri="{FF2B5EF4-FFF2-40B4-BE49-F238E27FC236}">
                    <a16:creationId xmlns:a16="http://schemas.microsoft.com/office/drawing/2014/main" id="{F77EB1C3-0DDF-4D0D-A2FC-1E23A31173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709863" y="2819400"/>
                <a:ext cx="728663" cy="338138"/>
              </a:xfrm>
              <a:custGeom>
                <a:avLst/>
                <a:gdLst>
                  <a:gd name="T0" fmla="*/ 409 w 459"/>
                  <a:gd name="T1" fmla="*/ 0 h 213"/>
                  <a:gd name="T2" fmla="*/ 409 w 459"/>
                  <a:gd name="T3" fmla="*/ 71 h 213"/>
                  <a:gd name="T4" fmla="*/ 409 w 459"/>
                  <a:gd name="T5" fmla="*/ 71 h 213"/>
                  <a:gd name="T6" fmla="*/ 409 w 459"/>
                  <a:gd name="T7" fmla="*/ 31 h 213"/>
                  <a:gd name="T8" fmla="*/ 397 w 459"/>
                  <a:gd name="T9" fmla="*/ 90 h 213"/>
                  <a:gd name="T10" fmla="*/ 378 w 459"/>
                  <a:gd name="T11" fmla="*/ 154 h 213"/>
                  <a:gd name="T12" fmla="*/ 378 w 459"/>
                  <a:gd name="T13" fmla="*/ 194 h 213"/>
                  <a:gd name="T14" fmla="*/ 378 w 459"/>
                  <a:gd name="T15" fmla="*/ 194 h 213"/>
                  <a:gd name="T16" fmla="*/ 378 w 459"/>
                  <a:gd name="T17" fmla="*/ 0 h 213"/>
                  <a:gd name="T18" fmla="*/ 369 w 459"/>
                  <a:gd name="T19" fmla="*/ 71 h 213"/>
                  <a:gd name="T20" fmla="*/ 378 w 459"/>
                  <a:gd name="T21" fmla="*/ 130 h 213"/>
                  <a:gd name="T22" fmla="*/ 378 w 459"/>
                  <a:gd name="T23" fmla="*/ 0 h 213"/>
                  <a:gd name="T24" fmla="*/ 317 w 459"/>
                  <a:gd name="T25" fmla="*/ 194 h 213"/>
                  <a:gd name="T26" fmla="*/ 317 w 459"/>
                  <a:gd name="T27" fmla="*/ 0 h 213"/>
                  <a:gd name="T28" fmla="*/ 317 w 459"/>
                  <a:gd name="T29" fmla="*/ 130 h 213"/>
                  <a:gd name="T30" fmla="*/ 328 w 459"/>
                  <a:gd name="T31" fmla="*/ 71 h 213"/>
                  <a:gd name="T32" fmla="*/ 347 w 459"/>
                  <a:gd name="T33" fmla="*/ 0 h 213"/>
                  <a:gd name="T34" fmla="*/ 288 w 459"/>
                  <a:gd name="T35" fmla="*/ 194 h 213"/>
                  <a:gd name="T36" fmla="*/ 288 w 459"/>
                  <a:gd name="T37" fmla="*/ 0 h 213"/>
                  <a:gd name="T38" fmla="*/ 288 w 459"/>
                  <a:gd name="T39" fmla="*/ 71 h 213"/>
                  <a:gd name="T40" fmla="*/ 298 w 459"/>
                  <a:gd name="T41" fmla="*/ 130 h 213"/>
                  <a:gd name="T42" fmla="*/ 317 w 459"/>
                  <a:gd name="T43" fmla="*/ 0 h 213"/>
                  <a:gd name="T44" fmla="*/ 257 w 459"/>
                  <a:gd name="T45" fmla="*/ 194 h 213"/>
                  <a:gd name="T46" fmla="*/ 257 w 459"/>
                  <a:gd name="T47" fmla="*/ 0 h 213"/>
                  <a:gd name="T48" fmla="*/ 257 w 459"/>
                  <a:gd name="T49" fmla="*/ 130 h 213"/>
                  <a:gd name="T50" fmla="*/ 267 w 459"/>
                  <a:gd name="T51" fmla="*/ 71 h 213"/>
                  <a:gd name="T52" fmla="*/ 288 w 459"/>
                  <a:gd name="T53" fmla="*/ 0 h 213"/>
                  <a:gd name="T54" fmla="*/ 227 w 459"/>
                  <a:gd name="T55" fmla="*/ 194 h 213"/>
                  <a:gd name="T56" fmla="*/ 227 w 459"/>
                  <a:gd name="T57" fmla="*/ 0 h 213"/>
                  <a:gd name="T58" fmla="*/ 227 w 459"/>
                  <a:gd name="T59" fmla="*/ 71 h 213"/>
                  <a:gd name="T60" fmla="*/ 239 w 459"/>
                  <a:gd name="T61" fmla="*/ 130 h 213"/>
                  <a:gd name="T62" fmla="*/ 257 w 459"/>
                  <a:gd name="T63" fmla="*/ 0 h 213"/>
                  <a:gd name="T64" fmla="*/ 198 w 459"/>
                  <a:gd name="T65" fmla="*/ 194 h 213"/>
                  <a:gd name="T66" fmla="*/ 198 w 459"/>
                  <a:gd name="T67" fmla="*/ 0 h 213"/>
                  <a:gd name="T68" fmla="*/ 198 w 459"/>
                  <a:gd name="T69" fmla="*/ 130 h 213"/>
                  <a:gd name="T70" fmla="*/ 208 w 459"/>
                  <a:gd name="T71" fmla="*/ 71 h 213"/>
                  <a:gd name="T72" fmla="*/ 227 w 459"/>
                  <a:gd name="T73" fmla="*/ 0 h 213"/>
                  <a:gd name="T74" fmla="*/ 168 w 459"/>
                  <a:gd name="T75" fmla="*/ 194 h 213"/>
                  <a:gd name="T76" fmla="*/ 168 w 459"/>
                  <a:gd name="T77" fmla="*/ 0 h 213"/>
                  <a:gd name="T78" fmla="*/ 168 w 459"/>
                  <a:gd name="T79" fmla="*/ 71 h 213"/>
                  <a:gd name="T80" fmla="*/ 177 w 459"/>
                  <a:gd name="T81" fmla="*/ 130 h 213"/>
                  <a:gd name="T82" fmla="*/ 198 w 459"/>
                  <a:gd name="T83" fmla="*/ 0 h 213"/>
                  <a:gd name="T84" fmla="*/ 137 w 459"/>
                  <a:gd name="T85" fmla="*/ 194 h 213"/>
                  <a:gd name="T86" fmla="*/ 137 w 459"/>
                  <a:gd name="T87" fmla="*/ 0 h 213"/>
                  <a:gd name="T88" fmla="*/ 137 w 459"/>
                  <a:gd name="T89" fmla="*/ 130 h 213"/>
                  <a:gd name="T90" fmla="*/ 146 w 459"/>
                  <a:gd name="T91" fmla="*/ 71 h 213"/>
                  <a:gd name="T92" fmla="*/ 168 w 459"/>
                  <a:gd name="T93" fmla="*/ 0 h 213"/>
                  <a:gd name="T94" fmla="*/ 106 w 459"/>
                  <a:gd name="T95" fmla="*/ 194 h 213"/>
                  <a:gd name="T96" fmla="*/ 106 w 459"/>
                  <a:gd name="T97" fmla="*/ 0 h 213"/>
                  <a:gd name="T98" fmla="*/ 106 w 459"/>
                  <a:gd name="T99" fmla="*/ 71 h 213"/>
                  <a:gd name="T100" fmla="*/ 118 w 459"/>
                  <a:gd name="T101" fmla="*/ 130 h 213"/>
                  <a:gd name="T102" fmla="*/ 137 w 459"/>
                  <a:gd name="T103" fmla="*/ 0 h 213"/>
                  <a:gd name="T104" fmla="*/ 78 w 459"/>
                  <a:gd name="T105" fmla="*/ 194 h 213"/>
                  <a:gd name="T106" fmla="*/ 78 w 459"/>
                  <a:gd name="T107" fmla="*/ 0 h 213"/>
                  <a:gd name="T108" fmla="*/ 78 w 459"/>
                  <a:gd name="T109" fmla="*/ 130 h 213"/>
                  <a:gd name="T110" fmla="*/ 87 w 459"/>
                  <a:gd name="T111" fmla="*/ 71 h 213"/>
                  <a:gd name="T112" fmla="*/ 106 w 459"/>
                  <a:gd name="T113" fmla="*/ 0 h 213"/>
                  <a:gd name="T114" fmla="*/ 78 w 459"/>
                  <a:gd name="T115" fmla="*/ 154 h 213"/>
                  <a:gd name="T116" fmla="*/ 56 w 459"/>
                  <a:gd name="T117" fmla="*/ 90 h 213"/>
                  <a:gd name="T118" fmla="*/ 47 w 459"/>
                  <a:gd name="T119" fmla="*/ 31 h 213"/>
                  <a:gd name="T120" fmla="*/ 47 w 459"/>
                  <a:gd name="T121" fmla="*/ 213 h 213"/>
                  <a:gd name="T122" fmla="*/ 26 w 459"/>
                  <a:gd name="T123" fmla="*/ 71 h 213"/>
                  <a:gd name="T124" fmla="*/ 47 w 459"/>
                  <a:gd name="T12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59" h="213">
                    <a:moveTo>
                      <a:pt x="409" y="213"/>
                    </a:moveTo>
                    <a:lnTo>
                      <a:pt x="459" y="213"/>
                    </a:lnTo>
                    <a:lnTo>
                      <a:pt x="459" y="0"/>
                    </a:lnTo>
                    <a:lnTo>
                      <a:pt x="409" y="0"/>
                    </a:lnTo>
                    <a:lnTo>
                      <a:pt x="409" y="31"/>
                    </a:lnTo>
                    <a:lnTo>
                      <a:pt x="428" y="31"/>
                    </a:lnTo>
                    <a:lnTo>
                      <a:pt x="428" y="71"/>
                    </a:lnTo>
                    <a:lnTo>
                      <a:pt x="409" y="71"/>
                    </a:lnTo>
                    <a:lnTo>
                      <a:pt x="409" y="213"/>
                    </a:lnTo>
                    <a:close/>
                    <a:moveTo>
                      <a:pt x="378" y="213"/>
                    </a:moveTo>
                    <a:lnTo>
                      <a:pt x="409" y="213"/>
                    </a:lnTo>
                    <a:lnTo>
                      <a:pt x="409" y="71"/>
                    </a:lnTo>
                    <a:lnTo>
                      <a:pt x="388" y="71"/>
                    </a:lnTo>
                    <a:lnTo>
                      <a:pt x="388" y="31"/>
                    </a:lnTo>
                    <a:lnTo>
                      <a:pt x="388" y="31"/>
                    </a:lnTo>
                    <a:lnTo>
                      <a:pt x="409" y="31"/>
                    </a:lnTo>
                    <a:lnTo>
                      <a:pt x="409" y="0"/>
                    </a:lnTo>
                    <a:lnTo>
                      <a:pt x="378" y="0"/>
                    </a:lnTo>
                    <a:lnTo>
                      <a:pt x="378" y="90"/>
                    </a:lnTo>
                    <a:lnTo>
                      <a:pt x="397" y="90"/>
                    </a:lnTo>
                    <a:lnTo>
                      <a:pt x="397" y="130"/>
                    </a:lnTo>
                    <a:lnTo>
                      <a:pt x="397" y="130"/>
                    </a:lnTo>
                    <a:lnTo>
                      <a:pt x="378" y="130"/>
                    </a:lnTo>
                    <a:lnTo>
                      <a:pt x="378" y="154"/>
                    </a:lnTo>
                    <a:lnTo>
                      <a:pt x="378" y="154"/>
                    </a:lnTo>
                    <a:lnTo>
                      <a:pt x="378" y="194"/>
                    </a:lnTo>
                    <a:lnTo>
                      <a:pt x="378" y="194"/>
                    </a:lnTo>
                    <a:lnTo>
                      <a:pt x="378" y="194"/>
                    </a:lnTo>
                    <a:lnTo>
                      <a:pt x="378" y="213"/>
                    </a:lnTo>
                    <a:close/>
                    <a:moveTo>
                      <a:pt x="347" y="213"/>
                    </a:moveTo>
                    <a:lnTo>
                      <a:pt x="378" y="213"/>
                    </a:lnTo>
                    <a:lnTo>
                      <a:pt x="378" y="194"/>
                    </a:lnTo>
                    <a:lnTo>
                      <a:pt x="347" y="194"/>
                    </a:lnTo>
                    <a:lnTo>
                      <a:pt x="347" y="213"/>
                    </a:lnTo>
                    <a:lnTo>
                      <a:pt x="347" y="213"/>
                    </a:lnTo>
                    <a:close/>
                    <a:moveTo>
                      <a:pt x="378" y="0"/>
                    </a:moveTo>
                    <a:lnTo>
                      <a:pt x="347" y="0"/>
                    </a:lnTo>
                    <a:lnTo>
                      <a:pt x="347" y="31"/>
                    </a:lnTo>
                    <a:lnTo>
                      <a:pt x="369" y="31"/>
                    </a:lnTo>
                    <a:lnTo>
                      <a:pt x="369" y="71"/>
                    </a:lnTo>
                    <a:lnTo>
                      <a:pt x="347" y="71"/>
                    </a:lnTo>
                    <a:lnTo>
                      <a:pt x="347" y="154"/>
                    </a:lnTo>
                    <a:lnTo>
                      <a:pt x="378" y="154"/>
                    </a:lnTo>
                    <a:lnTo>
                      <a:pt x="378" y="130"/>
                    </a:lnTo>
                    <a:lnTo>
                      <a:pt x="357" y="130"/>
                    </a:lnTo>
                    <a:lnTo>
                      <a:pt x="357" y="90"/>
                    </a:lnTo>
                    <a:lnTo>
                      <a:pt x="378" y="90"/>
                    </a:lnTo>
                    <a:lnTo>
                      <a:pt x="378" y="0"/>
                    </a:lnTo>
                    <a:close/>
                    <a:moveTo>
                      <a:pt x="317" y="213"/>
                    </a:moveTo>
                    <a:lnTo>
                      <a:pt x="347" y="213"/>
                    </a:lnTo>
                    <a:lnTo>
                      <a:pt x="347" y="194"/>
                    </a:lnTo>
                    <a:lnTo>
                      <a:pt x="317" y="194"/>
                    </a:lnTo>
                    <a:lnTo>
                      <a:pt x="317" y="213"/>
                    </a:lnTo>
                    <a:lnTo>
                      <a:pt x="317" y="213"/>
                    </a:lnTo>
                    <a:close/>
                    <a:moveTo>
                      <a:pt x="347" y="0"/>
                    </a:moveTo>
                    <a:lnTo>
                      <a:pt x="317" y="0"/>
                    </a:lnTo>
                    <a:lnTo>
                      <a:pt x="317" y="90"/>
                    </a:lnTo>
                    <a:lnTo>
                      <a:pt x="338" y="90"/>
                    </a:lnTo>
                    <a:lnTo>
                      <a:pt x="338" y="130"/>
                    </a:lnTo>
                    <a:lnTo>
                      <a:pt x="317" y="130"/>
                    </a:lnTo>
                    <a:lnTo>
                      <a:pt x="317" y="154"/>
                    </a:lnTo>
                    <a:lnTo>
                      <a:pt x="347" y="154"/>
                    </a:lnTo>
                    <a:lnTo>
                      <a:pt x="347" y="71"/>
                    </a:lnTo>
                    <a:lnTo>
                      <a:pt x="328" y="71"/>
                    </a:lnTo>
                    <a:lnTo>
                      <a:pt x="328" y="31"/>
                    </a:lnTo>
                    <a:lnTo>
                      <a:pt x="328" y="31"/>
                    </a:lnTo>
                    <a:lnTo>
                      <a:pt x="347" y="31"/>
                    </a:lnTo>
                    <a:lnTo>
                      <a:pt x="347" y="0"/>
                    </a:lnTo>
                    <a:close/>
                    <a:moveTo>
                      <a:pt x="288" y="213"/>
                    </a:moveTo>
                    <a:lnTo>
                      <a:pt x="317" y="213"/>
                    </a:lnTo>
                    <a:lnTo>
                      <a:pt x="317" y="194"/>
                    </a:lnTo>
                    <a:lnTo>
                      <a:pt x="288" y="194"/>
                    </a:lnTo>
                    <a:lnTo>
                      <a:pt x="288" y="213"/>
                    </a:lnTo>
                    <a:lnTo>
                      <a:pt x="288" y="213"/>
                    </a:lnTo>
                    <a:close/>
                    <a:moveTo>
                      <a:pt x="317" y="0"/>
                    </a:moveTo>
                    <a:lnTo>
                      <a:pt x="288" y="0"/>
                    </a:lnTo>
                    <a:lnTo>
                      <a:pt x="288" y="31"/>
                    </a:lnTo>
                    <a:lnTo>
                      <a:pt x="307" y="31"/>
                    </a:lnTo>
                    <a:lnTo>
                      <a:pt x="307" y="71"/>
                    </a:lnTo>
                    <a:lnTo>
                      <a:pt x="288" y="71"/>
                    </a:lnTo>
                    <a:lnTo>
                      <a:pt x="288" y="154"/>
                    </a:lnTo>
                    <a:lnTo>
                      <a:pt x="317" y="154"/>
                    </a:lnTo>
                    <a:lnTo>
                      <a:pt x="317" y="130"/>
                    </a:lnTo>
                    <a:lnTo>
                      <a:pt x="298" y="130"/>
                    </a:lnTo>
                    <a:lnTo>
                      <a:pt x="298" y="130"/>
                    </a:lnTo>
                    <a:lnTo>
                      <a:pt x="298" y="90"/>
                    </a:lnTo>
                    <a:lnTo>
                      <a:pt x="317" y="90"/>
                    </a:lnTo>
                    <a:lnTo>
                      <a:pt x="317" y="0"/>
                    </a:lnTo>
                    <a:close/>
                    <a:moveTo>
                      <a:pt x="257" y="213"/>
                    </a:moveTo>
                    <a:lnTo>
                      <a:pt x="288" y="213"/>
                    </a:lnTo>
                    <a:lnTo>
                      <a:pt x="288" y="194"/>
                    </a:lnTo>
                    <a:lnTo>
                      <a:pt x="257" y="194"/>
                    </a:lnTo>
                    <a:lnTo>
                      <a:pt x="257" y="213"/>
                    </a:lnTo>
                    <a:lnTo>
                      <a:pt x="257" y="213"/>
                    </a:lnTo>
                    <a:close/>
                    <a:moveTo>
                      <a:pt x="288" y="0"/>
                    </a:moveTo>
                    <a:lnTo>
                      <a:pt x="257" y="0"/>
                    </a:lnTo>
                    <a:lnTo>
                      <a:pt x="257" y="90"/>
                    </a:lnTo>
                    <a:lnTo>
                      <a:pt x="276" y="90"/>
                    </a:lnTo>
                    <a:lnTo>
                      <a:pt x="276" y="130"/>
                    </a:lnTo>
                    <a:lnTo>
                      <a:pt x="257" y="130"/>
                    </a:lnTo>
                    <a:lnTo>
                      <a:pt x="257" y="154"/>
                    </a:lnTo>
                    <a:lnTo>
                      <a:pt x="288" y="154"/>
                    </a:lnTo>
                    <a:lnTo>
                      <a:pt x="288" y="71"/>
                    </a:lnTo>
                    <a:lnTo>
                      <a:pt x="267" y="71"/>
                    </a:lnTo>
                    <a:lnTo>
                      <a:pt x="267" y="31"/>
                    </a:lnTo>
                    <a:lnTo>
                      <a:pt x="267" y="31"/>
                    </a:lnTo>
                    <a:lnTo>
                      <a:pt x="288" y="31"/>
                    </a:lnTo>
                    <a:lnTo>
                      <a:pt x="288" y="0"/>
                    </a:lnTo>
                    <a:close/>
                    <a:moveTo>
                      <a:pt x="227" y="213"/>
                    </a:moveTo>
                    <a:lnTo>
                      <a:pt x="257" y="213"/>
                    </a:lnTo>
                    <a:lnTo>
                      <a:pt x="257" y="194"/>
                    </a:lnTo>
                    <a:lnTo>
                      <a:pt x="227" y="194"/>
                    </a:lnTo>
                    <a:lnTo>
                      <a:pt x="227" y="213"/>
                    </a:lnTo>
                    <a:lnTo>
                      <a:pt x="227" y="213"/>
                    </a:lnTo>
                    <a:close/>
                    <a:moveTo>
                      <a:pt x="257" y="0"/>
                    </a:moveTo>
                    <a:lnTo>
                      <a:pt x="227" y="0"/>
                    </a:lnTo>
                    <a:lnTo>
                      <a:pt x="227" y="31"/>
                    </a:lnTo>
                    <a:lnTo>
                      <a:pt x="248" y="31"/>
                    </a:lnTo>
                    <a:lnTo>
                      <a:pt x="248" y="71"/>
                    </a:lnTo>
                    <a:lnTo>
                      <a:pt x="227" y="71"/>
                    </a:lnTo>
                    <a:lnTo>
                      <a:pt x="227" y="154"/>
                    </a:lnTo>
                    <a:lnTo>
                      <a:pt x="257" y="154"/>
                    </a:lnTo>
                    <a:lnTo>
                      <a:pt x="257" y="130"/>
                    </a:lnTo>
                    <a:lnTo>
                      <a:pt x="239" y="130"/>
                    </a:lnTo>
                    <a:lnTo>
                      <a:pt x="239" y="130"/>
                    </a:lnTo>
                    <a:lnTo>
                      <a:pt x="239" y="90"/>
                    </a:lnTo>
                    <a:lnTo>
                      <a:pt x="257" y="90"/>
                    </a:lnTo>
                    <a:lnTo>
                      <a:pt x="257" y="0"/>
                    </a:lnTo>
                    <a:close/>
                    <a:moveTo>
                      <a:pt x="198" y="213"/>
                    </a:moveTo>
                    <a:lnTo>
                      <a:pt x="227" y="213"/>
                    </a:lnTo>
                    <a:lnTo>
                      <a:pt x="227" y="194"/>
                    </a:lnTo>
                    <a:lnTo>
                      <a:pt x="198" y="194"/>
                    </a:lnTo>
                    <a:lnTo>
                      <a:pt x="198" y="213"/>
                    </a:lnTo>
                    <a:lnTo>
                      <a:pt x="198" y="213"/>
                    </a:lnTo>
                    <a:close/>
                    <a:moveTo>
                      <a:pt x="227" y="0"/>
                    </a:moveTo>
                    <a:lnTo>
                      <a:pt x="198" y="0"/>
                    </a:lnTo>
                    <a:lnTo>
                      <a:pt x="198" y="90"/>
                    </a:lnTo>
                    <a:lnTo>
                      <a:pt x="217" y="90"/>
                    </a:lnTo>
                    <a:lnTo>
                      <a:pt x="217" y="130"/>
                    </a:lnTo>
                    <a:lnTo>
                      <a:pt x="198" y="130"/>
                    </a:lnTo>
                    <a:lnTo>
                      <a:pt x="198" y="154"/>
                    </a:lnTo>
                    <a:lnTo>
                      <a:pt x="227" y="154"/>
                    </a:lnTo>
                    <a:lnTo>
                      <a:pt x="227" y="71"/>
                    </a:lnTo>
                    <a:lnTo>
                      <a:pt x="208" y="71"/>
                    </a:lnTo>
                    <a:lnTo>
                      <a:pt x="208" y="31"/>
                    </a:lnTo>
                    <a:lnTo>
                      <a:pt x="208" y="31"/>
                    </a:lnTo>
                    <a:lnTo>
                      <a:pt x="227" y="31"/>
                    </a:lnTo>
                    <a:lnTo>
                      <a:pt x="227" y="0"/>
                    </a:lnTo>
                    <a:close/>
                    <a:moveTo>
                      <a:pt x="168" y="213"/>
                    </a:moveTo>
                    <a:lnTo>
                      <a:pt x="198" y="213"/>
                    </a:lnTo>
                    <a:lnTo>
                      <a:pt x="198" y="194"/>
                    </a:lnTo>
                    <a:lnTo>
                      <a:pt x="168" y="194"/>
                    </a:lnTo>
                    <a:lnTo>
                      <a:pt x="168" y="213"/>
                    </a:lnTo>
                    <a:lnTo>
                      <a:pt x="168" y="213"/>
                    </a:lnTo>
                    <a:close/>
                    <a:moveTo>
                      <a:pt x="198" y="0"/>
                    </a:moveTo>
                    <a:lnTo>
                      <a:pt x="168" y="0"/>
                    </a:lnTo>
                    <a:lnTo>
                      <a:pt x="168" y="31"/>
                    </a:lnTo>
                    <a:lnTo>
                      <a:pt x="186" y="31"/>
                    </a:lnTo>
                    <a:lnTo>
                      <a:pt x="186" y="71"/>
                    </a:lnTo>
                    <a:lnTo>
                      <a:pt x="168" y="71"/>
                    </a:lnTo>
                    <a:lnTo>
                      <a:pt x="168" y="154"/>
                    </a:lnTo>
                    <a:lnTo>
                      <a:pt x="198" y="154"/>
                    </a:lnTo>
                    <a:lnTo>
                      <a:pt x="198" y="130"/>
                    </a:lnTo>
                    <a:lnTo>
                      <a:pt x="177" y="130"/>
                    </a:lnTo>
                    <a:lnTo>
                      <a:pt x="177" y="130"/>
                    </a:lnTo>
                    <a:lnTo>
                      <a:pt x="177" y="90"/>
                    </a:lnTo>
                    <a:lnTo>
                      <a:pt x="198" y="90"/>
                    </a:lnTo>
                    <a:lnTo>
                      <a:pt x="198" y="0"/>
                    </a:lnTo>
                    <a:close/>
                    <a:moveTo>
                      <a:pt x="137" y="213"/>
                    </a:moveTo>
                    <a:lnTo>
                      <a:pt x="168" y="213"/>
                    </a:lnTo>
                    <a:lnTo>
                      <a:pt x="168" y="194"/>
                    </a:lnTo>
                    <a:lnTo>
                      <a:pt x="137" y="194"/>
                    </a:lnTo>
                    <a:lnTo>
                      <a:pt x="137" y="213"/>
                    </a:lnTo>
                    <a:lnTo>
                      <a:pt x="137" y="213"/>
                    </a:lnTo>
                    <a:close/>
                    <a:moveTo>
                      <a:pt x="168" y="0"/>
                    </a:moveTo>
                    <a:lnTo>
                      <a:pt x="137" y="0"/>
                    </a:lnTo>
                    <a:lnTo>
                      <a:pt x="137" y="90"/>
                    </a:lnTo>
                    <a:lnTo>
                      <a:pt x="158" y="90"/>
                    </a:lnTo>
                    <a:lnTo>
                      <a:pt x="158" y="130"/>
                    </a:lnTo>
                    <a:lnTo>
                      <a:pt x="137" y="130"/>
                    </a:lnTo>
                    <a:lnTo>
                      <a:pt x="137" y="154"/>
                    </a:lnTo>
                    <a:lnTo>
                      <a:pt x="168" y="154"/>
                    </a:lnTo>
                    <a:lnTo>
                      <a:pt x="168" y="71"/>
                    </a:lnTo>
                    <a:lnTo>
                      <a:pt x="146" y="71"/>
                    </a:lnTo>
                    <a:lnTo>
                      <a:pt x="146" y="31"/>
                    </a:lnTo>
                    <a:lnTo>
                      <a:pt x="146" y="31"/>
                    </a:lnTo>
                    <a:lnTo>
                      <a:pt x="168" y="31"/>
                    </a:lnTo>
                    <a:lnTo>
                      <a:pt x="168" y="0"/>
                    </a:lnTo>
                    <a:close/>
                    <a:moveTo>
                      <a:pt x="106" y="213"/>
                    </a:moveTo>
                    <a:lnTo>
                      <a:pt x="137" y="213"/>
                    </a:lnTo>
                    <a:lnTo>
                      <a:pt x="137" y="194"/>
                    </a:lnTo>
                    <a:lnTo>
                      <a:pt x="106" y="194"/>
                    </a:lnTo>
                    <a:lnTo>
                      <a:pt x="106" y="213"/>
                    </a:lnTo>
                    <a:lnTo>
                      <a:pt x="106" y="213"/>
                    </a:lnTo>
                    <a:close/>
                    <a:moveTo>
                      <a:pt x="137" y="0"/>
                    </a:moveTo>
                    <a:lnTo>
                      <a:pt x="106" y="0"/>
                    </a:lnTo>
                    <a:lnTo>
                      <a:pt x="106" y="31"/>
                    </a:lnTo>
                    <a:lnTo>
                      <a:pt x="127" y="31"/>
                    </a:lnTo>
                    <a:lnTo>
                      <a:pt x="127" y="71"/>
                    </a:lnTo>
                    <a:lnTo>
                      <a:pt x="106" y="71"/>
                    </a:lnTo>
                    <a:lnTo>
                      <a:pt x="106" y="154"/>
                    </a:lnTo>
                    <a:lnTo>
                      <a:pt x="137" y="154"/>
                    </a:lnTo>
                    <a:lnTo>
                      <a:pt x="137" y="130"/>
                    </a:lnTo>
                    <a:lnTo>
                      <a:pt x="118" y="130"/>
                    </a:lnTo>
                    <a:lnTo>
                      <a:pt x="118" y="130"/>
                    </a:lnTo>
                    <a:lnTo>
                      <a:pt x="118" y="90"/>
                    </a:lnTo>
                    <a:lnTo>
                      <a:pt x="137" y="90"/>
                    </a:lnTo>
                    <a:lnTo>
                      <a:pt x="137" y="0"/>
                    </a:lnTo>
                    <a:close/>
                    <a:moveTo>
                      <a:pt x="78" y="213"/>
                    </a:moveTo>
                    <a:lnTo>
                      <a:pt x="106" y="213"/>
                    </a:lnTo>
                    <a:lnTo>
                      <a:pt x="106" y="194"/>
                    </a:lnTo>
                    <a:lnTo>
                      <a:pt x="78" y="194"/>
                    </a:lnTo>
                    <a:lnTo>
                      <a:pt x="78" y="213"/>
                    </a:lnTo>
                    <a:lnTo>
                      <a:pt x="78" y="213"/>
                    </a:lnTo>
                    <a:close/>
                    <a:moveTo>
                      <a:pt x="106" y="0"/>
                    </a:moveTo>
                    <a:lnTo>
                      <a:pt x="78" y="0"/>
                    </a:lnTo>
                    <a:lnTo>
                      <a:pt x="78" y="90"/>
                    </a:lnTo>
                    <a:lnTo>
                      <a:pt x="97" y="90"/>
                    </a:lnTo>
                    <a:lnTo>
                      <a:pt x="97" y="130"/>
                    </a:lnTo>
                    <a:lnTo>
                      <a:pt x="78" y="130"/>
                    </a:lnTo>
                    <a:lnTo>
                      <a:pt x="78" y="154"/>
                    </a:lnTo>
                    <a:lnTo>
                      <a:pt x="106" y="154"/>
                    </a:lnTo>
                    <a:lnTo>
                      <a:pt x="106" y="71"/>
                    </a:lnTo>
                    <a:lnTo>
                      <a:pt x="87" y="71"/>
                    </a:lnTo>
                    <a:lnTo>
                      <a:pt x="87" y="31"/>
                    </a:lnTo>
                    <a:lnTo>
                      <a:pt x="87" y="31"/>
                    </a:lnTo>
                    <a:lnTo>
                      <a:pt x="106" y="31"/>
                    </a:lnTo>
                    <a:lnTo>
                      <a:pt x="106" y="0"/>
                    </a:lnTo>
                    <a:close/>
                    <a:moveTo>
                      <a:pt x="47" y="213"/>
                    </a:moveTo>
                    <a:lnTo>
                      <a:pt x="78" y="213"/>
                    </a:lnTo>
                    <a:lnTo>
                      <a:pt x="78" y="194"/>
                    </a:lnTo>
                    <a:lnTo>
                      <a:pt x="78" y="154"/>
                    </a:lnTo>
                    <a:lnTo>
                      <a:pt x="78" y="130"/>
                    </a:lnTo>
                    <a:lnTo>
                      <a:pt x="56" y="130"/>
                    </a:lnTo>
                    <a:lnTo>
                      <a:pt x="56" y="130"/>
                    </a:lnTo>
                    <a:lnTo>
                      <a:pt x="56" y="90"/>
                    </a:lnTo>
                    <a:lnTo>
                      <a:pt x="78" y="90"/>
                    </a:lnTo>
                    <a:lnTo>
                      <a:pt x="78" y="0"/>
                    </a:lnTo>
                    <a:lnTo>
                      <a:pt x="47" y="0"/>
                    </a:lnTo>
                    <a:lnTo>
                      <a:pt x="47" y="31"/>
                    </a:lnTo>
                    <a:lnTo>
                      <a:pt x="66" y="31"/>
                    </a:lnTo>
                    <a:lnTo>
                      <a:pt x="66" y="71"/>
                    </a:lnTo>
                    <a:lnTo>
                      <a:pt x="47" y="71"/>
                    </a:lnTo>
                    <a:lnTo>
                      <a:pt x="47" y="213"/>
                    </a:lnTo>
                    <a:close/>
                    <a:moveTo>
                      <a:pt x="0" y="213"/>
                    </a:moveTo>
                    <a:lnTo>
                      <a:pt x="47" y="213"/>
                    </a:lnTo>
                    <a:lnTo>
                      <a:pt x="47" y="71"/>
                    </a:lnTo>
                    <a:lnTo>
                      <a:pt x="26" y="71"/>
                    </a:lnTo>
                    <a:lnTo>
                      <a:pt x="26" y="31"/>
                    </a:lnTo>
                    <a:lnTo>
                      <a:pt x="26" y="31"/>
                    </a:lnTo>
                    <a:lnTo>
                      <a:pt x="47" y="31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2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40" name="Freeform 175">
                <a:extLst>
                  <a:ext uri="{FF2B5EF4-FFF2-40B4-BE49-F238E27FC236}">
                    <a16:creationId xmlns:a16="http://schemas.microsoft.com/office/drawing/2014/main" id="{79F88D36-9C8B-4586-B976-8F46CFE36BD0}"/>
                  </a:ext>
                </a:extLst>
              </p:cNvPr>
              <p:cNvSpPr/>
              <p:nvPr/>
            </p:nvSpPr>
            <p:spPr bwMode="auto">
              <a:xfrm>
                <a:off x="-2574925" y="2665412"/>
                <a:ext cx="420688" cy="101600"/>
              </a:xfrm>
              <a:custGeom>
                <a:avLst/>
                <a:gdLst>
                  <a:gd name="T0" fmla="*/ 0 w 112"/>
                  <a:gd name="T1" fmla="*/ 13 h 27"/>
                  <a:gd name="T2" fmla="*/ 8 w 112"/>
                  <a:gd name="T3" fmla="*/ 27 h 27"/>
                  <a:gd name="T4" fmla="*/ 56 w 112"/>
                  <a:gd name="T5" fmla="*/ 16 h 27"/>
                  <a:gd name="T6" fmla="*/ 104 w 112"/>
                  <a:gd name="T7" fmla="*/ 27 h 27"/>
                  <a:gd name="T8" fmla="*/ 112 w 112"/>
                  <a:gd name="T9" fmla="*/ 13 h 27"/>
                  <a:gd name="T10" fmla="*/ 56 w 112"/>
                  <a:gd name="T11" fmla="*/ 0 h 27"/>
                  <a:gd name="T12" fmla="*/ 0 w 112"/>
                  <a:gd name="T13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27">
                    <a:moveTo>
                      <a:pt x="0" y="13"/>
                    </a:moveTo>
                    <a:cubicBezTo>
                      <a:pt x="8" y="27"/>
                      <a:pt x="8" y="27"/>
                      <a:pt x="8" y="27"/>
                    </a:cubicBezTo>
                    <a:cubicBezTo>
                      <a:pt x="21" y="20"/>
                      <a:pt x="38" y="16"/>
                      <a:pt x="56" y="16"/>
                    </a:cubicBezTo>
                    <a:cubicBezTo>
                      <a:pt x="74" y="16"/>
                      <a:pt x="91" y="20"/>
                      <a:pt x="104" y="27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96" y="5"/>
                      <a:pt x="76" y="0"/>
                      <a:pt x="56" y="0"/>
                    </a:cubicBezTo>
                    <a:cubicBezTo>
                      <a:pt x="36" y="0"/>
                      <a:pt x="16" y="5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41" name="Freeform 176">
                <a:extLst>
                  <a:ext uri="{FF2B5EF4-FFF2-40B4-BE49-F238E27FC236}">
                    <a16:creationId xmlns:a16="http://schemas.microsoft.com/office/drawing/2014/main" id="{8885159B-5922-4F8D-80CC-AD3DC1861273}"/>
                  </a:ext>
                </a:extLst>
              </p:cNvPr>
              <p:cNvSpPr/>
              <p:nvPr/>
            </p:nvSpPr>
            <p:spPr bwMode="auto">
              <a:xfrm>
                <a:off x="-2646363" y="2552700"/>
                <a:ext cx="563563" cy="117475"/>
              </a:xfrm>
              <a:custGeom>
                <a:avLst/>
                <a:gdLst>
                  <a:gd name="T0" fmla="*/ 150 w 150"/>
                  <a:gd name="T1" fmla="*/ 17 h 31"/>
                  <a:gd name="T2" fmla="*/ 75 w 150"/>
                  <a:gd name="T3" fmla="*/ 0 h 31"/>
                  <a:gd name="T4" fmla="*/ 0 w 150"/>
                  <a:gd name="T5" fmla="*/ 17 h 31"/>
                  <a:gd name="T6" fmla="*/ 8 w 150"/>
                  <a:gd name="T7" fmla="*/ 31 h 31"/>
                  <a:gd name="T8" fmla="*/ 75 w 150"/>
                  <a:gd name="T9" fmla="*/ 15 h 31"/>
                  <a:gd name="T10" fmla="*/ 142 w 150"/>
                  <a:gd name="T11" fmla="*/ 31 h 31"/>
                  <a:gd name="T12" fmla="*/ 150 w 150"/>
                  <a:gd name="T13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31">
                    <a:moveTo>
                      <a:pt x="150" y="17"/>
                    </a:moveTo>
                    <a:cubicBezTo>
                      <a:pt x="129" y="6"/>
                      <a:pt x="102" y="0"/>
                      <a:pt x="75" y="0"/>
                    </a:cubicBezTo>
                    <a:cubicBezTo>
                      <a:pt x="48" y="0"/>
                      <a:pt x="21" y="6"/>
                      <a:pt x="0" y="17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27" y="21"/>
                      <a:pt x="50" y="15"/>
                      <a:pt x="75" y="15"/>
                    </a:cubicBezTo>
                    <a:cubicBezTo>
                      <a:pt x="100" y="15"/>
                      <a:pt x="123" y="21"/>
                      <a:pt x="142" y="31"/>
                    </a:cubicBezTo>
                    <a:lnTo>
                      <a:pt x="15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42" name="Freeform 177">
                <a:extLst>
                  <a:ext uri="{FF2B5EF4-FFF2-40B4-BE49-F238E27FC236}">
                    <a16:creationId xmlns:a16="http://schemas.microsoft.com/office/drawing/2014/main" id="{C45E36E3-EDA1-428E-A22E-3D991F883779}"/>
                  </a:ext>
                </a:extLst>
              </p:cNvPr>
              <p:cNvSpPr/>
              <p:nvPr/>
            </p:nvSpPr>
            <p:spPr bwMode="auto">
              <a:xfrm>
                <a:off x="-4422775" y="5965825"/>
                <a:ext cx="130175" cy="195263"/>
              </a:xfrm>
              <a:custGeom>
                <a:avLst/>
                <a:gdLst>
                  <a:gd name="T0" fmla="*/ 25 w 35"/>
                  <a:gd name="T1" fmla="*/ 49 h 52"/>
                  <a:gd name="T2" fmla="*/ 30 w 35"/>
                  <a:gd name="T3" fmla="*/ 41 h 52"/>
                  <a:gd name="T4" fmla="*/ 10 w 35"/>
                  <a:gd name="T5" fmla="*/ 8 h 52"/>
                  <a:gd name="T6" fmla="*/ 5 w 35"/>
                  <a:gd name="T7" fmla="*/ 0 h 52"/>
                  <a:gd name="T8" fmla="*/ 0 w 35"/>
                  <a:gd name="T9" fmla="*/ 9 h 52"/>
                  <a:gd name="T10" fmla="*/ 25 w 35"/>
                  <a:gd name="T11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2">
                    <a:moveTo>
                      <a:pt x="25" y="49"/>
                    </a:moveTo>
                    <a:cubicBezTo>
                      <a:pt x="31" y="52"/>
                      <a:pt x="35" y="44"/>
                      <a:pt x="30" y="41"/>
                    </a:cubicBezTo>
                    <a:cubicBezTo>
                      <a:pt x="18" y="34"/>
                      <a:pt x="10" y="21"/>
                      <a:pt x="10" y="8"/>
                    </a:cubicBezTo>
                    <a:cubicBezTo>
                      <a:pt x="8" y="5"/>
                      <a:pt x="6" y="3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1" y="25"/>
                      <a:pt x="11" y="41"/>
                      <a:pt x="25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43" name="Freeform 178">
                <a:extLst>
                  <a:ext uri="{FF2B5EF4-FFF2-40B4-BE49-F238E27FC236}">
                    <a16:creationId xmlns:a16="http://schemas.microsoft.com/office/drawing/2014/main" id="{87D35D3E-443E-4269-A097-C53D9BD964C5}"/>
                  </a:ext>
                </a:extLst>
              </p:cNvPr>
              <p:cNvSpPr/>
              <p:nvPr/>
            </p:nvSpPr>
            <p:spPr bwMode="auto">
              <a:xfrm>
                <a:off x="-4333875" y="5613400"/>
                <a:ext cx="206375" cy="198438"/>
              </a:xfrm>
              <a:custGeom>
                <a:avLst/>
                <a:gdLst>
                  <a:gd name="T0" fmla="*/ 50 w 55"/>
                  <a:gd name="T1" fmla="*/ 17 h 53"/>
                  <a:gd name="T2" fmla="*/ 26 w 55"/>
                  <a:gd name="T3" fmla="*/ 0 h 53"/>
                  <a:gd name="T4" fmla="*/ 20 w 55"/>
                  <a:gd name="T5" fmla="*/ 1 h 53"/>
                  <a:gd name="T6" fmla="*/ 0 w 55"/>
                  <a:gd name="T7" fmla="*/ 13 h 53"/>
                  <a:gd name="T8" fmla="*/ 6 w 55"/>
                  <a:gd name="T9" fmla="*/ 18 h 53"/>
                  <a:gd name="T10" fmla="*/ 16 w 55"/>
                  <a:gd name="T11" fmla="*/ 14 h 53"/>
                  <a:gd name="T12" fmla="*/ 20 w 55"/>
                  <a:gd name="T13" fmla="*/ 14 h 53"/>
                  <a:gd name="T14" fmla="*/ 34 w 55"/>
                  <a:gd name="T15" fmla="*/ 23 h 53"/>
                  <a:gd name="T16" fmla="*/ 26 w 55"/>
                  <a:gd name="T17" fmla="*/ 41 h 53"/>
                  <a:gd name="T18" fmla="*/ 15 w 55"/>
                  <a:gd name="T19" fmla="*/ 45 h 53"/>
                  <a:gd name="T20" fmla="*/ 14 w 55"/>
                  <a:gd name="T21" fmla="*/ 52 h 53"/>
                  <a:gd name="T22" fmla="*/ 21 w 55"/>
                  <a:gd name="T23" fmla="*/ 53 h 53"/>
                  <a:gd name="T24" fmla="*/ 38 w 55"/>
                  <a:gd name="T25" fmla="*/ 49 h 53"/>
                  <a:gd name="T26" fmla="*/ 50 w 55"/>
                  <a:gd name="T27" fmla="*/ 1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52">
                    <a:moveTo>
                      <a:pt x="50" y="17"/>
                    </a:moveTo>
                    <a:cubicBezTo>
                      <a:pt x="46" y="6"/>
                      <a:pt x="36" y="0"/>
                      <a:pt x="26" y="0"/>
                    </a:cubicBezTo>
                    <a:cubicBezTo>
                      <a:pt x="24" y="0"/>
                      <a:pt x="22" y="0"/>
                      <a:pt x="20" y="1"/>
                    </a:cubicBezTo>
                    <a:cubicBezTo>
                      <a:pt x="13" y="2"/>
                      <a:pt x="6" y="7"/>
                      <a:pt x="0" y="13"/>
                    </a:cubicBezTo>
                    <a:cubicBezTo>
                      <a:pt x="2" y="15"/>
                      <a:pt x="4" y="17"/>
                      <a:pt x="6" y="18"/>
                    </a:cubicBezTo>
                    <a:cubicBezTo>
                      <a:pt x="9" y="16"/>
                      <a:pt x="13" y="15"/>
                      <a:pt x="16" y="14"/>
                    </a:cubicBezTo>
                    <a:cubicBezTo>
                      <a:pt x="17" y="14"/>
                      <a:pt x="18" y="14"/>
                      <a:pt x="20" y="14"/>
                    </a:cubicBezTo>
                    <a:cubicBezTo>
                      <a:pt x="26" y="14"/>
                      <a:pt x="32" y="17"/>
                      <a:pt x="34" y="23"/>
                    </a:cubicBezTo>
                    <a:cubicBezTo>
                      <a:pt x="36" y="30"/>
                      <a:pt x="33" y="37"/>
                      <a:pt x="26" y="41"/>
                    </a:cubicBezTo>
                    <a:cubicBezTo>
                      <a:pt x="23" y="43"/>
                      <a:pt x="19" y="44"/>
                      <a:pt x="15" y="45"/>
                    </a:cubicBezTo>
                    <a:cubicBezTo>
                      <a:pt x="15" y="47"/>
                      <a:pt x="15" y="50"/>
                      <a:pt x="14" y="52"/>
                    </a:cubicBezTo>
                    <a:cubicBezTo>
                      <a:pt x="16" y="53"/>
                      <a:pt x="19" y="53"/>
                      <a:pt x="21" y="53"/>
                    </a:cubicBezTo>
                    <a:cubicBezTo>
                      <a:pt x="27" y="53"/>
                      <a:pt x="33" y="52"/>
                      <a:pt x="38" y="49"/>
                    </a:cubicBezTo>
                    <a:cubicBezTo>
                      <a:pt x="49" y="43"/>
                      <a:pt x="55" y="29"/>
                      <a:pt x="5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44" name="Freeform 179">
                <a:extLst>
                  <a:ext uri="{FF2B5EF4-FFF2-40B4-BE49-F238E27FC236}">
                    <a16:creationId xmlns:a16="http://schemas.microsoft.com/office/drawing/2014/main" id="{44919787-CEDC-4A2E-AECD-0786B90202A2}"/>
                  </a:ext>
                </a:extLst>
              </p:cNvPr>
              <p:cNvSpPr/>
              <p:nvPr/>
            </p:nvSpPr>
            <p:spPr bwMode="auto">
              <a:xfrm>
                <a:off x="-4521200" y="5489575"/>
                <a:ext cx="198438" cy="176213"/>
              </a:xfrm>
              <a:custGeom>
                <a:avLst/>
                <a:gdLst>
                  <a:gd name="T0" fmla="*/ 52 w 53"/>
                  <a:gd name="T1" fmla="*/ 22 h 47"/>
                  <a:gd name="T2" fmla="*/ 27 w 53"/>
                  <a:gd name="T3" fmla="*/ 0 h 47"/>
                  <a:gd name="T4" fmla="*/ 25 w 53"/>
                  <a:gd name="T5" fmla="*/ 1 h 47"/>
                  <a:gd name="T6" fmla="*/ 1 w 53"/>
                  <a:gd name="T7" fmla="*/ 24 h 47"/>
                  <a:gd name="T8" fmla="*/ 7 w 53"/>
                  <a:gd name="T9" fmla="*/ 47 h 47"/>
                  <a:gd name="T10" fmla="*/ 13 w 53"/>
                  <a:gd name="T11" fmla="*/ 43 h 47"/>
                  <a:gd name="T12" fmla="*/ 12 w 53"/>
                  <a:gd name="T13" fmla="*/ 32 h 47"/>
                  <a:gd name="T14" fmla="*/ 26 w 53"/>
                  <a:gd name="T15" fmla="*/ 18 h 47"/>
                  <a:gd name="T16" fmla="*/ 27 w 53"/>
                  <a:gd name="T17" fmla="*/ 18 h 47"/>
                  <a:gd name="T18" fmla="*/ 41 w 53"/>
                  <a:gd name="T19" fmla="*/ 31 h 47"/>
                  <a:gd name="T20" fmla="*/ 41 w 53"/>
                  <a:gd name="T21" fmla="*/ 42 h 47"/>
                  <a:gd name="T22" fmla="*/ 48 w 53"/>
                  <a:gd name="T23" fmla="*/ 45 h 47"/>
                  <a:gd name="T24" fmla="*/ 52 w 53"/>
                  <a:gd name="T25" fmla="*/ 2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47">
                    <a:moveTo>
                      <a:pt x="52" y="22"/>
                    </a:moveTo>
                    <a:cubicBezTo>
                      <a:pt x="50" y="10"/>
                      <a:pt x="40" y="0"/>
                      <a:pt x="27" y="0"/>
                    </a:cubicBezTo>
                    <a:cubicBezTo>
                      <a:pt x="26" y="0"/>
                      <a:pt x="26" y="0"/>
                      <a:pt x="25" y="1"/>
                    </a:cubicBezTo>
                    <a:cubicBezTo>
                      <a:pt x="12" y="1"/>
                      <a:pt x="2" y="12"/>
                      <a:pt x="1" y="24"/>
                    </a:cubicBezTo>
                    <a:cubicBezTo>
                      <a:pt x="0" y="32"/>
                      <a:pt x="2" y="40"/>
                      <a:pt x="7" y="47"/>
                    </a:cubicBezTo>
                    <a:cubicBezTo>
                      <a:pt x="9" y="46"/>
                      <a:pt x="11" y="44"/>
                      <a:pt x="13" y="43"/>
                    </a:cubicBezTo>
                    <a:cubicBezTo>
                      <a:pt x="12" y="39"/>
                      <a:pt x="12" y="35"/>
                      <a:pt x="12" y="32"/>
                    </a:cubicBezTo>
                    <a:cubicBezTo>
                      <a:pt x="13" y="24"/>
                      <a:pt x="19" y="18"/>
                      <a:pt x="26" y="18"/>
                    </a:cubicBezTo>
                    <a:cubicBezTo>
                      <a:pt x="26" y="18"/>
                      <a:pt x="26" y="18"/>
                      <a:pt x="27" y="18"/>
                    </a:cubicBezTo>
                    <a:cubicBezTo>
                      <a:pt x="34" y="18"/>
                      <a:pt x="39" y="23"/>
                      <a:pt x="41" y="31"/>
                    </a:cubicBezTo>
                    <a:cubicBezTo>
                      <a:pt x="42" y="34"/>
                      <a:pt x="42" y="38"/>
                      <a:pt x="41" y="42"/>
                    </a:cubicBezTo>
                    <a:cubicBezTo>
                      <a:pt x="44" y="43"/>
                      <a:pt x="46" y="44"/>
                      <a:pt x="48" y="45"/>
                    </a:cubicBezTo>
                    <a:cubicBezTo>
                      <a:pt x="52" y="37"/>
                      <a:pt x="53" y="29"/>
                      <a:pt x="5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45" name="Freeform 180">
                <a:extLst>
                  <a:ext uri="{FF2B5EF4-FFF2-40B4-BE49-F238E27FC236}">
                    <a16:creationId xmlns:a16="http://schemas.microsoft.com/office/drawing/2014/main" id="{BC660BD0-F857-4D11-A839-0D5789ACE99B}"/>
                  </a:ext>
                </a:extLst>
              </p:cNvPr>
              <p:cNvSpPr/>
              <p:nvPr/>
            </p:nvSpPr>
            <p:spPr bwMode="auto">
              <a:xfrm>
                <a:off x="-4452938" y="5737225"/>
                <a:ext cx="77788" cy="79375"/>
              </a:xfrm>
              <a:custGeom>
                <a:avLst/>
                <a:gdLst>
                  <a:gd name="T0" fmla="*/ 11 w 21"/>
                  <a:gd name="T1" fmla="*/ 0 h 21"/>
                  <a:gd name="T2" fmla="*/ 11 w 21"/>
                  <a:gd name="T3" fmla="*/ 0 h 21"/>
                  <a:gd name="T4" fmla="*/ 0 w 21"/>
                  <a:gd name="T5" fmla="*/ 10 h 21"/>
                  <a:gd name="T6" fmla="*/ 11 w 21"/>
                  <a:gd name="T7" fmla="*/ 21 h 21"/>
                  <a:gd name="T8" fmla="*/ 11 w 21"/>
                  <a:gd name="T9" fmla="*/ 21 h 21"/>
                  <a:gd name="T10" fmla="*/ 21 w 21"/>
                  <a:gd name="T11" fmla="*/ 10 h 21"/>
                  <a:gd name="T12" fmla="*/ 11 w 21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1"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1" y="4"/>
                      <a:pt x="0" y="10"/>
                    </a:cubicBezTo>
                    <a:cubicBezTo>
                      <a:pt x="0" y="16"/>
                      <a:pt x="5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6" y="21"/>
                      <a:pt x="21" y="16"/>
                      <a:pt x="21" y="10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46" name="Freeform 181">
                <a:extLst>
                  <a:ext uri="{FF2B5EF4-FFF2-40B4-BE49-F238E27FC236}">
                    <a16:creationId xmlns:a16="http://schemas.microsoft.com/office/drawing/2014/main" id="{B92941FF-2F7E-4630-8E0D-4BCFDAA660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532313" y="5654675"/>
                <a:ext cx="239713" cy="239713"/>
              </a:xfrm>
              <a:custGeom>
                <a:avLst/>
                <a:gdLst>
                  <a:gd name="T0" fmla="*/ 33 w 64"/>
                  <a:gd name="T1" fmla="*/ 0 h 64"/>
                  <a:gd name="T2" fmla="*/ 32 w 64"/>
                  <a:gd name="T3" fmla="*/ 0 h 64"/>
                  <a:gd name="T4" fmla="*/ 32 w 64"/>
                  <a:gd name="T5" fmla="*/ 11 h 64"/>
                  <a:gd name="T6" fmla="*/ 32 w 64"/>
                  <a:gd name="T7" fmla="*/ 11 h 64"/>
                  <a:gd name="T8" fmla="*/ 53 w 64"/>
                  <a:gd name="T9" fmla="*/ 33 h 64"/>
                  <a:gd name="T10" fmla="*/ 53 w 64"/>
                  <a:gd name="T11" fmla="*/ 33 h 64"/>
                  <a:gd name="T12" fmla="*/ 32 w 64"/>
                  <a:gd name="T13" fmla="*/ 53 h 64"/>
                  <a:gd name="T14" fmla="*/ 32 w 64"/>
                  <a:gd name="T15" fmla="*/ 53 h 64"/>
                  <a:gd name="T16" fmla="*/ 32 w 64"/>
                  <a:gd name="T17" fmla="*/ 64 h 64"/>
                  <a:gd name="T18" fmla="*/ 32 w 64"/>
                  <a:gd name="T19" fmla="*/ 64 h 64"/>
                  <a:gd name="T20" fmla="*/ 64 w 64"/>
                  <a:gd name="T21" fmla="*/ 33 h 64"/>
                  <a:gd name="T22" fmla="*/ 33 w 64"/>
                  <a:gd name="T23" fmla="*/ 0 h 64"/>
                  <a:gd name="T24" fmla="*/ 32 w 64"/>
                  <a:gd name="T25" fmla="*/ 0 h 64"/>
                  <a:gd name="T26" fmla="*/ 32 w 64"/>
                  <a:gd name="T27" fmla="*/ 0 h 64"/>
                  <a:gd name="T28" fmla="*/ 0 w 64"/>
                  <a:gd name="T29" fmla="*/ 31 h 64"/>
                  <a:gd name="T30" fmla="*/ 31 w 64"/>
                  <a:gd name="T31" fmla="*/ 64 h 64"/>
                  <a:gd name="T32" fmla="*/ 32 w 64"/>
                  <a:gd name="T33" fmla="*/ 64 h 64"/>
                  <a:gd name="T34" fmla="*/ 32 w 64"/>
                  <a:gd name="T35" fmla="*/ 53 h 64"/>
                  <a:gd name="T36" fmla="*/ 31 w 64"/>
                  <a:gd name="T37" fmla="*/ 53 h 64"/>
                  <a:gd name="T38" fmla="*/ 11 w 64"/>
                  <a:gd name="T39" fmla="*/ 32 h 64"/>
                  <a:gd name="T40" fmla="*/ 32 w 64"/>
                  <a:gd name="T41" fmla="*/ 11 h 64"/>
                  <a:gd name="T42" fmla="*/ 32 w 64"/>
                  <a:gd name="T43" fmla="*/ 11 h 64"/>
                  <a:gd name="T44" fmla="*/ 32 w 64"/>
                  <a:gd name="T4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4">
                    <a:moveTo>
                      <a:pt x="33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44" y="11"/>
                      <a:pt x="53" y="21"/>
                      <a:pt x="53" y="33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53" y="44"/>
                      <a:pt x="43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49" y="64"/>
                      <a:pt x="63" y="50"/>
                      <a:pt x="64" y="33"/>
                    </a:cubicBezTo>
                    <a:cubicBezTo>
                      <a:pt x="64" y="15"/>
                      <a:pt x="50" y="1"/>
                      <a:pt x="33" y="0"/>
                    </a:cubicBezTo>
                    <a:close/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5" y="0"/>
                      <a:pt x="1" y="14"/>
                      <a:pt x="0" y="31"/>
                    </a:cubicBezTo>
                    <a:cubicBezTo>
                      <a:pt x="0" y="49"/>
                      <a:pt x="14" y="64"/>
                      <a:pt x="31" y="64"/>
                    </a:cubicBezTo>
                    <a:cubicBezTo>
                      <a:pt x="31" y="64"/>
                      <a:pt x="32" y="64"/>
                      <a:pt x="32" y="64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20" y="53"/>
                      <a:pt x="10" y="43"/>
                      <a:pt x="11" y="32"/>
                    </a:cubicBezTo>
                    <a:cubicBezTo>
                      <a:pt x="11" y="20"/>
                      <a:pt x="20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47" name="Freeform 182">
                <a:extLst>
                  <a:ext uri="{FF2B5EF4-FFF2-40B4-BE49-F238E27FC236}">
                    <a16:creationId xmlns:a16="http://schemas.microsoft.com/office/drawing/2014/main" id="{C498456E-A6F8-4E2C-8D78-E0A7E4F2C29A}"/>
                  </a:ext>
                </a:extLst>
              </p:cNvPr>
              <p:cNvSpPr/>
              <p:nvPr/>
            </p:nvSpPr>
            <p:spPr bwMode="auto">
              <a:xfrm>
                <a:off x="-4625975" y="5827713"/>
                <a:ext cx="214313" cy="201613"/>
              </a:xfrm>
              <a:custGeom>
                <a:avLst/>
                <a:gdLst>
                  <a:gd name="T0" fmla="*/ 27 w 57"/>
                  <a:gd name="T1" fmla="*/ 7 h 54"/>
                  <a:gd name="T2" fmla="*/ 23 w 57"/>
                  <a:gd name="T3" fmla="*/ 0 h 54"/>
                  <a:gd name="T4" fmla="*/ 5 w 57"/>
                  <a:gd name="T5" fmla="*/ 17 h 54"/>
                  <a:gd name="T6" fmla="*/ 15 w 57"/>
                  <a:gd name="T7" fmla="*/ 50 h 54"/>
                  <a:gd name="T8" fmla="*/ 29 w 57"/>
                  <a:gd name="T9" fmla="*/ 54 h 54"/>
                  <a:gd name="T10" fmla="*/ 48 w 57"/>
                  <a:gd name="T11" fmla="*/ 46 h 54"/>
                  <a:gd name="T12" fmla="*/ 57 w 57"/>
                  <a:gd name="T13" fmla="*/ 23 h 54"/>
                  <a:gd name="T14" fmla="*/ 56 w 57"/>
                  <a:gd name="T15" fmla="*/ 23 h 54"/>
                  <a:gd name="T16" fmla="*/ 56 w 57"/>
                  <a:gd name="T17" fmla="*/ 23 h 54"/>
                  <a:gd name="T18" fmla="*/ 50 w 57"/>
                  <a:gd name="T19" fmla="*/ 22 h 54"/>
                  <a:gd name="T20" fmla="*/ 44 w 57"/>
                  <a:gd name="T21" fmla="*/ 32 h 54"/>
                  <a:gd name="T22" fmla="*/ 31 w 57"/>
                  <a:gd name="T23" fmla="*/ 38 h 54"/>
                  <a:gd name="T24" fmla="*/ 24 w 57"/>
                  <a:gd name="T25" fmla="*/ 36 h 54"/>
                  <a:gd name="T26" fmla="*/ 20 w 57"/>
                  <a:gd name="T27" fmla="*/ 16 h 54"/>
                  <a:gd name="T28" fmla="*/ 27 w 57"/>
                  <a:gd name="T29" fmla="*/ 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54">
                    <a:moveTo>
                      <a:pt x="27" y="7"/>
                    </a:moveTo>
                    <a:cubicBezTo>
                      <a:pt x="25" y="5"/>
                      <a:pt x="24" y="2"/>
                      <a:pt x="23" y="0"/>
                    </a:cubicBezTo>
                    <a:cubicBezTo>
                      <a:pt x="15" y="5"/>
                      <a:pt x="9" y="10"/>
                      <a:pt x="5" y="17"/>
                    </a:cubicBezTo>
                    <a:cubicBezTo>
                      <a:pt x="0" y="28"/>
                      <a:pt x="3" y="43"/>
                      <a:pt x="15" y="50"/>
                    </a:cubicBezTo>
                    <a:cubicBezTo>
                      <a:pt x="19" y="53"/>
                      <a:pt x="24" y="54"/>
                      <a:pt x="29" y="54"/>
                    </a:cubicBezTo>
                    <a:cubicBezTo>
                      <a:pt x="36" y="54"/>
                      <a:pt x="43" y="51"/>
                      <a:pt x="48" y="46"/>
                    </a:cubicBezTo>
                    <a:cubicBezTo>
                      <a:pt x="54" y="40"/>
                      <a:pt x="56" y="32"/>
                      <a:pt x="57" y="23"/>
                    </a:cubicBezTo>
                    <a:cubicBezTo>
                      <a:pt x="57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4" y="23"/>
                      <a:pt x="52" y="22"/>
                      <a:pt x="50" y="22"/>
                    </a:cubicBezTo>
                    <a:cubicBezTo>
                      <a:pt x="48" y="26"/>
                      <a:pt x="46" y="30"/>
                      <a:pt x="44" y="32"/>
                    </a:cubicBezTo>
                    <a:cubicBezTo>
                      <a:pt x="40" y="36"/>
                      <a:pt x="36" y="38"/>
                      <a:pt x="31" y="38"/>
                    </a:cubicBezTo>
                    <a:cubicBezTo>
                      <a:pt x="29" y="38"/>
                      <a:pt x="26" y="37"/>
                      <a:pt x="24" y="36"/>
                    </a:cubicBezTo>
                    <a:cubicBezTo>
                      <a:pt x="18" y="32"/>
                      <a:pt x="16" y="24"/>
                      <a:pt x="20" y="16"/>
                    </a:cubicBezTo>
                    <a:cubicBezTo>
                      <a:pt x="21" y="13"/>
                      <a:pt x="23" y="10"/>
                      <a:pt x="2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48" name="Freeform 183">
                <a:extLst>
                  <a:ext uri="{FF2B5EF4-FFF2-40B4-BE49-F238E27FC236}">
                    <a16:creationId xmlns:a16="http://schemas.microsoft.com/office/drawing/2014/main" id="{542F7FDC-3706-4288-9A97-E1E2D0784DCF}"/>
                  </a:ext>
                </a:extLst>
              </p:cNvPr>
              <p:cNvSpPr/>
              <p:nvPr/>
            </p:nvSpPr>
            <p:spPr bwMode="auto">
              <a:xfrm>
                <a:off x="-4405313" y="5816600"/>
                <a:ext cx="219075" cy="206375"/>
              </a:xfrm>
              <a:custGeom>
                <a:avLst/>
                <a:gdLst>
                  <a:gd name="T0" fmla="*/ 45 w 58"/>
                  <a:gd name="T1" fmla="*/ 49 h 55"/>
                  <a:gd name="T2" fmla="*/ 51 w 58"/>
                  <a:gd name="T3" fmla="*/ 16 h 55"/>
                  <a:gd name="T4" fmla="*/ 33 w 58"/>
                  <a:gd name="T5" fmla="*/ 0 h 55"/>
                  <a:gd name="T6" fmla="*/ 30 w 58"/>
                  <a:gd name="T7" fmla="*/ 7 h 55"/>
                  <a:gd name="T8" fmla="*/ 37 w 58"/>
                  <a:gd name="T9" fmla="*/ 16 h 55"/>
                  <a:gd name="T10" fmla="*/ 34 w 58"/>
                  <a:gd name="T11" fmla="*/ 36 h 55"/>
                  <a:gd name="T12" fmla="*/ 26 w 58"/>
                  <a:gd name="T13" fmla="*/ 39 h 55"/>
                  <a:gd name="T14" fmla="*/ 15 w 58"/>
                  <a:gd name="T15" fmla="*/ 34 h 55"/>
                  <a:gd name="T16" fmla="*/ 7 w 58"/>
                  <a:gd name="T17" fmla="*/ 24 h 55"/>
                  <a:gd name="T18" fmla="*/ 0 w 58"/>
                  <a:gd name="T19" fmla="*/ 26 h 55"/>
                  <a:gd name="T20" fmla="*/ 3 w 58"/>
                  <a:gd name="T21" fmla="*/ 37 h 55"/>
                  <a:gd name="T22" fmla="*/ 5 w 58"/>
                  <a:gd name="T23" fmla="*/ 39 h 55"/>
                  <a:gd name="T24" fmla="*/ 11 w 58"/>
                  <a:gd name="T25" fmla="*/ 48 h 55"/>
                  <a:gd name="T26" fmla="*/ 29 w 58"/>
                  <a:gd name="T27" fmla="*/ 55 h 55"/>
                  <a:gd name="T28" fmla="*/ 45 w 58"/>
                  <a:gd name="T29" fmla="*/ 4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55">
                    <a:moveTo>
                      <a:pt x="45" y="49"/>
                    </a:moveTo>
                    <a:cubicBezTo>
                      <a:pt x="56" y="41"/>
                      <a:pt x="58" y="26"/>
                      <a:pt x="51" y="16"/>
                    </a:cubicBezTo>
                    <a:cubicBezTo>
                      <a:pt x="47" y="9"/>
                      <a:pt x="41" y="4"/>
                      <a:pt x="33" y="0"/>
                    </a:cubicBezTo>
                    <a:cubicBezTo>
                      <a:pt x="32" y="3"/>
                      <a:pt x="31" y="5"/>
                      <a:pt x="30" y="7"/>
                    </a:cubicBezTo>
                    <a:cubicBezTo>
                      <a:pt x="33" y="10"/>
                      <a:pt x="35" y="13"/>
                      <a:pt x="37" y="16"/>
                    </a:cubicBezTo>
                    <a:cubicBezTo>
                      <a:pt x="41" y="23"/>
                      <a:pt x="40" y="31"/>
                      <a:pt x="34" y="36"/>
                    </a:cubicBezTo>
                    <a:cubicBezTo>
                      <a:pt x="32" y="38"/>
                      <a:pt x="29" y="39"/>
                      <a:pt x="26" y="39"/>
                    </a:cubicBezTo>
                    <a:cubicBezTo>
                      <a:pt x="22" y="39"/>
                      <a:pt x="18" y="37"/>
                      <a:pt x="15" y="34"/>
                    </a:cubicBezTo>
                    <a:cubicBezTo>
                      <a:pt x="12" y="32"/>
                      <a:pt x="9" y="28"/>
                      <a:pt x="7" y="24"/>
                    </a:cubicBezTo>
                    <a:cubicBezTo>
                      <a:pt x="5" y="25"/>
                      <a:pt x="3" y="25"/>
                      <a:pt x="0" y="26"/>
                    </a:cubicBezTo>
                    <a:cubicBezTo>
                      <a:pt x="1" y="30"/>
                      <a:pt x="2" y="33"/>
                      <a:pt x="3" y="37"/>
                    </a:cubicBezTo>
                    <a:cubicBezTo>
                      <a:pt x="4" y="38"/>
                      <a:pt x="4" y="38"/>
                      <a:pt x="5" y="39"/>
                    </a:cubicBezTo>
                    <a:cubicBezTo>
                      <a:pt x="6" y="43"/>
                      <a:pt x="8" y="45"/>
                      <a:pt x="11" y="48"/>
                    </a:cubicBezTo>
                    <a:cubicBezTo>
                      <a:pt x="16" y="52"/>
                      <a:pt x="22" y="55"/>
                      <a:pt x="29" y="55"/>
                    </a:cubicBezTo>
                    <a:cubicBezTo>
                      <a:pt x="34" y="55"/>
                      <a:pt x="40" y="53"/>
                      <a:pt x="45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49" name="Freeform 184">
                <a:extLst>
                  <a:ext uri="{FF2B5EF4-FFF2-40B4-BE49-F238E27FC236}">
                    <a16:creationId xmlns:a16="http://schemas.microsoft.com/office/drawing/2014/main" id="{EE9F0C0B-5E85-4083-963F-EF6DC292E165}"/>
                  </a:ext>
                </a:extLst>
              </p:cNvPr>
              <p:cNvSpPr/>
              <p:nvPr/>
            </p:nvSpPr>
            <p:spPr bwMode="auto">
              <a:xfrm>
                <a:off x="-4702175" y="5627688"/>
                <a:ext cx="200025" cy="200025"/>
              </a:xfrm>
              <a:custGeom>
                <a:avLst/>
                <a:gdLst>
                  <a:gd name="T0" fmla="*/ 18 w 53"/>
                  <a:gd name="T1" fmla="*/ 50 h 53"/>
                  <a:gd name="T2" fmla="*/ 31 w 53"/>
                  <a:gd name="T3" fmla="*/ 53 h 53"/>
                  <a:gd name="T4" fmla="*/ 43 w 53"/>
                  <a:gd name="T5" fmla="*/ 51 h 53"/>
                  <a:gd name="T6" fmla="*/ 41 w 53"/>
                  <a:gd name="T7" fmla="*/ 44 h 53"/>
                  <a:gd name="T8" fmla="*/ 29 w 53"/>
                  <a:gd name="T9" fmla="*/ 41 h 53"/>
                  <a:gd name="T10" fmla="*/ 20 w 53"/>
                  <a:gd name="T11" fmla="*/ 24 h 53"/>
                  <a:gd name="T12" fmla="*/ 35 w 53"/>
                  <a:gd name="T13" fmla="*/ 13 h 53"/>
                  <a:gd name="T14" fmla="*/ 37 w 53"/>
                  <a:gd name="T15" fmla="*/ 14 h 53"/>
                  <a:gd name="T16" fmla="*/ 48 w 53"/>
                  <a:gd name="T17" fmla="*/ 17 h 53"/>
                  <a:gd name="T18" fmla="*/ 53 w 53"/>
                  <a:gd name="T19" fmla="*/ 12 h 53"/>
                  <a:gd name="T20" fmla="*/ 31 w 53"/>
                  <a:gd name="T21" fmla="*/ 0 h 53"/>
                  <a:gd name="T22" fmla="*/ 28 w 53"/>
                  <a:gd name="T23" fmla="*/ 0 h 53"/>
                  <a:gd name="T24" fmla="*/ 3 w 53"/>
                  <a:gd name="T25" fmla="*/ 19 h 53"/>
                  <a:gd name="T26" fmla="*/ 18 w 53"/>
                  <a:gd name="T27" fmla="*/ 5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18" y="50"/>
                    </a:moveTo>
                    <a:cubicBezTo>
                      <a:pt x="22" y="52"/>
                      <a:pt x="26" y="53"/>
                      <a:pt x="31" y="53"/>
                    </a:cubicBezTo>
                    <a:cubicBezTo>
                      <a:pt x="35" y="53"/>
                      <a:pt x="39" y="52"/>
                      <a:pt x="43" y="51"/>
                    </a:cubicBezTo>
                    <a:cubicBezTo>
                      <a:pt x="42" y="49"/>
                      <a:pt x="41" y="47"/>
                      <a:pt x="41" y="44"/>
                    </a:cubicBezTo>
                    <a:cubicBezTo>
                      <a:pt x="36" y="44"/>
                      <a:pt x="32" y="43"/>
                      <a:pt x="29" y="41"/>
                    </a:cubicBezTo>
                    <a:cubicBezTo>
                      <a:pt x="22" y="38"/>
                      <a:pt x="18" y="31"/>
                      <a:pt x="20" y="24"/>
                    </a:cubicBezTo>
                    <a:cubicBezTo>
                      <a:pt x="22" y="17"/>
                      <a:pt x="28" y="13"/>
                      <a:pt x="35" y="13"/>
                    </a:cubicBezTo>
                    <a:cubicBezTo>
                      <a:pt x="35" y="13"/>
                      <a:pt x="36" y="13"/>
                      <a:pt x="37" y="14"/>
                    </a:cubicBezTo>
                    <a:cubicBezTo>
                      <a:pt x="40" y="14"/>
                      <a:pt x="44" y="15"/>
                      <a:pt x="48" y="17"/>
                    </a:cubicBezTo>
                    <a:cubicBezTo>
                      <a:pt x="49" y="15"/>
                      <a:pt x="51" y="13"/>
                      <a:pt x="53" y="12"/>
                    </a:cubicBezTo>
                    <a:cubicBezTo>
                      <a:pt x="46" y="6"/>
                      <a:pt x="39" y="1"/>
                      <a:pt x="31" y="0"/>
                    </a:cubicBezTo>
                    <a:cubicBezTo>
                      <a:pt x="30" y="0"/>
                      <a:pt x="29" y="0"/>
                      <a:pt x="28" y="0"/>
                    </a:cubicBezTo>
                    <a:cubicBezTo>
                      <a:pt x="17" y="0"/>
                      <a:pt x="6" y="8"/>
                      <a:pt x="3" y="19"/>
                    </a:cubicBezTo>
                    <a:cubicBezTo>
                      <a:pt x="0" y="32"/>
                      <a:pt x="7" y="45"/>
                      <a:pt x="1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50" name="Freeform 185">
                <a:extLst>
                  <a:ext uri="{FF2B5EF4-FFF2-40B4-BE49-F238E27FC236}">
                    <a16:creationId xmlns:a16="http://schemas.microsoft.com/office/drawing/2014/main" id="{64CC70D6-7930-4BF8-9127-79B48AE6DB1E}"/>
                  </a:ext>
                </a:extLst>
              </p:cNvPr>
              <p:cNvSpPr/>
              <p:nvPr/>
            </p:nvSpPr>
            <p:spPr bwMode="auto">
              <a:xfrm>
                <a:off x="-5780088" y="5470525"/>
                <a:ext cx="142875" cy="247650"/>
              </a:xfrm>
              <a:custGeom>
                <a:avLst/>
                <a:gdLst>
                  <a:gd name="T0" fmla="*/ 38 w 38"/>
                  <a:gd name="T1" fmla="*/ 33 h 66"/>
                  <a:gd name="T2" fmla="*/ 19 w 38"/>
                  <a:gd name="T3" fmla="*/ 0 h 66"/>
                  <a:gd name="T4" fmla="*/ 0 w 38"/>
                  <a:gd name="T5" fmla="*/ 33 h 66"/>
                  <a:gd name="T6" fmla="*/ 19 w 38"/>
                  <a:gd name="T7" fmla="*/ 66 h 66"/>
                  <a:gd name="T8" fmla="*/ 38 w 38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38" y="33"/>
                    </a:moveTo>
                    <a:cubicBezTo>
                      <a:pt x="38" y="21"/>
                      <a:pt x="31" y="5"/>
                      <a:pt x="19" y="0"/>
                    </a:cubicBezTo>
                    <a:cubicBezTo>
                      <a:pt x="8" y="5"/>
                      <a:pt x="0" y="21"/>
                      <a:pt x="0" y="33"/>
                    </a:cubicBezTo>
                    <a:cubicBezTo>
                      <a:pt x="0" y="45"/>
                      <a:pt x="8" y="62"/>
                      <a:pt x="19" y="66"/>
                    </a:cubicBezTo>
                    <a:cubicBezTo>
                      <a:pt x="31" y="62"/>
                      <a:pt x="38" y="45"/>
                      <a:pt x="38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51" name="Freeform 186">
                <a:extLst>
                  <a:ext uri="{FF2B5EF4-FFF2-40B4-BE49-F238E27FC236}">
                    <a16:creationId xmlns:a16="http://schemas.microsoft.com/office/drawing/2014/main" id="{BF6AF10E-A1AF-496B-A8C5-59CBC53D63DE}"/>
                  </a:ext>
                </a:extLst>
              </p:cNvPr>
              <p:cNvSpPr/>
              <p:nvPr/>
            </p:nvSpPr>
            <p:spPr bwMode="auto">
              <a:xfrm>
                <a:off x="-5678488" y="5627688"/>
                <a:ext cx="230188" cy="184150"/>
              </a:xfrm>
              <a:custGeom>
                <a:avLst/>
                <a:gdLst>
                  <a:gd name="T0" fmla="*/ 1 w 61"/>
                  <a:gd name="T1" fmla="*/ 41 h 49"/>
                  <a:gd name="T2" fmla="*/ 40 w 61"/>
                  <a:gd name="T3" fmla="*/ 41 h 49"/>
                  <a:gd name="T4" fmla="*/ 59 w 61"/>
                  <a:gd name="T5" fmla="*/ 8 h 49"/>
                  <a:gd name="T6" fmla="*/ 21 w 61"/>
                  <a:gd name="T7" fmla="*/ 8 h 49"/>
                  <a:gd name="T8" fmla="*/ 1 w 61"/>
                  <a:gd name="T9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9">
                    <a:moveTo>
                      <a:pt x="1" y="41"/>
                    </a:moveTo>
                    <a:cubicBezTo>
                      <a:pt x="11" y="49"/>
                      <a:pt x="30" y="47"/>
                      <a:pt x="40" y="41"/>
                    </a:cubicBezTo>
                    <a:cubicBezTo>
                      <a:pt x="50" y="35"/>
                      <a:pt x="61" y="21"/>
                      <a:pt x="59" y="8"/>
                    </a:cubicBezTo>
                    <a:cubicBezTo>
                      <a:pt x="50" y="0"/>
                      <a:pt x="31" y="2"/>
                      <a:pt x="21" y="8"/>
                    </a:cubicBezTo>
                    <a:cubicBezTo>
                      <a:pt x="11" y="14"/>
                      <a:pt x="0" y="28"/>
                      <a:pt x="1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52" name="Freeform 187">
                <a:extLst>
                  <a:ext uri="{FF2B5EF4-FFF2-40B4-BE49-F238E27FC236}">
                    <a16:creationId xmlns:a16="http://schemas.microsoft.com/office/drawing/2014/main" id="{3C8CDAC3-2644-4A3E-A445-DC996DC9F0B6}"/>
                  </a:ext>
                </a:extLst>
              </p:cNvPr>
              <p:cNvSpPr/>
              <p:nvPr/>
            </p:nvSpPr>
            <p:spPr bwMode="auto">
              <a:xfrm>
                <a:off x="-5678488" y="5811838"/>
                <a:ext cx="230188" cy="180975"/>
              </a:xfrm>
              <a:custGeom>
                <a:avLst/>
                <a:gdLst>
                  <a:gd name="T0" fmla="*/ 40 w 61"/>
                  <a:gd name="T1" fmla="*/ 40 h 48"/>
                  <a:gd name="T2" fmla="*/ 59 w 61"/>
                  <a:gd name="T3" fmla="*/ 8 h 48"/>
                  <a:gd name="T4" fmla="*/ 21 w 61"/>
                  <a:gd name="T5" fmla="*/ 7 h 48"/>
                  <a:gd name="T6" fmla="*/ 1 w 61"/>
                  <a:gd name="T7" fmla="*/ 40 h 48"/>
                  <a:gd name="T8" fmla="*/ 40 w 61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8">
                    <a:moveTo>
                      <a:pt x="40" y="40"/>
                    </a:moveTo>
                    <a:cubicBezTo>
                      <a:pt x="50" y="35"/>
                      <a:pt x="61" y="20"/>
                      <a:pt x="59" y="8"/>
                    </a:cubicBezTo>
                    <a:cubicBezTo>
                      <a:pt x="50" y="0"/>
                      <a:pt x="31" y="1"/>
                      <a:pt x="21" y="7"/>
                    </a:cubicBezTo>
                    <a:cubicBezTo>
                      <a:pt x="11" y="13"/>
                      <a:pt x="0" y="28"/>
                      <a:pt x="1" y="40"/>
                    </a:cubicBezTo>
                    <a:cubicBezTo>
                      <a:pt x="11" y="48"/>
                      <a:pt x="29" y="46"/>
                      <a:pt x="4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53" name="Freeform 188">
                <a:extLst>
                  <a:ext uri="{FF2B5EF4-FFF2-40B4-BE49-F238E27FC236}">
                    <a16:creationId xmlns:a16="http://schemas.microsoft.com/office/drawing/2014/main" id="{40A27F1C-8D65-4BCC-AE01-F36E87D3F1B4}"/>
                  </a:ext>
                </a:extLst>
              </p:cNvPr>
              <p:cNvSpPr/>
              <p:nvPr/>
            </p:nvSpPr>
            <p:spPr bwMode="auto">
              <a:xfrm>
                <a:off x="-5964238" y="5627688"/>
                <a:ext cx="230188" cy="184150"/>
              </a:xfrm>
              <a:custGeom>
                <a:avLst/>
                <a:gdLst>
                  <a:gd name="T0" fmla="*/ 21 w 61"/>
                  <a:gd name="T1" fmla="*/ 41 h 49"/>
                  <a:gd name="T2" fmla="*/ 59 w 61"/>
                  <a:gd name="T3" fmla="*/ 41 h 49"/>
                  <a:gd name="T4" fmla="*/ 39 w 61"/>
                  <a:gd name="T5" fmla="*/ 8 h 49"/>
                  <a:gd name="T6" fmla="*/ 1 w 61"/>
                  <a:gd name="T7" fmla="*/ 8 h 49"/>
                  <a:gd name="T8" fmla="*/ 21 w 61"/>
                  <a:gd name="T9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9">
                    <a:moveTo>
                      <a:pt x="21" y="41"/>
                    </a:moveTo>
                    <a:cubicBezTo>
                      <a:pt x="31" y="47"/>
                      <a:pt x="49" y="49"/>
                      <a:pt x="59" y="41"/>
                    </a:cubicBezTo>
                    <a:cubicBezTo>
                      <a:pt x="61" y="28"/>
                      <a:pt x="50" y="14"/>
                      <a:pt x="39" y="8"/>
                    </a:cubicBezTo>
                    <a:cubicBezTo>
                      <a:pt x="29" y="2"/>
                      <a:pt x="11" y="0"/>
                      <a:pt x="1" y="8"/>
                    </a:cubicBezTo>
                    <a:cubicBezTo>
                      <a:pt x="0" y="21"/>
                      <a:pt x="11" y="35"/>
                      <a:pt x="21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54" name="Freeform 189">
                <a:extLst>
                  <a:ext uri="{FF2B5EF4-FFF2-40B4-BE49-F238E27FC236}">
                    <a16:creationId xmlns:a16="http://schemas.microsoft.com/office/drawing/2014/main" id="{5365E8B6-17A2-4DA4-AE7B-3630301308CE}"/>
                  </a:ext>
                </a:extLst>
              </p:cNvPr>
              <p:cNvSpPr/>
              <p:nvPr/>
            </p:nvSpPr>
            <p:spPr bwMode="auto">
              <a:xfrm>
                <a:off x="-5964238" y="5811838"/>
                <a:ext cx="230188" cy="180975"/>
              </a:xfrm>
              <a:custGeom>
                <a:avLst/>
                <a:gdLst>
                  <a:gd name="T0" fmla="*/ 21 w 61"/>
                  <a:gd name="T1" fmla="*/ 40 h 48"/>
                  <a:gd name="T2" fmla="*/ 59 w 61"/>
                  <a:gd name="T3" fmla="*/ 40 h 48"/>
                  <a:gd name="T4" fmla="*/ 39 w 61"/>
                  <a:gd name="T5" fmla="*/ 7 h 48"/>
                  <a:gd name="T6" fmla="*/ 1 w 61"/>
                  <a:gd name="T7" fmla="*/ 8 h 48"/>
                  <a:gd name="T8" fmla="*/ 21 w 61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8">
                    <a:moveTo>
                      <a:pt x="21" y="40"/>
                    </a:moveTo>
                    <a:cubicBezTo>
                      <a:pt x="31" y="46"/>
                      <a:pt x="49" y="48"/>
                      <a:pt x="59" y="40"/>
                    </a:cubicBezTo>
                    <a:cubicBezTo>
                      <a:pt x="61" y="28"/>
                      <a:pt x="50" y="13"/>
                      <a:pt x="39" y="7"/>
                    </a:cubicBezTo>
                    <a:cubicBezTo>
                      <a:pt x="29" y="1"/>
                      <a:pt x="11" y="0"/>
                      <a:pt x="1" y="8"/>
                    </a:cubicBezTo>
                    <a:cubicBezTo>
                      <a:pt x="0" y="20"/>
                      <a:pt x="11" y="35"/>
                      <a:pt x="21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55" name="Freeform 190">
                <a:extLst>
                  <a:ext uri="{FF2B5EF4-FFF2-40B4-BE49-F238E27FC236}">
                    <a16:creationId xmlns:a16="http://schemas.microsoft.com/office/drawing/2014/main" id="{82EE4118-1782-49DF-A8A9-AB6F74B13E61}"/>
                  </a:ext>
                </a:extLst>
              </p:cNvPr>
              <p:cNvSpPr/>
              <p:nvPr/>
            </p:nvSpPr>
            <p:spPr bwMode="auto">
              <a:xfrm>
                <a:off x="-5719763" y="5748338"/>
                <a:ext cx="26988" cy="288925"/>
              </a:xfrm>
              <a:custGeom>
                <a:avLst/>
                <a:gdLst>
                  <a:gd name="T0" fmla="*/ 0 w 7"/>
                  <a:gd name="T1" fmla="*/ 2 h 77"/>
                  <a:gd name="T2" fmla="*/ 0 w 7"/>
                  <a:gd name="T3" fmla="*/ 74 h 77"/>
                  <a:gd name="T4" fmla="*/ 3 w 7"/>
                  <a:gd name="T5" fmla="*/ 77 h 77"/>
                  <a:gd name="T6" fmla="*/ 7 w 7"/>
                  <a:gd name="T7" fmla="*/ 74 h 77"/>
                  <a:gd name="T8" fmla="*/ 7 w 7"/>
                  <a:gd name="T9" fmla="*/ 2 h 77"/>
                  <a:gd name="T10" fmla="*/ 3 w 7"/>
                  <a:gd name="T11" fmla="*/ 0 h 77"/>
                  <a:gd name="T12" fmla="*/ 0 w 7"/>
                  <a:gd name="T13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7">
                    <a:moveTo>
                      <a:pt x="0" y="2"/>
                    </a:moveTo>
                    <a:cubicBezTo>
                      <a:pt x="0" y="74"/>
                      <a:pt x="0" y="74"/>
                      <a:pt x="0" y="74"/>
                    </a:cubicBezTo>
                    <a:cubicBezTo>
                      <a:pt x="0" y="76"/>
                      <a:pt x="1" y="77"/>
                      <a:pt x="3" y="77"/>
                    </a:cubicBezTo>
                    <a:cubicBezTo>
                      <a:pt x="5" y="77"/>
                      <a:pt x="7" y="76"/>
                      <a:pt x="7" y="7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56" name="Freeform 191">
                <a:extLst>
                  <a:ext uri="{FF2B5EF4-FFF2-40B4-BE49-F238E27FC236}">
                    <a16:creationId xmlns:a16="http://schemas.microsoft.com/office/drawing/2014/main" id="{A55FE596-3C14-4359-B42C-7DA0C78D8852}"/>
                  </a:ext>
                </a:extLst>
              </p:cNvPr>
              <p:cNvSpPr/>
              <p:nvPr/>
            </p:nvSpPr>
            <p:spPr bwMode="auto">
              <a:xfrm>
                <a:off x="-6415088" y="3071812"/>
                <a:ext cx="49213" cy="247650"/>
              </a:xfrm>
              <a:custGeom>
                <a:avLst/>
                <a:gdLst>
                  <a:gd name="T0" fmla="*/ 13 w 13"/>
                  <a:gd name="T1" fmla="*/ 1 h 66"/>
                  <a:gd name="T2" fmla="*/ 7 w 13"/>
                  <a:gd name="T3" fmla="*/ 0 h 66"/>
                  <a:gd name="T4" fmla="*/ 7 w 13"/>
                  <a:gd name="T5" fmla="*/ 0 h 66"/>
                  <a:gd name="T6" fmla="*/ 0 w 13"/>
                  <a:gd name="T7" fmla="*/ 2 h 66"/>
                  <a:gd name="T8" fmla="*/ 0 w 13"/>
                  <a:gd name="T9" fmla="*/ 66 h 66"/>
                  <a:gd name="T10" fmla="*/ 13 w 13"/>
                  <a:gd name="T11" fmla="*/ 66 h 66"/>
                  <a:gd name="T12" fmla="*/ 13 w 13"/>
                  <a:gd name="T13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66">
                    <a:moveTo>
                      <a:pt x="13" y="1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13" y="66"/>
                      <a:pt x="13" y="66"/>
                      <a:pt x="13" y="66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57" name="Freeform 192">
                <a:extLst>
                  <a:ext uri="{FF2B5EF4-FFF2-40B4-BE49-F238E27FC236}">
                    <a16:creationId xmlns:a16="http://schemas.microsoft.com/office/drawing/2014/main" id="{F072AD93-6CDC-4BA2-A5F2-E2648948D617}"/>
                  </a:ext>
                </a:extLst>
              </p:cNvPr>
              <p:cNvSpPr/>
              <p:nvPr/>
            </p:nvSpPr>
            <p:spPr bwMode="auto">
              <a:xfrm>
                <a:off x="-6415088" y="2725737"/>
                <a:ext cx="49213" cy="33338"/>
              </a:xfrm>
              <a:custGeom>
                <a:avLst/>
                <a:gdLst>
                  <a:gd name="T0" fmla="*/ 8 w 13"/>
                  <a:gd name="T1" fmla="*/ 9 h 9"/>
                  <a:gd name="T2" fmla="*/ 9 w 13"/>
                  <a:gd name="T3" fmla="*/ 9 h 9"/>
                  <a:gd name="T4" fmla="*/ 13 w 13"/>
                  <a:gd name="T5" fmla="*/ 9 h 9"/>
                  <a:gd name="T6" fmla="*/ 13 w 13"/>
                  <a:gd name="T7" fmla="*/ 0 h 9"/>
                  <a:gd name="T8" fmla="*/ 0 w 13"/>
                  <a:gd name="T9" fmla="*/ 0 h 9"/>
                  <a:gd name="T10" fmla="*/ 0 w 13"/>
                  <a:gd name="T11" fmla="*/ 9 h 9"/>
                  <a:gd name="T12" fmla="*/ 8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8" y="9"/>
                    </a:moveTo>
                    <a:cubicBezTo>
                      <a:pt x="8" y="9"/>
                      <a:pt x="9" y="9"/>
                      <a:pt x="9" y="9"/>
                    </a:cubicBezTo>
                    <a:cubicBezTo>
                      <a:pt x="10" y="9"/>
                      <a:pt x="12" y="9"/>
                      <a:pt x="13" y="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5" y="9"/>
                      <a:pt x="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58" name="Freeform 193">
                <a:extLst>
                  <a:ext uri="{FF2B5EF4-FFF2-40B4-BE49-F238E27FC236}">
                    <a16:creationId xmlns:a16="http://schemas.microsoft.com/office/drawing/2014/main" id="{5F47BF24-A13E-4A0A-8E04-A70B9167BFF0}"/>
                  </a:ext>
                </a:extLst>
              </p:cNvPr>
              <p:cNvSpPr/>
              <p:nvPr/>
            </p:nvSpPr>
            <p:spPr bwMode="auto">
              <a:xfrm>
                <a:off x="-6616700" y="2774950"/>
                <a:ext cx="465138" cy="344488"/>
              </a:xfrm>
              <a:custGeom>
                <a:avLst/>
                <a:gdLst>
                  <a:gd name="T0" fmla="*/ 67 w 124"/>
                  <a:gd name="T1" fmla="*/ 0 h 92"/>
                  <a:gd name="T2" fmla="*/ 63 w 124"/>
                  <a:gd name="T3" fmla="*/ 0 h 92"/>
                  <a:gd name="T4" fmla="*/ 62 w 124"/>
                  <a:gd name="T5" fmla="*/ 0 h 92"/>
                  <a:gd name="T6" fmla="*/ 54 w 124"/>
                  <a:gd name="T7" fmla="*/ 1 h 92"/>
                  <a:gd name="T8" fmla="*/ 0 w 124"/>
                  <a:gd name="T9" fmla="*/ 60 h 92"/>
                  <a:gd name="T10" fmla="*/ 4 w 124"/>
                  <a:gd name="T11" fmla="*/ 84 h 92"/>
                  <a:gd name="T12" fmla="*/ 6 w 124"/>
                  <a:gd name="T13" fmla="*/ 87 h 92"/>
                  <a:gd name="T14" fmla="*/ 9 w 124"/>
                  <a:gd name="T15" fmla="*/ 83 h 92"/>
                  <a:gd name="T16" fmla="*/ 25 w 124"/>
                  <a:gd name="T17" fmla="*/ 74 h 92"/>
                  <a:gd name="T18" fmla="*/ 25 w 124"/>
                  <a:gd name="T19" fmla="*/ 74 h 92"/>
                  <a:gd name="T20" fmla="*/ 41 w 124"/>
                  <a:gd name="T21" fmla="*/ 84 h 92"/>
                  <a:gd name="T22" fmla="*/ 43 w 124"/>
                  <a:gd name="T23" fmla="*/ 87 h 92"/>
                  <a:gd name="T24" fmla="*/ 45 w 124"/>
                  <a:gd name="T25" fmla="*/ 84 h 92"/>
                  <a:gd name="T26" fmla="*/ 54 w 124"/>
                  <a:gd name="T27" fmla="*/ 76 h 92"/>
                  <a:gd name="T28" fmla="*/ 61 w 124"/>
                  <a:gd name="T29" fmla="*/ 75 h 92"/>
                  <a:gd name="T30" fmla="*/ 61 w 124"/>
                  <a:gd name="T31" fmla="*/ 75 h 92"/>
                  <a:gd name="T32" fmla="*/ 67 w 124"/>
                  <a:gd name="T33" fmla="*/ 76 h 92"/>
                  <a:gd name="T34" fmla="*/ 77 w 124"/>
                  <a:gd name="T35" fmla="*/ 85 h 92"/>
                  <a:gd name="T36" fmla="*/ 79 w 124"/>
                  <a:gd name="T37" fmla="*/ 88 h 92"/>
                  <a:gd name="T38" fmla="*/ 81 w 124"/>
                  <a:gd name="T39" fmla="*/ 85 h 92"/>
                  <a:gd name="T40" fmla="*/ 96 w 124"/>
                  <a:gd name="T41" fmla="*/ 75 h 92"/>
                  <a:gd name="T42" fmla="*/ 97 w 124"/>
                  <a:gd name="T43" fmla="*/ 75 h 92"/>
                  <a:gd name="T44" fmla="*/ 112 w 124"/>
                  <a:gd name="T45" fmla="*/ 86 h 92"/>
                  <a:gd name="T46" fmla="*/ 114 w 124"/>
                  <a:gd name="T47" fmla="*/ 90 h 92"/>
                  <a:gd name="T48" fmla="*/ 115 w 124"/>
                  <a:gd name="T49" fmla="*/ 92 h 92"/>
                  <a:gd name="T50" fmla="*/ 116 w 124"/>
                  <a:gd name="T51" fmla="*/ 90 h 92"/>
                  <a:gd name="T52" fmla="*/ 118 w 124"/>
                  <a:gd name="T53" fmla="*/ 87 h 92"/>
                  <a:gd name="T54" fmla="*/ 123 w 124"/>
                  <a:gd name="T55" fmla="*/ 63 h 92"/>
                  <a:gd name="T56" fmla="*/ 67 w 124"/>
                  <a:gd name="T5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4" h="92">
                    <a:moveTo>
                      <a:pt x="67" y="0"/>
                    </a:moveTo>
                    <a:cubicBezTo>
                      <a:pt x="66" y="0"/>
                      <a:pt x="64" y="0"/>
                      <a:pt x="63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9" y="0"/>
                      <a:pt x="56" y="0"/>
                      <a:pt x="54" y="1"/>
                    </a:cubicBezTo>
                    <a:cubicBezTo>
                      <a:pt x="24" y="4"/>
                      <a:pt x="1" y="29"/>
                      <a:pt x="0" y="60"/>
                    </a:cubicBezTo>
                    <a:cubicBezTo>
                      <a:pt x="0" y="69"/>
                      <a:pt x="1" y="76"/>
                      <a:pt x="4" y="84"/>
                    </a:cubicBezTo>
                    <a:cubicBezTo>
                      <a:pt x="4" y="86"/>
                      <a:pt x="5" y="87"/>
                      <a:pt x="6" y="87"/>
                    </a:cubicBezTo>
                    <a:cubicBezTo>
                      <a:pt x="7" y="87"/>
                      <a:pt x="8" y="85"/>
                      <a:pt x="9" y="83"/>
                    </a:cubicBezTo>
                    <a:cubicBezTo>
                      <a:pt x="12" y="78"/>
                      <a:pt x="18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32" y="74"/>
                      <a:pt x="38" y="78"/>
                      <a:pt x="41" y="84"/>
                    </a:cubicBezTo>
                    <a:cubicBezTo>
                      <a:pt x="42" y="86"/>
                      <a:pt x="42" y="87"/>
                      <a:pt x="43" y="87"/>
                    </a:cubicBezTo>
                    <a:cubicBezTo>
                      <a:pt x="43" y="87"/>
                      <a:pt x="44" y="86"/>
                      <a:pt x="45" y="84"/>
                    </a:cubicBezTo>
                    <a:cubicBezTo>
                      <a:pt x="47" y="80"/>
                      <a:pt x="50" y="77"/>
                      <a:pt x="54" y="76"/>
                    </a:cubicBezTo>
                    <a:cubicBezTo>
                      <a:pt x="56" y="75"/>
                      <a:pt x="58" y="75"/>
                      <a:pt x="61" y="75"/>
                    </a:cubicBezTo>
                    <a:cubicBezTo>
                      <a:pt x="61" y="75"/>
                      <a:pt x="61" y="75"/>
                      <a:pt x="61" y="75"/>
                    </a:cubicBezTo>
                    <a:cubicBezTo>
                      <a:pt x="63" y="75"/>
                      <a:pt x="65" y="75"/>
                      <a:pt x="67" y="76"/>
                    </a:cubicBezTo>
                    <a:cubicBezTo>
                      <a:pt x="71" y="77"/>
                      <a:pt x="75" y="81"/>
                      <a:pt x="77" y="85"/>
                    </a:cubicBezTo>
                    <a:cubicBezTo>
                      <a:pt x="78" y="87"/>
                      <a:pt x="78" y="88"/>
                      <a:pt x="79" y="88"/>
                    </a:cubicBezTo>
                    <a:cubicBezTo>
                      <a:pt x="79" y="88"/>
                      <a:pt x="80" y="87"/>
                      <a:pt x="81" y="85"/>
                    </a:cubicBezTo>
                    <a:cubicBezTo>
                      <a:pt x="84" y="79"/>
                      <a:pt x="89" y="75"/>
                      <a:pt x="96" y="75"/>
                    </a:cubicBezTo>
                    <a:cubicBezTo>
                      <a:pt x="96" y="75"/>
                      <a:pt x="97" y="75"/>
                      <a:pt x="97" y="75"/>
                    </a:cubicBezTo>
                    <a:cubicBezTo>
                      <a:pt x="104" y="76"/>
                      <a:pt x="110" y="80"/>
                      <a:pt x="112" y="86"/>
                    </a:cubicBezTo>
                    <a:cubicBezTo>
                      <a:pt x="113" y="87"/>
                      <a:pt x="113" y="89"/>
                      <a:pt x="114" y="90"/>
                    </a:cubicBezTo>
                    <a:cubicBezTo>
                      <a:pt x="114" y="91"/>
                      <a:pt x="114" y="92"/>
                      <a:pt x="115" y="92"/>
                    </a:cubicBezTo>
                    <a:cubicBezTo>
                      <a:pt x="115" y="92"/>
                      <a:pt x="116" y="91"/>
                      <a:pt x="116" y="90"/>
                    </a:cubicBezTo>
                    <a:cubicBezTo>
                      <a:pt x="117" y="89"/>
                      <a:pt x="117" y="88"/>
                      <a:pt x="118" y="87"/>
                    </a:cubicBezTo>
                    <a:cubicBezTo>
                      <a:pt x="121" y="79"/>
                      <a:pt x="123" y="72"/>
                      <a:pt x="123" y="63"/>
                    </a:cubicBezTo>
                    <a:cubicBezTo>
                      <a:pt x="124" y="31"/>
                      <a:pt x="99" y="3"/>
                      <a:pt x="6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59" name="Freeform 194">
                <a:extLst>
                  <a:ext uri="{FF2B5EF4-FFF2-40B4-BE49-F238E27FC236}">
                    <a16:creationId xmlns:a16="http://schemas.microsoft.com/office/drawing/2014/main" id="{33D318A5-8217-42C0-81F9-8A88F352D37E}"/>
                  </a:ext>
                </a:extLst>
              </p:cNvPr>
              <p:cNvSpPr/>
              <p:nvPr/>
            </p:nvSpPr>
            <p:spPr bwMode="auto">
              <a:xfrm>
                <a:off x="-1455738" y="7662863"/>
                <a:ext cx="179388" cy="131763"/>
              </a:xfrm>
              <a:custGeom>
                <a:avLst/>
                <a:gdLst>
                  <a:gd name="T0" fmla="*/ 31 w 48"/>
                  <a:gd name="T1" fmla="*/ 11 h 35"/>
                  <a:gd name="T2" fmla="*/ 42 w 48"/>
                  <a:gd name="T3" fmla="*/ 3 h 35"/>
                  <a:gd name="T4" fmla="*/ 48 w 48"/>
                  <a:gd name="T5" fmla="*/ 1 h 35"/>
                  <a:gd name="T6" fmla="*/ 28 w 48"/>
                  <a:gd name="T7" fmla="*/ 3 h 35"/>
                  <a:gd name="T8" fmla="*/ 15 w 48"/>
                  <a:gd name="T9" fmla="*/ 13 h 35"/>
                  <a:gd name="T10" fmla="*/ 10 w 48"/>
                  <a:gd name="T11" fmla="*/ 23 h 35"/>
                  <a:gd name="T12" fmla="*/ 0 w 48"/>
                  <a:gd name="T13" fmla="*/ 35 h 35"/>
                  <a:gd name="T14" fmla="*/ 16 w 48"/>
                  <a:gd name="T15" fmla="*/ 28 h 35"/>
                  <a:gd name="T16" fmla="*/ 31 w 48"/>
                  <a:gd name="T17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35">
                    <a:moveTo>
                      <a:pt x="31" y="11"/>
                    </a:moveTo>
                    <a:cubicBezTo>
                      <a:pt x="34" y="7"/>
                      <a:pt x="38" y="5"/>
                      <a:pt x="42" y="3"/>
                    </a:cubicBezTo>
                    <a:cubicBezTo>
                      <a:pt x="43" y="3"/>
                      <a:pt x="46" y="1"/>
                      <a:pt x="48" y="1"/>
                    </a:cubicBezTo>
                    <a:cubicBezTo>
                      <a:pt x="41" y="1"/>
                      <a:pt x="34" y="0"/>
                      <a:pt x="28" y="3"/>
                    </a:cubicBezTo>
                    <a:cubicBezTo>
                      <a:pt x="23" y="5"/>
                      <a:pt x="19" y="9"/>
                      <a:pt x="15" y="13"/>
                    </a:cubicBezTo>
                    <a:cubicBezTo>
                      <a:pt x="13" y="16"/>
                      <a:pt x="11" y="20"/>
                      <a:pt x="10" y="23"/>
                    </a:cubicBezTo>
                    <a:cubicBezTo>
                      <a:pt x="7" y="27"/>
                      <a:pt x="5" y="33"/>
                      <a:pt x="0" y="35"/>
                    </a:cubicBezTo>
                    <a:cubicBezTo>
                      <a:pt x="6" y="34"/>
                      <a:pt x="12" y="31"/>
                      <a:pt x="16" y="28"/>
                    </a:cubicBezTo>
                    <a:cubicBezTo>
                      <a:pt x="22" y="23"/>
                      <a:pt x="26" y="16"/>
                      <a:pt x="3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60" name="Freeform 195">
                <a:extLst>
                  <a:ext uri="{FF2B5EF4-FFF2-40B4-BE49-F238E27FC236}">
                    <a16:creationId xmlns:a16="http://schemas.microsoft.com/office/drawing/2014/main" id="{C764A463-AFC9-424C-AC09-4FD305DE709E}"/>
                  </a:ext>
                </a:extLst>
              </p:cNvPr>
              <p:cNvSpPr/>
              <p:nvPr/>
            </p:nvSpPr>
            <p:spPr bwMode="auto">
              <a:xfrm>
                <a:off x="-1444625" y="7667625"/>
                <a:ext cx="236538" cy="160338"/>
              </a:xfrm>
              <a:custGeom>
                <a:avLst/>
                <a:gdLst>
                  <a:gd name="T0" fmla="*/ 41 w 63"/>
                  <a:gd name="T1" fmla="*/ 5 h 43"/>
                  <a:gd name="T2" fmla="*/ 26 w 63"/>
                  <a:gd name="T3" fmla="*/ 19 h 43"/>
                  <a:gd name="T4" fmla="*/ 14 w 63"/>
                  <a:gd name="T5" fmla="*/ 31 h 43"/>
                  <a:gd name="T6" fmla="*/ 0 w 63"/>
                  <a:gd name="T7" fmla="*/ 36 h 43"/>
                  <a:gd name="T8" fmla="*/ 35 w 63"/>
                  <a:gd name="T9" fmla="*/ 36 h 43"/>
                  <a:gd name="T10" fmla="*/ 53 w 63"/>
                  <a:gd name="T11" fmla="*/ 11 h 43"/>
                  <a:gd name="T12" fmla="*/ 60 w 63"/>
                  <a:gd name="T13" fmla="*/ 3 h 43"/>
                  <a:gd name="T14" fmla="*/ 63 w 63"/>
                  <a:gd name="T15" fmla="*/ 1 h 43"/>
                  <a:gd name="T16" fmla="*/ 41 w 63"/>
                  <a:gd name="T17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43">
                    <a:moveTo>
                      <a:pt x="41" y="5"/>
                    </a:moveTo>
                    <a:cubicBezTo>
                      <a:pt x="34" y="8"/>
                      <a:pt x="30" y="13"/>
                      <a:pt x="26" y="19"/>
                    </a:cubicBezTo>
                    <a:cubicBezTo>
                      <a:pt x="22" y="23"/>
                      <a:pt x="18" y="28"/>
                      <a:pt x="14" y="31"/>
                    </a:cubicBezTo>
                    <a:cubicBezTo>
                      <a:pt x="10" y="33"/>
                      <a:pt x="5" y="36"/>
                      <a:pt x="0" y="36"/>
                    </a:cubicBezTo>
                    <a:cubicBezTo>
                      <a:pt x="11" y="43"/>
                      <a:pt x="24" y="42"/>
                      <a:pt x="35" y="36"/>
                    </a:cubicBezTo>
                    <a:cubicBezTo>
                      <a:pt x="44" y="30"/>
                      <a:pt x="48" y="20"/>
                      <a:pt x="53" y="11"/>
                    </a:cubicBezTo>
                    <a:cubicBezTo>
                      <a:pt x="55" y="8"/>
                      <a:pt x="57" y="6"/>
                      <a:pt x="60" y="3"/>
                    </a:cubicBezTo>
                    <a:cubicBezTo>
                      <a:pt x="60" y="3"/>
                      <a:pt x="62" y="1"/>
                      <a:pt x="63" y="1"/>
                    </a:cubicBezTo>
                    <a:cubicBezTo>
                      <a:pt x="56" y="0"/>
                      <a:pt x="48" y="1"/>
                      <a:pt x="4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61" name="Freeform 196">
                <a:extLst>
                  <a:ext uri="{FF2B5EF4-FFF2-40B4-BE49-F238E27FC236}">
                    <a16:creationId xmlns:a16="http://schemas.microsoft.com/office/drawing/2014/main" id="{BF75299E-4440-47BD-8693-2B84C17CB948}"/>
                  </a:ext>
                </a:extLst>
              </p:cNvPr>
              <p:cNvSpPr/>
              <p:nvPr/>
            </p:nvSpPr>
            <p:spPr bwMode="auto">
              <a:xfrm>
                <a:off x="-1455738" y="7532688"/>
                <a:ext cx="153988" cy="107950"/>
              </a:xfrm>
              <a:custGeom>
                <a:avLst/>
                <a:gdLst>
                  <a:gd name="T0" fmla="*/ 13 w 41"/>
                  <a:gd name="T1" fmla="*/ 11 h 29"/>
                  <a:gd name="T2" fmla="*/ 8 w 41"/>
                  <a:gd name="T3" fmla="*/ 19 h 29"/>
                  <a:gd name="T4" fmla="*/ 0 w 41"/>
                  <a:gd name="T5" fmla="*/ 29 h 29"/>
                  <a:gd name="T6" fmla="*/ 14 w 41"/>
                  <a:gd name="T7" fmla="*/ 23 h 29"/>
                  <a:gd name="T8" fmla="*/ 27 w 41"/>
                  <a:gd name="T9" fmla="*/ 9 h 29"/>
                  <a:gd name="T10" fmla="*/ 36 w 41"/>
                  <a:gd name="T11" fmla="*/ 2 h 29"/>
                  <a:gd name="T12" fmla="*/ 41 w 41"/>
                  <a:gd name="T13" fmla="*/ 1 h 29"/>
                  <a:gd name="T14" fmla="*/ 24 w 41"/>
                  <a:gd name="T15" fmla="*/ 2 h 29"/>
                  <a:gd name="T16" fmla="*/ 13 w 41"/>
                  <a:gd name="T17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8">
                    <a:moveTo>
                      <a:pt x="13" y="11"/>
                    </a:moveTo>
                    <a:cubicBezTo>
                      <a:pt x="11" y="14"/>
                      <a:pt x="10" y="16"/>
                      <a:pt x="8" y="19"/>
                    </a:cubicBezTo>
                    <a:cubicBezTo>
                      <a:pt x="7" y="23"/>
                      <a:pt x="4" y="28"/>
                      <a:pt x="0" y="29"/>
                    </a:cubicBezTo>
                    <a:cubicBezTo>
                      <a:pt x="5" y="29"/>
                      <a:pt x="10" y="26"/>
                      <a:pt x="14" y="23"/>
                    </a:cubicBezTo>
                    <a:cubicBezTo>
                      <a:pt x="19" y="19"/>
                      <a:pt x="22" y="13"/>
                      <a:pt x="27" y="9"/>
                    </a:cubicBezTo>
                    <a:cubicBezTo>
                      <a:pt x="29" y="6"/>
                      <a:pt x="33" y="4"/>
                      <a:pt x="36" y="2"/>
                    </a:cubicBezTo>
                    <a:cubicBezTo>
                      <a:pt x="37" y="2"/>
                      <a:pt x="40" y="0"/>
                      <a:pt x="41" y="1"/>
                    </a:cubicBezTo>
                    <a:cubicBezTo>
                      <a:pt x="36" y="0"/>
                      <a:pt x="30" y="0"/>
                      <a:pt x="24" y="2"/>
                    </a:cubicBezTo>
                    <a:cubicBezTo>
                      <a:pt x="20" y="4"/>
                      <a:pt x="16" y="7"/>
                      <a:pt x="1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62" name="Freeform 197">
                <a:extLst>
                  <a:ext uri="{FF2B5EF4-FFF2-40B4-BE49-F238E27FC236}">
                    <a16:creationId xmlns:a16="http://schemas.microsoft.com/office/drawing/2014/main" id="{A59A6A54-EA3E-4B31-860F-2881D39D2D94}"/>
                  </a:ext>
                </a:extLst>
              </p:cNvPr>
              <p:cNvSpPr/>
              <p:nvPr/>
            </p:nvSpPr>
            <p:spPr bwMode="auto">
              <a:xfrm>
                <a:off x="-1444625" y="7535863"/>
                <a:ext cx="203200" cy="134938"/>
              </a:xfrm>
              <a:custGeom>
                <a:avLst/>
                <a:gdLst>
                  <a:gd name="T0" fmla="*/ 51 w 54"/>
                  <a:gd name="T1" fmla="*/ 2 h 36"/>
                  <a:gd name="T2" fmla="*/ 54 w 54"/>
                  <a:gd name="T3" fmla="*/ 0 h 36"/>
                  <a:gd name="T4" fmla="*/ 35 w 54"/>
                  <a:gd name="T5" fmla="*/ 4 h 36"/>
                  <a:gd name="T6" fmla="*/ 22 w 54"/>
                  <a:gd name="T7" fmla="*/ 15 h 36"/>
                  <a:gd name="T8" fmla="*/ 12 w 54"/>
                  <a:gd name="T9" fmla="*/ 26 h 36"/>
                  <a:gd name="T10" fmla="*/ 0 w 54"/>
                  <a:gd name="T11" fmla="*/ 30 h 36"/>
                  <a:gd name="T12" fmla="*/ 30 w 54"/>
                  <a:gd name="T13" fmla="*/ 30 h 36"/>
                  <a:gd name="T14" fmla="*/ 46 w 54"/>
                  <a:gd name="T15" fmla="*/ 9 h 36"/>
                  <a:gd name="T16" fmla="*/ 51 w 54"/>
                  <a:gd name="T17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6">
                    <a:moveTo>
                      <a:pt x="51" y="2"/>
                    </a:moveTo>
                    <a:cubicBezTo>
                      <a:pt x="52" y="2"/>
                      <a:pt x="53" y="0"/>
                      <a:pt x="54" y="0"/>
                    </a:cubicBezTo>
                    <a:cubicBezTo>
                      <a:pt x="48" y="0"/>
                      <a:pt x="41" y="0"/>
                      <a:pt x="35" y="4"/>
                    </a:cubicBezTo>
                    <a:cubicBezTo>
                      <a:pt x="29" y="7"/>
                      <a:pt x="26" y="10"/>
                      <a:pt x="22" y="15"/>
                    </a:cubicBezTo>
                    <a:cubicBezTo>
                      <a:pt x="19" y="19"/>
                      <a:pt x="16" y="23"/>
                      <a:pt x="12" y="26"/>
                    </a:cubicBezTo>
                    <a:cubicBezTo>
                      <a:pt x="9" y="28"/>
                      <a:pt x="4" y="30"/>
                      <a:pt x="0" y="30"/>
                    </a:cubicBezTo>
                    <a:cubicBezTo>
                      <a:pt x="9" y="36"/>
                      <a:pt x="21" y="36"/>
                      <a:pt x="30" y="30"/>
                    </a:cubicBezTo>
                    <a:cubicBezTo>
                      <a:pt x="38" y="25"/>
                      <a:pt x="41" y="17"/>
                      <a:pt x="46" y="9"/>
                    </a:cubicBezTo>
                    <a:cubicBezTo>
                      <a:pt x="47" y="7"/>
                      <a:pt x="49" y="4"/>
                      <a:pt x="5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63" name="Freeform 198">
                <a:extLst>
                  <a:ext uri="{FF2B5EF4-FFF2-40B4-BE49-F238E27FC236}">
                    <a16:creationId xmlns:a16="http://schemas.microsoft.com/office/drawing/2014/main" id="{9B5B5962-DCE1-48EB-8BE6-BE4E2E1FE5A7}"/>
                  </a:ext>
                </a:extLst>
              </p:cNvPr>
              <p:cNvSpPr/>
              <p:nvPr/>
            </p:nvSpPr>
            <p:spPr bwMode="auto">
              <a:xfrm>
                <a:off x="-1655763" y="7662863"/>
                <a:ext cx="180975" cy="131763"/>
              </a:xfrm>
              <a:custGeom>
                <a:avLst/>
                <a:gdLst>
                  <a:gd name="T0" fmla="*/ 17 w 48"/>
                  <a:gd name="T1" fmla="*/ 11 h 35"/>
                  <a:gd name="T2" fmla="*/ 32 w 48"/>
                  <a:gd name="T3" fmla="*/ 28 h 35"/>
                  <a:gd name="T4" fmla="*/ 48 w 48"/>
                  <a:gd name="T5" fmla="*/ 35 h 35"/>
                  <a:gd name="T6" fmla="*/ 38 w 48"/>
                  <a:gd name="T7" fmla="*/ 23 h 35"/>
                  <a:gd name="T8" fmla="*/ 33 w 48"/>
                  <a:gd name="T9" fmla="*/ 13 h 35"/>
                  <a:gd name="T10" fmla="*/ 20 w 48"/>
                  <a:gd name="T11" fmla="*/ 3 h 35"/>
                  <a:gd name="T12" fmla="*/ 0 w 48"/>
                  <a:gd name="T13" fmla="*/ 1 h 35"/>
                  <a:gd name="T14" fmla="*/ 6 w 48"/>
                  <a:gd name="T15" fmla="*/ 3 h 35"/>
                  <a:gd name="T16" fmla="*/ 17 w 48"/>
                  <a:gd name="T17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35">
                    <a:moveTo>
                      <a:pt x="17" y="11"/>
                    </a:moveTo>
                    <a:cubicBezTo>
                      <a:pt x="22" y="16"/>
                      <a:pt x="26" y="23"/>
                      <a:pt x="32" y="28"/>
                    </a:cubicBezTo>
                    <a:cubicBezTo>
                      <a:pt x="36" y="31"/>
                      <a:pt x="42" y="34"/>
                      <a:pt x="48" y="35"/>
                    </a:cubicBezTo>
                    <a:cubicBezTo>
                      <a:pt x="44" y="33"/>
                      <a:pt x="41" y="27"/>
                      <a:pt x="38" y="23"/>
                    </a:cubicBezTo>
                    <a:cubicBezTo>
                      <a:pt x="37" y="20"/>
                      <a:pt x="35" y="16"/>
                      <a:pt x="33" y="13"/>
                    </a:cubicBezTo>
                    <a:cubicBezTo>
                      <a:pt x="30" y="9"/>
                      <a:pt x="25" y="5"/>
                      <a:pt x="20" y="3"/>
                    </a:cubicBezTo>
                    <a:cubicBezTo>
                      <a:pt x="14" y="0"/>
                      <a:pt x="7" y="1"/>
                      <a:pt x="0" y="1"/>
                    </a:cubicBezTo>
                    <a:cubicBezTo>
                      <a:pt x="2" y="1"/>
                      <a:pt x="5" y="3"/>
                      <a:pt x="6" y="3"/>
                    </a:cubicBezTo>
                    <a:cubicBezTo>
                      <a:pt x="10" y="5"/>
                      <a:pt x="14" y="7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64" name="Freeform 199">
                <a:extLst>
                  <a:ext uri="{FF2B5EF4-FFF2-40B4-BE49-F238E27FC236}">
                    <a16:creationId xmlns:a16="http://schemas.microsoft.com/office/drawing/2014/main" id="{819A3706-9F79-4361-83FC-383C35B3C926}"/>
                  </a:ext>
                </a:extLst>
              </p:cNvPr>
              <p:cNvSpPr/>
              <p:nvPr/>
            </p:nvSpPr>
            <p:spPr bwMode="auto">
              <a:xfrm>
                <a:off x="-1722438" y="7667625"/>
                <a:ext cx="236538" cy="160338"/>
              </a:xfrm>
              <a:custGeom>
                <a:avLst/>
                <a:gdLst>
                  <a:gd name="T0" fmla="*/ 10 w 63"/>
                  <a:gd name="T1" fmla="*/ 11 h 43"/>
                  <a:gd name="T2" fmla="*/ 28 w 63"/>
                  <a:gd name="T3" fmla="*/ 36 h 43"/>
                  <a:gd name="T4" fmla="*/ 63 w 63"/>
                  <a:gd name="T5" fmla="*/ 36 h 43"/>
                  <a:gd name="T6" fmla="*/ 49 w 63"/>
                  <a:gd name="T7" fmla="*/ 31 h 43"/>
                  <a:gd name="T8" fmla="*/ 37 w 63"/>
                  <a:gd name="T9" fmla="*/ 19 h 43"/>
                  <a:gd name="T10" fmla="*/ 22 w 63"/>
                  <a:gd name="T11" fmla="*/ 5 h 43"/>
                  <a:gd name="T12" fmla="*/ 0 w 63"/>
                  <a:gd name="T13" fmla="*/ 1 h 43"/>
                  <a:gd name="T14" fmla="*/ 3 w 63"/>
                  <a:gd name="T15" fmla="*/ 3 h 43"/>
                  <a:gd name="T16" fmla="*/ 10 w 63"/>
                  <a:gd name="T17" fmla="*/ 1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43">
                    <a:moveTo>
                      <a:pt x="10" y="11"/>
                    </a:moveTo>
                    <a:cubicBezTo>
                      <a:pt x="15" y="20"/>
                      <a:pt x="19" y="30"/>
                      <a:pt x="28" y="36"/>
                    </a:cubicBezTo>
                    <a:cubicBezTo>
                      <a:pt x="39" y="42"/>
                      <a:pt x="52" y="43"/>
                      <a:pt x="63" y="36"/>
                    </a:cubicBezTo>
                    <a:cubicBezTo>
                      <a:pt x="58" y="36"/>
                      <a:pt x="53" y="33"/>
                      <a:pt x="49" y="31"/>
                    </a:cubicBezTo>
                    <a:cubicBezTo>
                      <a:pt x="45" y="28"/>
                      <a:pt x="41" y="23"/>
                      <a:pt x="37" y="19"/>
                    </a:cubicBezTo>
                    <a:cubicBezTo>
                      <a:pt x="33" y="13"/>
                      <a:pt x="29" y="8"/>
                      <a:pt x="22" y="5"/>
                    </a:cubicBezTo>
                    <a:cubicBezTo>
                      <a:pt x="15" y="1"/>
                      <a:pt x="7" y="0"/>
                      <a:pt x="0" y="1"/>
                    </a:cubicBezTo>
                    <a:cubicBezTo>
                      <a:pt x="1" y="1"/>
                      <a:pt x="3" y="3"/>
                      <a:pt x="3" y="3"/>
                    </a:cubicBezTo>
                    <a:cubicBezTo>
                      <a:pt x="6" y="6"/>
                      <a:pt x="8" y="8"/>
                      <a:pt x="1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65" name="Freeform 200">
                <a:extLst>
                  <a:ext uri="{FF2B5EF4-FFF2-40B4-BE49-F238E27FC236}">
                    <a16:creationId xmlns:a16="http://schemas.microsoft.com/office/drawing/2014/main" id="{B23C4E33-B708-4F2A-B862-FE8F0D5C95A0}"/>
                  </a:ext>
                </a:extLst>
              </p:cNvPr>
              <p:cNvSpPr/>
              <p:nvPr/>
            </p:nvSpPr>
            <p:spPr bwMode="auto">
              <a:xfrm>
                <a:off x="-1628775" y="7532688"/>
                <a:ext cx="153988" cy="107950"/>
              </a:xfrm>
              <a:custGeom>
                <a:avLst/>
                <a:gdLst>
                  <a:gd name="T0" fmla="*/ 17 w 41"/>
                  <a:gd name="T1" fmla="*/ 2 h 29"/>
                  <a:gd name="T2" fmla="*/ 0 w 41"/>
                  <a:gd name="T3" fmla="*/ 1 h 29"/>
                  <a:gd name="T4" fmla="*/ 5 w 41"/>
                  <a:gd name="T5" fmla="*/ 2 h 29"/>
                  <a:gd name="T6" fmla="*/ 14 w 41"/>
                  <a:gd name="T7" fmla="*/ 9 h 29"/>
                  <a:gd name="T8" fmla="*/ 27 w 41"/>
                  <a:gd name="T9" fmla="*/ 23 h 29"/>
                  <a:gd name="T10" fmla="*/ 41 w 41"/>
                  <a:gd name="T11" fmla="*/ 29 h 29"/>
                  <a:gd name="T12" fmla="*/ 33 w 41"/>
                  <a:gd name="T13" fmla="*/ 19 h 29"/>
                  <a:gd name="T14" fmla="*/ 28 w 41"/>
                  <a:gd name="T15" fmla="*/ 11 h 29"/>
                  <a:gd name="T16" fmla="*/ 17 w 41"/>
                  <a:gd name="T17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8">
                    <a:moveTo>
                      <a:pt x="17" y="2"/>
                    </a:moveTo>
                    <a:cubicBezTo>
                      <a:pt x="11" y="0"/>
                      <a:pt x="6" y="0"/>
                      <a:pt x="0" y="1"/>
                    </a:cubicBezTo>
                    <a:cubicBezTo>
                      <a:pt x="1" y="0"/>
                      <a:pt x="4" y="2"/>
                      <a:pt x="5" y="2"/>
                    </a:cubicBezTo>
                    <a:cubicBezTo>
                      <a:pt x="8" y="4"/>
                      <a:pt x="12" y="6"/>
                      <a:pt x="14" y="9"/>
                    </a:cubicBezTo>
                    <a:cubicBezTo>
                      <a:pt x="19" y="13"/>
                      <a:pt x="22" y="19"/>
                      <a:pt x="27" y="23"/>
                    </a:cubicBezTo>
                    <a:cubicBezTo>
                      <a:pt x="31" y="26"/>
                      <a:pt x="36" y="29"/>
                      <a:pt x="41" y="29"/>
                    </a:cubicBezTo>
                    <a:cubicBezTo>
                      <a:pt x="37" y="28"/>
                      <a:pt x="34" y="23"/>
                      <a:pt x="33" y="19"/>
                    </a:cubicBezTo>
                    <a:cubicBezTo>
                      <a:pt x="31" y="16"/>
                      <a:pt x="30" y="14"/>
                      <a:pt x="28" y="11"/>
                    </a:cubicBezTo>
                    <a:cubicBezTo>
                      <a:pt x="25" y="7"/>
                      <a:pt x="21" y="4"/>
                      <a:pt x="1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66" name="Freeform 201">
                <a:extLst>
                  <a:ext uri="{FF2B5EF4-FFF2-40B4-BE49-F238E27FC236}">
                    <a16:creationId xmlns:a16="http://schemas.microsoft.com/office/drawing/2014/main" id="{402EE889-A4E2-42BC-B0C5-ED5F223BB2D4}"/>
                  </a:ext>
                </a:extLst>
              </p:cNvPr>
              <p:cNvSpPr/>
              <p:nvPr/>
            </p:nvSpPr>
            <p:spPr bwMode="auto">
              <a:xfrm>
                <a:off x="-1689100" y="7535863"/>
                <a:ext cx="203200" cy="134938"/>
              </a:xfrm>
              <a:custGeom>
                <a:avLst/>
                <a:gdLst>
                  <a:gd name="T0" fmla="*/ 0 w 54"/>
                  <a:gd name="T1" fmla="*/ 0 h 36"/>
                  <a:gd name="T2" fmla="*/ 3 w 54"/>
                  <a:gd name="T3" fmla="*/ 2 h 36"/>
                  <a:gd name="T4" fmla="*/ 9 w 54"/>
                  <a:gd name="T5" fmla="*/ 9 h 36"/>
                  <a:gd name="T6" fmla="*/ 24 w 54"/>
                  <a:gd name="T7" fmla="*/ 30 h 36"/>
                  <a:gd name="T8" fmla="*/ 54 w 54"/>
                  <a:gd name="T9" fmla="*/ 30 h 36"/>
                  <a:gd name="T10" fmla="*/ 42 w 54"/>
                  <a:gd name="T11" fmla="*/ 26 h 36"/>
                  <a:gd name="T12" fmla="*/ 32 w 54"/>
                  <a:gd name="T13" fmla="*/ 15 h 36"/>
                  <a:gd name="T14" fmla="*/ 19 w 54"/>
                  <a:gd name="T15" fmla="*/ 4 h 36"/>
                  <a:gd name="T16" fmla="*/ 0 w 54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6">
                    <a:moveTo>
                      <a:pt x="0" y="0"/>
                    </a:moveTo>
                    <a:cubicBezTo>
                      <a:pt x="1" y="0"/>
                      <a:pt x="2" y="2"/>
                      <a:pt x="3" y="2"/>
                    </a:cubicBezTo>
                    <a:cubicBezTo>
                      <a:pt x="5" y="4"/>
                      <a:pt x="7" y="7"/>
                      <a:pt x="9" y="9"/>
                    </a:cubicBezTo>
                    <a:cubicBezTo>
                      <a:pt x="13" y="17"/>
                      <a:pt x="16" y="25"/>
                      <a:pt x="24" y="30"/>
                    </a:cubicBezTo>
                    <a:cubicBezTo>
                      <a:pt x="33" y="36"/>
                      <a:pt x="45" y="36"/>
                      <a:pt x="54" y="30"/>
                    </a:cubicBezTo>
                    <a:cubicBezTo>
                      <a:pt x="50" y="30"/>
                      <a:pt x="45" y="28"/>
                      <a:pt x="42" y="26"/>
                    </a:cubicBezTo>
                    <a:cubicBezTo>
                      <a:pt x="38" y="23"/>
                      <a:pt x="35" y="19"/>
                      <a:pt x="32" y="15"/>
                    </a:cubicBezTo>
                    <a:cubicBezTo>
                      <a:pt x="28" y="10"/>
                      <a:pt x="25" y="7"/>
                      <a:pt x="19" y="4"/>
                    </a:cubicBezTo>
                    <a:cubicBezTo>
                      <a:pt x="13" y="0"/>
                      <a:pt x="7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67" name="Freeform 202">
                <a:extLst>
                  <a:ext uri="{FF2B5EF4-FFF2-40B4-BE49-F238E27FC236}">
                    <a16:creationId xmlns:a16="http://schemas.microsoft.com/office/drawing/2014/main" id="{74449F40-0957-48A6-BD1D-1024CF2B37CF}"/>
                  </a:ext>
                </a:extLst>
              </p:cNvPr>
              <p:cNvSpPr/>
              <p:nvPr/>
            </p:nvSpPr>
            <p:spPr bwMode="auto">
              <a:xfrm>
                <a:off x="-1466850" y="7437438"/>
                <a:ext cx="82550" cy="173038"/>
              </a:xfrm>
              <a:custGeom>
                <a:avLst/>
                <a:gdLst>
                  <a:gd name="T0" fmla="*/ 14 w 22"/>
                  <a:gd name="T1" fmla="*/ 15 h 46"/>
                  <a:gd name="T2" fmla="*/ 3 w 22"/>
                  <a:gd name="T3" fmla="*/ 31 h 46"/>
                  <a:gd name="T4" fmla="*/ 0 w 22"/>
                  <a:gd name="T5" fmla="*/ 46 h 46"/>
                  <a:gd name="T6" fmla="*/ 8 w 22"/>
                  <a:gd name="T7" fmla="*/ 35 h 46"/>
                  <a:gd name="T8" fmla="*/ 15 w 22"/>
                  <a:gd name="T9" fmla="*/ 29 h 46"/>
                  <a:gd name="T10" fmla="*/ 22 w 22"/>
                  <a:gd name="T11" fmla="*/ 16 h 46"/>
                  <a:gd name="T12" fmla="*/ 19 w 22"/>
                  <a:gd name="T13" fmla="*/ 0 h 46"/>
                  <a:gd name="T14" fmla="*/ 18 w 22"/>
                  <a:gd name="T15" fmla="*/ 5 h 46"/>
                  <a:gd name="T16" fmla="*/ 14 w 22"/>
                  <a:gd name="T17" fmla="*/ 1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46">
                    <a:moveTo>
                      <a:pt x="14" y="15"/>
                    </a:moveTo>
                    <a:cubicBezTo>
                      <a:pt x="11" y="21"/>
                      <a:pt x="6" y="25"/>
                      <a:pt x="3" y="31"/>
                    </a:cubicBezTo>
                    <a:cubicBezTo>
                      <a:pt x="1" y="35"/>
                      <a:pt x="0" y="41"/>
                      <a:pt x="0" y="46"/>
                    </a:cubicBezTo>
                    <a:cubicBezTo>
                      <a:pt x="1" y="42"/>
                      <a:pt x="5" y="38"/>
                      <a:pt x="8" y="35"/>
                    </a:cubicBezTo>
                    <a:cubicBezTo>
                      <a:pt x="10" y="33"/>
                      <a:pt x="13" y="31"/>
                      <a:pt x="15" y="29"/>
                    </a:cubicBezTo>
                    <a:cubicBezTo>
                      <a:pt x="18" y="25"/>
                      <a:pt x="21" y="21"/>
                      <a:pt x="22" y="16"/>
                    </a:cubicBezTo>
                    <a:cubicBezTo>
                      <a:pt x="22" y="11"/>
                      <a:pt x="21" y="5"/>
                      <a:pt x="19" y="0"/>
                    </a:cubicBezTo>
                    <a:cubicBezTo>
                      <a:pt x="20" y="1"/>
                      <a:pt x="19" y="3"/>
                      <a:pt x="18" y="5"/>
                    </a:cubicBezTo>
                    <a:cubicBezTo>
                      <a:pt x="18" y="8"/>
                      <a:pt x="17" y="12"/>
                      <a:pt x="14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68" name="Freeform 203">
                <a:extLst>
                  <a:ext uri="{FF2B5EF4-FFF2-40B4-BE49-F238E27FC236}">
                    <a16:creationId xmlns:a16="http://schemas.microsoft.com/office/drawing/2014/main" id="{7459C920-B97C-4028-9682-DC29B9EF9014}"/>
                  </a:ext>
                </a:extLst>
              </p:cNvPr>
              <p:cNvSpPr/>
              <p:nvPr/>
            </p:nvSpPr>
            <p:spPr bwMode="auto">
              <a:xfrm>
                <a:off x="-1516063" y="7381875"/>
                <a:ext cx="112713" cy="220663"/>
              </a:xfrm>
              <a:custGeom>
                <a:avLst/>
                <a:gdLst>
                  <a:gd name="T0" fmla="*/ 10 w 30"/>
                  <a:gd name="T1" fmla="*/ 59 h 59"/>
                  <a:gd name="T2" fmla="*/ 12 w 30"/>
                  <a:gd name="T3" fmla="*/ 46 h 59"/>
                  <a:gd name="T4" fmla="*/ 20 w 30"/>
                  <a:gd name="T5" fmla="*/ 34 h 59"/>
                  <a:gd name="T6" fmla="*/ 28 w 30"/>
                  <a:gd name="T7" fmla="*/ 19 h 59"/>
                  <a:gd name="T8" fmla="*/ 27 w 30"/>
                  <a:gd name="T9" fmla="*/ 0 h 59"/>
                  <a:gd name="T10" fmla="*/ 26 w 30"/>
                  <a:gd name="T11" fmla="*/ 3 h 59"/>
                  <a:gd name="T12" fmla="*/ 21 w 30"/>
                  <a:gd name="T13" fmla="*/ 10 h 59"/>
                  <a:gd name="T14" fmla="*/ 3 w 30"/>
                  <a:gd name="T15" fmla="*/ 30 h 59"/>
                  <a:gd name="T16" fmla="*/ 10 w 30"/>
                  <a:gd name="T17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9">
                    <a:moveTo>
                      <a:pt x="10" y="59"/>
                    </a:moveTo>
                    <a:cubicBezTo>
                      <a:pt x="9" y="55"/>
                      <a:pt x="10" y="50"/>
                      <a:pt x="12" y="46"/>
                    </a:cubicBezTo>
                    <a:cubicBezTo>
                      <a:pt x="13" y="42"/>
                      <a:pt x="17" y="38"/>
                      <a:pt x="20" y="34"/>
                    </a:cubicBezTo>
                    <a:cubicBezTo>
                      <a:pt x="24" y="30"/>
                      <a:pt x="27" y="25"/>
                      <a:pt x="28" y="19"/>
                    </a:cubicBezTo>
                    <a:cubicBezTo>
                      <a:pt x="30" y="13"/>
                      <a:pt x="29" y="6"/>
                      <a:pt x="27" y="0"/>
                    </a:cubicBezTo>
                    <a:cubicBezTo>
                      <a:pt x="28" y="0"/>
                      <a:pt x="26" y="2"/>
                      <a:pt x="26" y="3"/>
                    </a:cubicBezTo>
                    <a:cubicBezTo>
                      <a:pt x="25" y="6"/>
                      <a:pt x="23" y="8"/>
                      <a:pt x="21" y="10"/>
                    </a:cubicBezTo>
                    <a:cubicBezTo>
                      <a:pt x="14" y="16"/>
                      <a:pt x="6" y="21"/>
                      <a:pt x="3" y="30"/>
                    </a:cubicBezTo>
                    <a:cubicBezTo>
                      <a:pt x="0" y="40"/>
                      <a:pt x="2" y="51"/>
                      <a:pt x="10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69" name="Freeform 204">
                <a:extLst>
                  <a:ext uri="{FF2B5EF4-FFF2-40B4-BE49-F238E27FC236}">
                    <a16:creationId xmlns:a16="http://schemas.microsoft.com/office/drawing/2014/main" id="{A53D9CD9-AC0E-4BFD-9641-C7BFE7DD43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08588" y="2486025"/>
                <a:ext cx="269875" cy="212725"/>
              </a:xfrm>
              <a:custGeom>
                <a:avLst/>
                <a:gdLst>
                  <a:gd name="T0" fmla="*/ 65 w 72"/>
                  <a:gd name="T1" fmla="*/ 13 h 57"/>
                  <a:gd name="T2" fmla="*/ 58 w 72"/>
                  <a:gd name="T3" fmla="*/ 13 h 57"/>
                  <a:gd name="T4" fmla="*/ 58 w 72"/>
                  <a:gd name="T5" fmla="*/ 16 h 57"/>
                  <a:gd name="T6" fmla="*/ 66 w 72"/>
                  <a:gd name="T7" fmla="*/ 32 h 57"/>
                  <a:gd name="T8" fmla="*/ 66 w 72"/>
                  <a:gd name="T9" fmla="*/ 40 h 57"/>
                  <a:gd name="T10" fmla="*/ 58 w 72"/>
                  <a:gd name="T11" fmla="*/ 57 h 57"/>
                  <a:gd name="T12" fmla="*/ 72 w 72"/>
                  <a:gd name="T13" fmla="*/ 53 h 57"/>
                  <a:gd name="T14" fmla="*/ 72 w 72"/>
                  <a:gd name="T15" fmla="*/ 20 h 57"/>
                  <a:gd name="T16" fmla="*/ 58 w 72"/>
                  <a:gd name="T17" fmla="*/ 0 h 57"/>
                  <a:gd name="T18" fmla="*/ 36 w 72"/>
                  <a:gd name="T19" fmla="*/ 4 h 57"/>
                  <a:gd name="T20" fmla="*/ 58 w 72"/>
                  <a:gd name="T21" fmla="*/ 13 h 57"/>
                  <a:gd name="T22" fmla="*/ 36 w 72"/>
                  <a:gd name="T23" fmla="*/ 45 h 57"/>
                  <a:gd name="T24" fmla="*/ 55 w 72"/>
                  <a:gd name="T25" fmla="*/ 53 h 57"/>
                  <a:gd name="T26" fmla="*/ 58 w 72"/>
                  <a:gd name="T27" fmla="*/ 57 h 57"/>
                  <a:gd name="T28" fmla="*/ 51 w 72"/>
                  <a:gd name="T29" fmla="*/ 40 h 57"/>
                  <a:gd name="T30" fmla="*/ 58 w 72"/>
                  <a:gd name="T31" fmla="*/ 32 h 57"/>
                  <a:gd name="T32" fmla="*/ 36 w 72"/>
                  <a:gd name="T33" fmla="*/ 16 h 57"/>
                  <a:gd name="T34" fmla="*/ 36 w 72"/>
                  <a:gd name="T35" fmla="*/ 0 h 57"/>
                  <a:gd name="T36" fmla="*/ 14 w 72"/>
                  <a:gd name="T37" fmla="*/ 0 h 57"/>
                  <a:gd name="T38" fmla="*/ 18 w 72"/>
                  <a:gd name="T39" fmla="*/ 4 h 57"/>
                  <a:gd name="T40" fmla="*/ 36 w 72"/>
                  <a:gd name="T41" fmla="*/ 4 h 57"/>
                  <a:gd name="T42" fmla="*/ 14 w 72"/>
                  <a:gd name="T43" fmla="*/ 57 h 57"/>
                  <a:gd name="T44" fmla="*/ 17 w 72"/>
                  <a:gd name="T45" fmla="*/ 53 h 57"/>
                  <a:gd name="T46" fmla="*/ 36 w 72"/>
                  <a:gd name="T47" fmla="*/ 45 h 57"/>
                  <a:gd name="T48" fmla="*/ 14 w 72"/>
                  <a:gd name="T49" fmla="*/ 16 h 57"/>
                  <a:gd name="T50" fmla="*/ 21 w 72"/>
                  <a:gd name="T51" fmla="*/ 32 h 57"/>
                  <a:gd name="T52" fmla="*/ 21 w 72"/>
                  <a:gd name="T53" fmla="*/ 40 h 57"/>
                  <a:gd name="T54" fmla="*/ 14 w 72"/>
                  <a:gd name="T55" fmla="*/ 57 h 57"/>
                  <a:gd name="T56" fmla="*/ 7 w 72"/>
                  <a:gd name="T57" fmla="*/ 13 h 57"/>
                  <a:gd name="T58" fmla="*/ 0 w 72"/>
                  <a:gd name="T59" fmla="*/ 44 h 57"/>
                  <a:gd name="T60" fmla="*/ 0 w 72"/>
                  <a:gd name="T61" fmla="*/ 53 h 57"/>
                  <a:gd name="T62" fmla="*/ 14 w 72"/>
                  <a:gd name="T63" fmla="*/ 57 h 57"/>
                  <a:gd name="T64" fmla="*/ 7 w 72"/>
                  <a:gd name="T65" fmla="*/ 40 h 57"/>
                  <a:gd name="T66" fmla="*/ 14 w 72"/>
                  <a:gd name="T67" fmla="*/ 32 h 57"/>
                  <a:gd name="T68" fmla="*/ 12 w 72"/>
                  <a:gd name="T69" fmla="*/ 16 h 57"/>
                  <a:gd name="T70" fmla="*/ 14 w 72"/>
                  <a:gd name="T7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2" h="57">
                    <a:moveTo>
                      <a:pt x="72" y="20"/>
                    </a:moveTo>
                    <a:cubicBezTo>
                      <a:pt x="65" y="13"/>
                      <a:pt x="65" y="13"/>
                      <a:pt x="65" y="13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66" y="32"/>
                      <a:pt x="66" y="32"/>
                      <a:pt x="66" y="32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69" y="57"/>
                      <a:pt x="69" y="57"/>
                      <a:pt x="69" y="57"/>
                    </a:cubicBezTo>
                    <a:cubicBezTo>
                      <a:pt x="71" y="57"/>
                      <a:pt x="72" y="55"/>
                      <a:pt x="72" y="53"/>
                    </a:cubicBezTo>
                    <a:cubicBezTo>
                      <a:pt x="72" y="45"/>
                      <a:pt x="72" y="45"/>
                      <a:pt x="72" y="45"/>
                    </a:cubicBezTo>
                    <a:lnTo>
                      <a:pt x="72" y="20"/>
                    </a:lnTo>
                    <a:close/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8" y="0"/>
                      <a:pt x="58" y="0"/>
                      <a:pt x="58" y="0"/>
                    </a:cubicBezTo>
                    <a:close/>
                    <a:moveTo>
                      <a:pt x="36" y="45"/>
                    </a:moveTo>
                    <a:cubicBezTo>
                      <a:pt x="55" y="45"/>
                      <a:pt x="55" y="45"/>
                      <a:pt x="55" y="45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5"/>
                      <a:pt x="56" y="57"/>
                      <a:pt x="58" y="57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36" y="16"/>
                      <a:pt x="36" y="16"/>
                      <a:pt x="36" y="16"/>
                    </a:cubicBezTo>
                    <a:lnTo>
                      <a:pt x="36" y="45"/>
                    </a:lnTo>
                    <a:close/>
                    <a:moveTo>
                      <a:pt x="3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lose/>
                    <a:moveTo>
                      <a:pt x="14" y="57"/>
                    </a:move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57"/>
                      <a:pt x="17" y="55"/>
                      <a:pt x="17" y="53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14" y="40"/>
                      <a:pt x="14" y="40"/>
                      <a:pt x="14" y="40"/>
                    </a:cubicBezTo>
                    <a:lnTo>
                      <a:pt x="14" y="57"/>
                    </a:lnTo>
                    <a:close/>
                    <a:moveTo>
                      <a:pt x="14" y="0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5"/>
                      <a:pt x="2" y="57"/>
                      <a:pt x="3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70" name="Freeform 205">
                <a:extLst>
                  <a:ext uri="{FF2B5EF4-FFF2-40B4-BE49-F238E27FC236}">
                    <a16:creationId xmlns:a16="http://schemas.microsoft.com/office/drawing/2014/main" id="{DE754A6C-4004-4513-9A49-5543DF043648}"/>
                  </a:ext>
                </a:extLst>
              </p:cNvPr>
              <p:cNvSpPr/>
              <p:nvPr/>
            </p:nvSpPr>
            <p:spPr bwMode="auto">
              <a:xfrm>
                <a:off x="-5395913" y="1295400"/>
                <a:ext cx="112713" cy="77788"/>
              </a:xfrm>
              <a:custGeom>
                <a:avLst/>
                <a:gdLst>
                  <a:gd name="T0" fmla="*/ 19 w 30"/>
                  <a:gd name="T1" fmla="*/ 6 h 21"/>
                  <a:gd name="T2" fmla="*/ 26 w 30"/>
                  <a:gd name="T3" fmla="*/ 2 h 21"/>
                  <a:gd name="T4" fmla="*/ 30 w 30"/>
                  <a:gd name="T5" fmla="*/ 1 h 21"/>
                  <a:gd name="T6" fmla="*/ 18 w 30"/>
                  <a:gd name="T7" fmla="*/ 2 h 21"/>
                  <a:gd name="T8" fmla="*/ 9 w 30"/>
                  <a:gd name="T9" fmla="*/ 8 h 21"/>
                  <a:gd name="T10" fmla="*/ 6 w 30"/>
                  <a:gd name="T11" fmla="*/ 14 h 21"/>
                  <a:gd name="T12" fmla="*/ 0 w 30"/>
                  <a:gd name="T13" fmla="*/ 21 h 21"/>
                  <a:gd name="T14" fmla="*/ 10 w 30"/>
                  <a:gd name="T15" fmla="*/ 17 h 21"/>
                  <a:gd name="T16" fmla="*/ 19 w 30"/>
                  <a:gd name="T17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21">
                    <a:moveTo>
                      <a:pt x="19" y="6"/>
                    </a:moveTo>
                    <a:cubicBezTo>
                      <a:pt x="21" y="4"/>
                      <a:pt x="24" y="3"/>
                      <a:pt x="26" y="2"/>
                    </a:cubicBezTo>
                    <a:cubicBezTo>
                      <a:pt x="27" y="2"/>
                      <a:pt x="29" y="1"/>
                      <a:pt x="30" y="1"/>
                    </a:cubicBezTo>
                    <a:cubicBezTo>
                      <a:pt x="26" y="0"/>
                      <a:pt x="21" y="0"/>
                      <a:pt x="18" y="2"/>
                    </a:cubicBezTo>
                    <a:cubicBezTo>
                      <a:pt x="14" y="3"/>
                      <a:pt x="11" y="5"/>
                      <a:pt x="9" y="8"/>
                    </a:cubicBezTo>
                    <a:cubicBezTo>
                      <a:pt x="8" y="10"/>
                      <a:pt x="7" y="12"/>
                      <a:pt x="6" y="14"/>
                    </a:cubicBezTo>
                    <a:cubicBezTo>
                      <a:pt x="5" y="17"/>
                      <a:pt x="3" y="20"/>
                      <a:pt x="0" y="21"/>
                    </a:cubicBezTo>
                    <a:cubicBezTo>
                      <a:pt x="4" y="21"/>
                      <a:pt x="7" y="19"/>
                      <a:pt x="10" y="17"/>
                    </a:cubicBezTo>
                    <a:cubicBezTo>
                      <a:pt x="14" y="14"/>
                      <a:pt x="16" y="10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71" name="Freeform 206">
                <a:extLst>
                  <a:ext uri="{FF2B5EF4-FFF2-40B4-BE49-F238E27FC236}">
                    <a16:creationId xmlns:a16="http://schemas.microsoft.com/office/drawing/2014/main" id="{64902BC1-4971-4D11-AA4F-59D656E83F77}"/>
                  </a:ext>
                </a:extLst>
              </p:cNvPr>
              <p:cNvSpPr/>
              <p:nvPr/>
            </p:nvSpPr>
            <p:spPr bwMode="auto">
              <a:xfrm>
                <a:off x="-5389563" y="1298575"/>
                <a:ext cx="147638" cy="98425"/>
              </a:xfrm>
              <a:custGeom>
                <a:avLst/>
                <a:gdLst>
                  <a:gd name="T0" fmla="*/ 25 w 39"/>
                  <a:gd name="T1" fmla="*/ 3 h 26"/>
                  <a:gd name="T2" fmla="*/ 16 w 39"/>
                  <a:gd name="T3" fmla="*/ 11 h 26"/>
                  <a:gd name="T4" fmla="*/ 8 w 39"/>
                  <a:gd name="T5" fmla="*/ 19 h 26"/>
                  <a:gd name="T6" fmla="*/ 0 w 39"/>
                  <a:gd name="T7" fmla="*/ 22 h 26"/>
                  <a:gd name="T8" fmla="*/ 21 w 39"/>
                  <a:gd name="T9" fmla="*/ 22 h 26"/>
                  <a:gd name="T10" fmla="*/ 33 w 39"/>
                  <a:gd name="T11" fmla="*/ 7 h 26"/>
                  <a:gd name="T12" fmla="*/ 37 w 39"/>
                  <a:gd name="T13" fmla="*/ 2 h 26"/>
                  <a:gd name="T14" fmla="*/ 39 w 39"/>
                  <a:gd name="T15" fmla="*/ 0 h 26"/>
                  <a:gd name="T16" fmla="*/ 25 w 39"/>
                  <a:gd name="T1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6">
                    <a:moveTo>
                      <a:pt x="25" y="3"/>
                    </a:moveTo>
                    <a:cubicBezTo>
                      <a:pt x="21" y="5"/>
                      <a:pt x="19" y="8"/>
                      <a:pt x="16" y="11"/>
                    </a:cubicBezTo>
                    <a:cubicBezTo>
                      <a:pt x="14" y="14"/>
                      <a:pt x="11" y="17"/>
                      <a:pt x="8" y="19"/>
                    </a:cubicBezTo>
                    <a:cubicBezTo>
                      <a:pt x="6" y="20"/>
                      <a:pt x="3" y="22"/>
                      <a:pt x="0" y="22"/>
                    </a:cubicBezTo>
                    <a:cubicBezTo>
                      <a:pt x="7" y="26"/>
                      <a:pt x="15" y="26"/>
                      <a:pt x="21" y="22"/>
                    </a:cubicBezTo>
                    <a:cubicBezTo>
                      <a:pt x="27" y="18"/>
                      <a:pt x="30" y="12"/>
                      <a:pt x="33" y="7"/>
                    </a:cubicBezTo>
                    <a:cubicBezTo>
                      <a:pt x="34" y="5"/>
                      <a:pt x="35" y="3"/>
                      <a:pt x="37" y="2"/>
                    </a:cubicBezTo>
                    <a:cubicBezTo>
                      <a:pt x="37" y="1"/>
                      <a:pt x="39" y="0"/>
                      <a:pt x="39" y="0"/>
                    </a:cubicBezTo>
                    <a:cubicBezTo>
                      <a:pt x="34" y="0"/>
                      <a:pt x="30" y="0"/>
                      <a:pt x="2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72" name="Freeform 207">
                <a:extLst>
                  <a:ext uri="{FF2B5EF4-FFF2-40B4-BE49-F238E27FC236}">
                    <a16:creationId xmlns:a16="http://schemas.microsoft.com/office/drawing/2014/main" id="{A330DF3E-4638-40EC-A17E-D53191CDCB54}"/>
                  </a:ext>
                </a:extLst>
              </p:cNvPr>
              <p:cNvSpPr/>
              <p:nvPr/>
            </p:nvSpPr>
            <p:spPr bwMode="auto">
              <a:xfrm>
                <a:off x="-5395913" y="1212850"/>
                <a:ext cx="93663" cy="66675"/>
              </a:xfrm>
              <a:custGeom>
                <a:avLst/>
                <a:gdLst>
                  <a:gd name="T0" fmla="*/ 8 w 25"/>
                  <a:gd name="T1" fmla="*/ 7 h 18"/>
                  <a:gd name="T2" fmla="*/ 5 w 25"/>
                  <a:gd name="T3" fmla="*/ 12 h 18"/>
                  <a:gd name="T4" fmla="*/ 0 w 25"/>
                  <a:gd name="T5" fmla="*/ 18 h 18"/>
                  <a:gd name="T6" fmla="*/ 9 w 25"/>
                  <a:gd name="T7" fmla="*/ 15 h 18"/>
                  <a:gd name="T8" fmla="*/ 17 w 25"/>
                  <a:gd name="T9" fmla="*/ 5 h 18"/>
                  <a:gd name="T10" fmla="*/ 22 w 25"/>
                  <a:gd name="T11" fmla="*/ 2 h 18"/>
                  <a:gd name="T12" fmla="*/ 25 w 25"/>
                  <a:gd name="T13" fmla="*/ 1 h 18"/>
                  <a:gd name="T14" fmla="*/ 15 w 25"/>
                  <a:gd name="T15" fmla="*/ 1 h 18"/>
                  <a:gd name="T16" fmla="*/ 8 w 25"/>
                  <a:gd name="T17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8">
                    <a:moveTo>
                      <a:pt x="8" y="7"/>
                    </a:moveTo>
                    <a:cubicBezTo>
                      <a:pt x="7" y="9"/>
                      <a:pt x="6" y="10"/>
                      <a:pt x="5" y="12"/>
                    </a:cubicBezTo>
                    <a:cubicBezTo>
                      <a:pt x="4" y="14"/>
                      <a:pt x="3" y="17"/>
                      <a:pt x="0" y="18"/>
                    </a:cubicBezTo>
                    <a:cubicBezTo>
                      <a:pt x="3" y="18"/>
                      <a:pt x="6" y="17"/>
                      <a:pt x="9" y="15"/>
                    </a:cubicBezTo>
                    <a:cubicBezTo>
                      <a:pt x="12" y="12"/>
                      <a:pt x="14" y="8"/>
                      <a:pt x="17" y="5"/>
                    </a:cubicBezTo>
                    <a:cubicBezTo>
                      <a:pt x="18" y="4"/>
                      <a:pt x="20" y="3"/>
                      <a:pt x="22" y="2"/>
                    </a:cubicBezTo>
                    <a:cubicBezTo>
                      <a:pt x="23" y="1"/>
                      <a:pt x="25" y="0"/>
                      <a:pt x="25" y="1"/>
                    </a:cubicBezTo>
                    <a:cubicBezTo>
                      <a:pt x="22" y="0"/>
                      <a:pt x="18" y="0"/>
                      <a:pt x="15" y="1"/>
                    </a:cubicBezTo>
                    <a:cubicBezTo>
                      <a:pt x="12" y="2"/>
                      <a:pt x="10" y="5"/>
                      <a:pt x="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73" name="Freeform 208">
                <a:extLst>
                  <a:ext uri="{FF2B5EF4-FFF2-40B4-BE49-F238E27FC236}">
                    <a16:creationId xmlns:a16="http://schemas.microsoft.com/office/drawing/2014/main" id="{5A42AB2D-52A8-410A-9D6B-45F680FE6FD5}"/>
                  </a:ext>
                </a:extLst>
              </p:cNvPr>
              <p:cNvSpPr/>
              <p:nvPr/>
            </p:nvSpPr>
            <p:spPr bwMode="auto">
              <a:xfrm>
                <a:off x="-5389563" y="1216025"/>
                <a:ext cx="123825" cy="82550"/>
              </a:xfrm>
              <a:custGeom>
                <a:avLst/>
                <a:gdLst>
                  <a:gd name="T0" fmla="*/ 32 w 33"/>
                  <a:gd name="T1" fmla="*/ 1 h 22"/>
                  <a:gd name="T2" fmla="*/ 33 w 33"/>
                  <a:gd name="T3" fmla="*/ 0 h 22"/>
                  <a:gd name="T4" fmla="*/ 22 w 33"/>
                  <a:gd name="T5" fmla="*/ 2 h 22"/>
                  <a:gd name="T6" fmla="*/ 13 w 33"/>
                  <a:gd name="T7" fmla="*/ 9 h 22"/>
                  <a:gd name="T8" fmla="*/ 7 w 33"/>
                  <a:gd name="T9" fmla="*/ 16 h 22"/>
                  <a:gd name="T10" fmla="*/ 0 w 33"/>
                  <a:gd name="T11" fmla="*/ 19 h 22"/>
                  <a:gd name="T12" fmla="*/ 18 w 33"/>
                  <a:gd name="T13" fmla="*/ 19 h 22"/>
                  <a:gd name="T14" fmla="*/ 28 w 33"/>
                  <a:gd name="T15" fmla="*/ 5 h 22"/>
                  <a:gd name="T16" fmla="*/ 32 w 33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2">
                    <a:moveTo>
                      <a:pt x="32" y="1"/>
                    </a:moveTo>
                    <a:cubicBezTo>
                      <a:pt x="32" y="1"/>
                      <a:pt x="33" y="0"/>
                      <a:pt x="33" y="0"/>
                    </a:cubicBezTo>
                    <a:cubicBezTo>
                      <a:pt x="29" y="0"/>
                      <a:pt x="25" y="0"/>
                      <a:pt x="22" y="2"/>
                    </a:cubicBezTo>
                    <a:cubicBezTo>
                      <a:pt x="18" y="4"/>
                      <a:pt x="16" y="6"/>
                      <a:pt x="13" y="9"/>
                    </a:cubicBezTo>
                    <a:cubicBezTo>
                      <a:pt x="12" y="12"/>
                      <a:pt x="10" y="14"/>
                      <a:pt x="7" y="16"/>
                    </a:cubicBezTo>
                    <a:cubicBezTo>
                      <a:pt x="5" y="17"/>
                      <a:pt x="2" y="19"/>
                      <a:pt x="0" y="19"/>
                    </a:cubicBezTo>
                    <a:cubicBezTo>
                      <a:pt x="6" y="22"/>
                      <a:pt x="13" y="22"/>
                      <a:pt x="18" y="19"/>
                    </a:cubicBezTo>
                    <a:cubicBezTo>
                      <a:pt x="23" y="16"/>
                      <a:pt x="25" y="10"/>
                      <a:pt x="28" y="5"/>
                    </a:cubicBezTo>
                    <a:cubicBezTo>
                      <a:pt x="29" y="4"/>
                      <a:pt x="30" y="2"/>
                      <a:pt x="3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74" name="Freeform 209">
                <a:extLst>
                  <a:ext uri="{FF2B5EF4-FFF2-40B4-BE49-F238E27FC236}">
                    <a16:creationId xmlns:a16="http://schemas.microsoft.com/office/drawing/2014/main" id="{3DD70692-FDB2-4C8F-BBBB-81BEF8E91595}"/>
                  </a:ext>
                </a:extLst>
              </p:cNvPr>
              <p:cNvSpPr/>
              <p:nvPr/>
            </p:nvSpPr>
            <p:spPr bwMode="auto">
              <a:xfrm>
                <a:off x="-5519738" y="1295400"/>
                <a:ext cx="112713" cy="77788"/>
              </a:xfrm>
              <a:custGeom>
                <a:avLst/>
                <a:gdLst>
                  <a:gd name="T0" fmla="*/ 11 w 30"/>
                  <a:gd name="T1" fmla="*/ 6 h 21"/>
                  <a:gd name="T2" fmla="*/ 20 w 30"/>
                  <a:gd name="T3" fmla="*/ 17 h 21"/>
                  <a:gd name="T4" fmla="*/ 30 w 30"/>
                  <a:gd name="T5" fmla="*/ 21 h 21"/>
                  <a:gd name="T6" fmla="*/ 24 w 30"/>
                  <a:gd name="T7" fmla="*/ 14 h 21"/>
                  <a:gd name="T8" fmla="*/ 20 w 30"/>
                  <a:gd name="T9" fmla="*/ 8 h 21"/>
                  <a:gd name="T10" fmla="*/ 12 w 30"/>
                  <a:gd name="T11" fmla="*/ 2 h 21"/>
                  <a:gd name="T12" fmla="*/ 0 w 30"/>
                  <a:gd name="T13" fmla="*/ 1 h 21"/>
                  <a:gd name="T14" fmla="*/ 4 w 30"/>
                  <a:gd name="T15" fmla="*/ 2 h 21"/>
                  <a:gd name="T16" fmla="*/ 11 w 30"/>
                  <a:gd name="T17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21">
                    <a:moveTo>
                      <a:pt x="11" y="6"/>
                    </a:moveTo>
                    <a:cubicBezTo>
                      <a:pt x="14" y="10"/>
                      <a:pt x="16" y="14"/>
                      <a:pt x="20" y="17"/>
                    </a:cubicBezTo>
                    <a:cubicBezTo>
                      <a:pt x="23" y="19"/>
                      <a:pt x="26" y="21"/>
                      <a:pt x="30" y="21"/>
                    </a:cubicBezTo>
                    <a:cubicBezTo>
                      <a:pt x="27" y="20"/>
                      <a:pt x="25" y="17"/>
                      <a:pt x="24" y="14"/>
                    </a:cubicBezTo>
                    <a:cubicBezTo>
                      <a:pt x="23" y="12"/>
                      <a:pt x="22" y="10"/>
                      <a:pt x="20" y="8"/>
                    </a:cubicBezTo>
                    <a:cubicBezTo>
                      <a:pt x="18" y="5"/>
                      <a:pt x="16" y="3"/>
                      <a:pt x="12" y="2"/>
                    </a:cubicBezTo>
                    <a:cubicBezTo>
                      <a:pt x="8" y="0"/>
                      <a:pt x="4" y="0"/>
                      <a:pt x="0" y="1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6" y="3"/>
                      <a:pt x="9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75" name="Freeform 210">
                <a:extLst>
                  <a:ext uri="{FF2B5EF4-FFF2-40B4-BE49-F238E27FC236}">
                    <a16:creationId xmlns:a16="http://schemas.microsoft.com/office/drawing/2014/main" id="{68306425-7954-4E98-A87E-C56FF9622D32}"/>
                  </a:ext>
                </a:extLst>
              </p:cNvPr>
              <p:cNvSpPr/>
              <p:nvPr/>
            </p:nvSpPr>
            <p:spPr bwMode="auto">
              <a:xfrm>
                <a:off x="-5561013" y="1298575"/>
                <a:ext cx="146050" cy="98425"/>
              </a:xfrm>
              <a:custGeom>
                <a:avLst/>
                <a:gdLst>
                  <a:gd name="T0" fmla="*/ 6 w 39"/>
                  <a:gd name="T1" fmla="*/ 7 h 26"/>
                  <a:gd name="T2" fmla="*/ 17 w 39"/>
                  <a:gd name="T3" fmla="*/ 22 h 26"/>
                  <a:gd name="T4" fmla="*/ 39 w 39"/>
                  <a:gd name="T5" fmla="*/ 22 h 26"/>
                  <a:gd name="T6" fmla="*/ 30 w 39"/>
                  <a:gd name="T7" fmla="*/ 19 h 26"/>
                  <a:gd name="T8" fmla="*/ 23 w 39"/>
                  <a:gd name="T9" fmla="*/ 11 h 26"/>
                  <a:gd name="T10" fmla="*/ 13 w 39"/>
                  <a:gd name="T11" fmla="*/ 3 h 26"/>
                  <a:gd name="T12" fmla="*/ 0 w 39"/>
                  <a:gd name="T13" fmla="*/ 0 h 26"/>
                  <a:gd name="T14" fmla="*/ 2 w 39"/>
                  <a:gd name="T15" fmla="*/ 2 h 26"/>
                  <a:gd name="T16" fmla="*/ 6 w 39"/>
                  <a:gd name="T17" fmla="*/ 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6">
                    <a:moveTo>
                      <a:pt x="6" y="7"/>
                    </a:moveTo>
                    <a:cubicBezTo>
                      <a:pt x="9" y="12"/>
                      <a:pt x="11" y="18"/>
                      <a:pt x="17" y="22"/>
                    </a:cubicBezTo>
                    <a:cubicBezTo>
                      <a:pt x="24" y="26"/>
                      <a:pt x="32" y="26"/>
                      <a:pt x="39" y="22"/>
                    </a:cubicBezTo>
                    <a:cubicBezTo>
                      <a:pt x="36" y="22"/>
                      <a:pt x="33" y="20"/>
                      <a:pt x="30" y="19"/>
                    </a:cubicBezTo>
                    <a:cubicBezTo>
                      <a:pt x="28" y="17"/>
                      <a:pt x="25" y="14"/>
                      <a:pt x="23" y="11"/>
                    </a:cubicBezTo>
                    <a:cubicBezTo>
                      <a:pt x="20" y="8"/>
                      <a:pt x="18" y="5"/>
                      <a:pt x="13" y="3"/>
                    </a:cubicBezTo>
                    <a:cubicBezTo>
                      <a:pt x="9" y="0"/>
                      <a:pt x="4" y="0"/>
                      <a:pt x="0" y="0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3" y="3"/>
                      <a:pt x="5" y="5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76" name="Freeform 211">
                <a:extLst>
                  <a:ext uri="{FF2B5EF4-FFF2-40B4-BE49-F238E27FC236}">
                    <a16:creationId xmlns:a16="http://schemas.microsoft.com/office/drawing/2014/main" id="{603863E7-930D-4430-94D3-B3B5B55BC1AE}"/>
                  </a:ext>
                </a:extLst>
              </p:cNvPr>
              <p:cNvSpPr/>
              <p:nvPr/>
            </p:nvSpPr>
            <p:spPr bwMode="auto">
              <a:xfrm>
                <a:off x="-5505450" y="1212850"/>
                <a:ext cx="98425" cy="66675"/>
              </a:xfrm>
              <a:custGeom>
                <a:avLst/>
                <a:gdLst>
                  <a:gd name="T0" fmla="*/ 11 w 26"/>
                  <a:gd name="T1" fmla="*/ 1 h 18"/>
                  <a:gd name="T2" fmla="*/ 0 w 26"/>
                  <a:gd name="T3" fmla="*/ 1 h 18"/>
                  <a:gd name="T4" fmla="*/ 3 w 26"/>
                  <a:gd name="T5" fmla="*/ 2 h 18"/>
                  <a:gd name="T6" fmla="*/ 9 w 26"/>
                  <a:gd name="T7" fmla="*/ 5 h 18"/>
                  <a:gd name="T8" fmla="*/ 17 w 26"/>
                  <a:gd name="T9" fmla="*/ 15 h 18"/>
                  <a:gd name="T10" fmla="*/ 26 w 26"/>
                  <a:gd name="T11" fmla="*/ 18 h 18"/>
                  <a:gd name="T12" fmla="*/ 21 w 26"/>
                  <a:gd name="T13" fmla="*/ 12 h 18"/>
                  <a:gd name="T14" fmla="*/ 18 w 26"/>
                  <a:gd name="T15" fmla="*/ 7 h 18"/>
                  <a:gd name="T16" fmla="*/ 11 w 26"/>
                  <a:gd name="T17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8">
                    <a:moveTo>
                      <a:pt x="11" y="1"/>
                    </a:moveTo>
                    <a:cubicBezTo>
                      <a:pt x="7" y="0"/>
                      <a:pt x="4" y="0"/>
                      <a:pt x="0" y="1"/>
                    </a:cubicBezTo>
                    <a:cubicBezTo>
                      <a:pt x="1" y="0"/>
                      <a:pt x="3" y="1"/>
                      <a:pt x="3" y="2"/>
                    </a:cubicBezTo>
                    <a:cubicBezTo>
                      <a:pt x="5" y="3"/>
                      <a:pt x="8" y="4"/>
                      <a:pt x="9" y="5"/>
                    </a:cubicBezTo>
                    <a:cubicBezTo>
                      <a:pt x="12" y="8"/>
                      <a:pt x="14" y="12"/>
                      <a:pt x="17" y="15"/>
                    </a:cubicBezTo>
                    <a:cubicBezTo>
                      <a:pt x="20" y="17"/>
                      <a:pt x="23" y="18"/>
                      <a:pt x="26" y="18"/>
                    </a:cubicBezTo>
                    <a:cubicBezTo>
                      <a:pt x="23" y="17"/>
                      <a:pt x="22" y="14"/>
                      <a:pt x="21" y="12"/>
                    </a:cubicBezTo>
                    <a:cubicBezTo>
                      <a:pt x="20" y="10"/>
                      <a:pt x="19" y="9"/>
                      <a:pt x="18" y="7"/>
                    </a:cubicBezTo>
                    <a:cubicBezTo>
                      <a:pt x="16" y="5"/>
                      <a:pt x="14" y="2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77" name="Freeform 212">
                <a:extLst>
                  <a:ext uri="{FF2B5EF4-FFF2-40B4-BE49-F238E27FC236}">
                    <a16:creationId xmlns:a16="http://schemas.microsoft.com/office/drawing/2014/main" id="{88CDAB4C-3086-4842-BA96-675015963DCA}"/>
                  </a:ext>
                </a:extLst>
              </p:cNvPr>
              <p:cNvSpPr/>
              <p:nvPr/>
            </p:nvSpPr>
            <p:spPr bwMode="auto">
              <a:xfrm>
                <a:off x="-5543550" y="1216025"/>
                <a:ext cx="128588" cy="82550"/>
              </a:xfrm>
              <a:custGeom>
                <a:avLst/>
                <a:gdLst>
                  <a:gd name="T0" fmla="*/ 0 w 34"/>
                  <a:gd name="T1" fmla="*/ 0 h 22"/>
                  <a:gd name="T2" fmla="*/ 2 w 34"/>
                  <a:gd name="T3" fmla="*/ 1 h 22"/>
                  <a:gd name="T4" fmla="*/ 6 w 34"/>
                  <a:gd name="T5" fmla="*/ 5 h 22"/>
                  <a:gd name="T6" fmla="*/ 16 w 34"/>
                  <a:gd name="T7" fmla="*/ 19 h 22"/>
                  <a:gd name="T8" fmla="*/ 34 w 34"/>
                  <a:gd name="T9" fmla="*/ 19 h 22"/>
                  <a:gd name="T10" fmla="*/ 27 w 34"/>
                  <a:gd name="T11" fmla="*/ 16 h 22"/>
                  <a:gd name="T12" fmla="*/ 20 w 34"/>
                  <a:gd name="T13" fmla="*/ 9 h 22"/>
                  <a:gd name="T14" fmla="*/ 12 w 34"/>
                  <a:gd name="T15" fmla="*/ 2 h 22"/>
                  <a:gd name="T16" fmla="*/ 0 w 34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2">
                    <a:moveTo>
                      <a:pt x="0" y="0"/>
                    </a:moveTo>
                    <a:cubicBezTo>
                      <a:pt x="1" y="0"/>
                      <a:pt x="2" y="1"/>
                      <a:pt x="2" y="1"/>
                    </a:cubicBezTo>
                    <a:cubicBezTo>
                      <a:pt x="4" y="2"/>
                      <a:pt x="5" y="4"/>
                      <a:pt x="6" y="5"/>
                    </a:cubicBezTo>
                    <a:cubicBezTo>
                      <a:pt x="9" y="10"/>
                      <a:pt x="10" y="16"/>
                      <a:pt x="16" y="19"/>
                    </a:cubicBezTo>
                    <a:cubicBezTo>
                      <a:pt x="21" y="22"/>
                      <a:pt x="28" y="22"/>
                      <a:pt x="34" y="19"/>
                    </a:cubicBezTo>
                    <a:cubicBezTo>
                      <a:pt x="31" y="19"/>
                      <a:pt x="29" y="17"/>
                      <a:pt x="27" y="16"/>
                    </a:cubicBezTo>
                    <a:cubicBezTo>
                      <a:pt x="24" y="14"/>
                      <a:pt x="22" y="12"/>
                      <a:pt x="20" y="9"/>
                    </a:cubicBezTo>
                    <a:cubicBezTo>
                      <a:pt x="18" y="6"/>
                      <a:pt x="16" y="4"/>
                      <a:pt x="12" y="2"/>
                    </a:cubicBezTo>
                    <a:cubicBezTo>
                      <a:pt x="9" y="0"/>
                      <a:pt x="4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78" name="Freeform 213">
                <a:extLst>
                  <a:ext uri="{FF2B5EF4-FFF2-40B4-BE49-F238E27FC236}">
                    <a16:creationId xmlns:a16="http://schemas.microsoft.com/office/drawing/2014/main" id="{DEEB60FE-BA6F-42D6-8316-980861C6EC21}"/>
                  </a:ext>
                </a:extLst>
              </p:cNvPr>
              <p:cNvSpPr/>
              <p:nvPr/>
            </p:nvSpPr>
            <p:spPr bwMode="auto">
              <a:xfrm>
                <a:off x="-5403850" y="1152525"/>
                <a:ext cx="52388" cy="109538"/>
              </a:xfrm>
              <a:custGeom>
                <a:avLst/>
                <a:gdLst>
                  <a:gd name="T0" fmla="*/ 9 w 14"/>
                  <a:gd name="T1" fmla="*/ 10 h 29"/>
                  <a:gd name="T2" fmla="*/ 2 w 14"/>
                  <a:gd name="T3" fmla="*/ 20 h 29"/>
                  <a:gd name="T4" fmla="*/ 0 w 14"/>
                  <a:gd name="T5" fmla="*/ 29 h 29"/>
                  <a:gd name="T6" fmla="*/ 5 w 14"/>
                  <a:gd name="T7" fmla="*/ 23 h 29"/>
                  <a:gd name="T8" fmla="*/ 9 w 14"/>
                  <a:gd name="T9" fmla="*/ 19 h 29"/>
                  <a:gd name="T10" fmla="*/ 13 w 14"/>
                  <a:gd name="T11" fmla="*/ 11 h 29"/>
                  <a:gd name="T12" fmla="*/ 12 w 14"/>
                  <a:gd name="T13" fmla="*/ 0 h 29"/>
                  <a:gd name="T14" fmla="*/ 12 w 14"/>
                  <a:gd name="T15" fmla="*/ 4 h 29"/>
                  <a:gd name="T16" fmla="*/ 9 w 14"/>
                  <a:gd name="T17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8">
                    <a:moveTo>
                      <a:pt x="9" y="10"/>
                    </a:moveTo>
                    <a:cubicBezTo>
                      <a:pt x="7" y="13"/>
                      <a:pt x="4" y="16"/>
                      <a:pt x="2" y="20"/>
                    </a:cubicBezTo>
                    <a:cubicBezTo>
                      <a:pt x="1" y="23"/>
                      <a:pt x="0" y="26"/>
                      <a:pt x="0" y="29"/>
                    </a:cubicBezTo>
                    <a:cubicBezTo>
                      <a:pt x="0" y="26"/>
                      <a:pt x="3" y="24"/>
                      <a:pt x="5" y="23"/>
                    </a:cubicBezTo>
                    <a:cubicBezTo>
                      <a:pt x="7" y="21"/>
                      <a:pt x="8" y="20"/>
                      <a:pt x="9" y="19"/>
                    </a:cubicBezTo>
                    <a:cubicBezTo>
                      <a:pt x="11" y="16"/>
                      <a:pt x="13" y="14"/>
                      <a:pt x="13" y="11"/>
                    </a:cubicBezTo>
                    <a:cubicBezTo>
                      <a:pt x="14" y="7"/>
                      <a:pt x="13" y="4"/>
                      <a:pt x="12" y="0"/>
                    </a:cubicBezTo>
                    <a:cubicBezTo>
                      <a:pt x="12" y="1"/>
                      <a:pt x="12" y="3"/>
                      <a:pt x="12" y="4"/>
                    </a:cubicBezTo>
                    <a:cubicBezTo>
                      <a:pt x="11" y="6"/>
                      <a:pt x="10" y="8"/>
                      <a:pt x="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79" name="Freeform 214">
                <a:extLst>
                  <a:ext uri="{FF2B5EF4-FFF2-40B4-BE49-F238E27FC236}">
                    <a16:creationId xmlns:a16="http://schemas.microsoft.com/office/drawing/2014/main" id="{79C42C00-A80E-4B25-89BF-11C5595F9B6C}"/>
                  </a:ext>
                </a:extLst>
              </p:cNvPr>
              <p:cNvSpPr/>
              <p:nvPr/>
            </p:nvSpPr>
            <p:spPr bwMode="auto">
              <a:xfrm>
                <a:off x="-5434013" y="1119187"/>
                <a:ext cx="71438" cy="138113"/>
              </a:xfrm>
              <a:custGeom>
                <a:avLst/>
                <a:gdLst>
                  <a:gd name="T0" fmla="*/ 6 w 19"/>
                  <a:gd name="T1" fmla="*/ 37 h 37"/>
                  <a:gd name="T2" fmla="*/ 7 w 19"/>
                  <a:gd name="T3" fmla="*/ 29 h 37"/>
                  <a:gd name="T4" fmla="*/ 12 w 19"/>
                  <a:gd name="T5" fmla="*/ 22 h 37"/>
                  <a:gd name="T6" fmla="*/ 18 w 19"/>
                  <a:gd name="T7" fmla="*/ 12 h 37"/>
                  <a:gd name="T8" fmla="*/ 17 w 19"/>
                  <a:gd name="T9" fmla="*/ 0 h 37"/>
                  <a:gd name="T10" fmla="*/ 16 w 19"/>
                  <a:gd name="T11" fmla="*/ 2 h 37"/>
                  <a:gd name="T12" fmla="*/ 13 w 19"/>
                  <a:gd name="T13" fmla="*/ 6 h 37"/>
                  <a:gd name="T14" fmla="*/ 2 w 19"/>
                  <a:gd name="T15" fmla="*/ 19 h 37"/>
                  <a:gd name="T16" fmla="*/ 6 w 19"/>
                  <a:gd name="T1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7">
                    <a:moveTo>
                      <a:pt x="6" y="37"/>
                    </a:moveTo>
                    <a:cubicBezTo>
                      <a:pt x="6" y="34"/>
                      <a:pt x="6" y="31"/>
                      <a:pt x="7" y="29"/>
                    </a:cubicBezTo>
                    <a:cubicBezTo>
                      <a:pt x="8" y="26"/>
                      <a:pt x="10" y="24"/>
                      <a:pt x="12" y="22"/>
                    </a:cubicBezTo>
                    <a:cubicBezTo>
                      <a:pt x="15" y="19"/>
                      <a:pt x="17" y="16"/>
                      <a:pt x="18" y="12"/>
                    </a:cubicBezTo>
                    <a:cubicBezTo>
                      <a:pt x="19" y="8"/>
                      <a:pt x="18" y="4"/>
                      <a:pt x="17" y="0"/>
                    </a:cubicBezTo>
                    <a:cubicBezTo>
                      <a:pt x="17" y="1"/>
                      <a:pt x="16" y="2"/>
                      <a:pt x="16" y="2"/>
                    </a:cubicBezTo>
                    <a:cubicBezTo>
                      <a:pt x="15" y="4"/>
                      <a:pt x="14" y="5"/>
                      <a:pt x="13" y="6"/>
                    </a:cubicBezTo>
                    <a:cubicBezTo>
                      <a:pt x="9" y="10"/>
                      <a:pt x="4" y="13"/>
                      <a:pt x="2" y="19"/>
                    </a:cubicBezTo>
                    <a:cubicBezTo>
                      <a:pt x="0" y="25"/>
                      <a:pt x="1" y="32"/>
                      <a:pt x="6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80" name="Freeform 215">
                <a:extLst>
                  <a:ext uri="{FF2B5EF4-FFF2-40B4-BE49-F238E27FC236}">
                    <a16:creationId xmlns:a16="http://schemas.microsoft.com/office/drawing/2014/main" id="{3ABBE5D3-7506-4D59-AA76-90ABEF187F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92338" y="7464425"/>
                <a:ext cx="206375" cy="206375"/>
              </a:xfrm>
              <a:custGeom>
                <a:avLst/>
                <a:gdLst>
                  <a:gd name="T0" fmla="*/ 41 w 55"/>
                  <a:gd name="T1" fmla="*/ 51 h 55"/>
                  <a:gd name="T2" fmla="*/ 52 w 55"/>
                  <a:gd name="T3" fmla="*/ 41 h 55"/>
                  <a:gd name="T4" fmla="*/ 55 w 55"/>
                  <a:gd name="T5" fmla="*/ 33 h 55"/>
                  <a:gd name="T6" fmla="*/ 55 w 55"/>
                  <a:gd name="T7" fmla="*/ 22 h 55"/>
                  <a:gd name="T8" fmla="*/ 52 w 55"/>
                  <a:gd name="T9" fmla="*/ 14 h 55"/>
                  <a:gd name="T10" fmla="*/ 41 w 55"/>
                  <a:gd name="T11" fmla="*/ 4 h 55"/>
                  <a:gd name="T12" fmla="*/ 38 w 55"/>
                  <a:gd name="T13" fmla="*/ 2 h 55"/>
                  <a:gd name="T14" fmla="*/ 30 w 55"/>
                  <a:gd name="T15" fmla="*/ 0 h 55"/>
                  <a:gd name="T16" fmla="*/ 31 w 55"/>
                  <a:gd name="T17" fmla="*/ 3 h 55"/>
                  <a:gd name="T18" fmla="*/ 34 w 55"/>
                  <a:gd name="T19" fmla="*/ 3 h 55"/>
                  <a:gd name="T20" fmla="*/ 37 w 55"/>
                  <a:gd name="T21" fmla="*/ 4 h 55"/>
                  <a:gd name="T22" fmla="*/ 36 w 55"/>
                  <a:gd name="T23" fmla="*/ 5 h 55"/>
                  <a:gd name="T24" fmla="*/ 32 w 55"/>
                  <a:gd name="T25" fmla="*/ 6 h 55"/>
                  <a:gd name="T26" fmla="*/ 33 w 55"/>
                  <a:gd name="T27" fmla="*/ 9 h 55"/>
                  <a:gd name="T28" fmla="*/ 35 w 55"/>
                  <a:gd name="T29" fmla="*/ 11 h 55"/>
                  <a:gd name="T30" fmla="*/ 39 w 55"/>
                  <a:gd name="T31" fmla="*/ 6 h 55"/>
                  <a:gd name="T32" fmla="*/ 42 w 55"/>
                  <a:gd name="T33" fmla="*/ 7 h 55"/>
                  <a:gd name="T34" fmla="*/ 44 w 55"/>
                  <a:gd name="T35" fmla="*/ 8 h 55"/>
                  <a:gd name="T36" fmla="*/ 46 w 55"/>
                  <a:gd name="T37" fmla="*/ 12 h 55"/>
                  <a:gd name="T38" fmla="*/ 45 w 55"/>
                  <a:gd name="T39" fmla="*/ 13 h 55"/>
                  <a:gd name="T40" fmla="*/ 43 w 55"/>
                  <a:gd name="T41" fmla="*/ 12 h 55"/>
                  <a:gd name="T42" fmla="*/ 40 w 55"/>
                  <a:gd name="T43" fmla="*/ 13 h 55"/>
                  <a:gd name="T44" fmla="*/ 42 w 55"/>
                  <a:gd name="T45" fmla="*/ 14 h 55"/>
                  <a:gd name="T46" fmla="*/ 37 w 55"/>
                  <a:gd name="T47" fmla="*/ 16 h 55"/>
                  <a:gd name="T48" fmla="*/ 34 w 55"/>
                  <a:gd name="T49" fmla="*/ 18 h 55"/>
                  <a:gd name="T50" fmla="*/ 30 w 55"/>
                  <a:gd name="T51" fmla="*/ 21 h 55"/>
                  <a:gd name="T52" fmla="*/ 32 w 55"/>
                  <a:gd name="T53" fmla="*/ 33 h 55"/>
                  <a:gd name="T54" fmla="*/ 35 w 55"/>
                  <a:gd name="T55" fmla="*/ 34 h 55"/>
                  <a:gd name="T56" fmla="*/ 38 w 55"/>
                  <a:gd name="T57" fmla="*/ 35 h 55"/>
                  <a:gd name="T58" fmla="*/ 43 w 55"/>
                  <a:gd name="T59" fmla="*/ 37 h 55"/>
                  <a:gd name="T60" fmla="*/ 46 w 55"/>
                  <a:gd name="T61" fmla="*/ 40 h 55"/>
                  <a:gd name="T62" fmla="*/ 50 w 55"/>
                  <a:gd name="T63" fmla="*/ 41 h 55"/>
                  <a:gd name="T64" fmla="*/ 32 w 55"/>
                  <a:gd name="T65" fmla="*/ 48 h 55"/>
                  <a:gd name="T66" fmla="*/ 1 w 55"/>
                  <a:gd name="T67" fmla="*/ 24 h 55"/>
                  <a:gd name="T68" fmla="*/ 1 w 55"/>
                  <a:gd name="T69" fmla="*/ 35 h 55"/>
                  <a:gd name="T70" fmla="*/ 6 w 55"/>
                  <a:gd name="T71" fmla="*/ 45 h 55"/>
                  <a:gd name="T72" fmla="*/ 18 w 55"/>
                  <a:gd name="T73" fmla="*/ 53 h 55"/>
                  <a:gd name="T74" fmla="*/ 28 w 55"/>
                  <a:gd name="T75" fmla="*/ 44 h 55"/>
                  <a:gd name="T76" fmla="*/ 27 w 55"/>
                  <a:gd name="T77" fmla="*/ 39 h 55"/>
                  <a:gd name="T78" fmla="*/ 29 w 55"/>
                  <a:gd name="T79" fmla="*/ 35 h 55"/>
                  <a:gd name="T80" fmla="*/ 25 w 55"/>
                  <a:gd name="T81" fmla="*/ 34 h 55"/>
                  <a:gd name="T82" fmla="*/ 22 w 55"/>
                  <a:gd name="T83" fmla="*/ 32 h 55"/>
                  <a:gd name="T84" fmla="*/ 16 w 55"/>
                  <a:gd name="T85" fmla="*/ 29 h 55"/>
                  <a:gd name="T86" fmla="*/ 14 w 55"/>
                  <a:gd name="T87" fmla="*/ 25 h 55"/>
                  <a:gd name="T88" fmla="*/ 12 w 55"/>
                  <a:gd name="T89" fmla="*/ 24 h 55"/>
                  <a:gd name="T90" fmla="*/ 12 w 55"/>
                  <a:gd name="T91" fmla="*/ 25 h 55"/>
                  <a:gd name="T92" fmla="*/ 10 w 55"/>
                  <a:gd name="T93" fmla="*/ 21 h 55"/>
                  <a:gd name="T94" fmla="*/ 10 w 55"/>
                  <a:gd name="T95" fmla="*/ 16 h 55"/>
                  <a:gd name="T96" fmla="*/ 12 w 55"/>
                  <a:gd name="T97" fmla="*/ 11 h 55"/>
                  <a:gd name="T98" fmla="*/ 12 w 55"/>
                  <a:gd name="T99" fmla="*/ 8 h 55"/>
                  <a:gd name="T100" fmla="*/ 25 w 55"/>
                  <a:gd name="T101" fmla="*/ 2 h 55"/>
                  <a:gd name="T102" fmla="*/ 30 w 55"/>
                  <a:gd name="T103" fmla="*/ 0 h 55"/>
                  <a:gd name="T104" fmla="*/ 17 w 55"/>
                  <a:gd name="T105" fmla="*/ 2 h 55"/>
                  <a:gd name="T106" fmla="*/ 8 w 55"/>
                  <a:gd name="T107" fmla="*/ 8 h 55"/>
                  <a:gd name="T108" fmla="*/ 2 w 55"/>
                  <a:gd name="T109" fmla="*/ 18 h 55"/>
                  <a:gd name="T110" fmla="*/ 29 w 55"/>
                  <a:gd name="T111" fmla="*/ 35 h 55"/>
                  <a:gd name="T112" fmla="*/ 26 w 55"/>
                  <a:gd name="T113" fmla="*/ 31 h 55"/>
                  <a:gd name="T114" fmla="*/ 25 w 55"/>
                  <a:gd name="T115" fmla="*/ 28 h 55"/>
                  <a:gd name="T116" fmla="*/ 20 w 55"/>
                  <a:gd name="T117" fmla="*/ 29 h 55"/>
                  <a:gd name="T118" fmla="*/ 22 w 55"/>
                  <a:gd name="T119" fmla="*/ 23 h 55"/>
                  <a:gd name="T120" fmla="*/ 27 w 55"/>
                  <a:gd name="T121" fmla="*/ 23 h 55"/>
                  <a:gd name="T122" fmla="*/ 29 w 55"/>
                  <a:gd name="T123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" h="55">
                    <a:moveTo>
                      <a:pt x="30" y="55"/>
                    </a:moveTo>
                    <a:cubicBezTo>
                      <a:pt x="31" y="55"/>
                      <a:pt x="33" y="55"/>
                      <a:pt x="34" y="54"/>
                    </a:cubicBezTo>
                    <a:cubicBezTo>
                      <a:pt x="35" y="54"/>
                      <a:pt x="36" y="54"/>
                      <a:pt x="37" y="54"/>
                    </a:cubicBezTo>
                    <a:cubicBezTo>
                      <a:pt x="37" y="54"/>
                      <a:pt x="37" y="53"/>
                      <a:pt x="38" y="53"/>
                    </a:cubicBezTo>
                    <a:cubicBezTo>
                      <a:pt x="39" y="53"/>
                      <a:pt x="39" y="53"/>
                      <a:pt x="40" y="52"/>
                    </a:cubicBezTo>
                    <a:cubicBezTo>
                      <a:pt x="41" y="52"/>
                      <a:pt x="41" y="52"/>
                      <a:pt x="41" y="51"/>
                    </a:cubicBezTo>
                    <a:cubicBezTo>
                      <a:pt x="43" y="50"/>
                      <a:pt x="45" y="49"/>
                      <a:pt x="46" y="48"/>
                    </a:cubicBezTo>
                    <a:cubicBezTo>
                      <a:pt x="47" y="48"/>
                      <a:pt x="47" y="47"/>
                      <a:pt x="47" y="47"/>
                    </a:cubicBezTo>
                    <a:cubicBezTo>
                      <a:pt x="47" y="47"/>
                      <a:pt x="48" y="46"/>
                      <a:pt x="48" y="46"/>
                    </a:cubicBezTo>
                    <a:cubicBezTo>
                      <a:pt x="49" y="46"/>
                      <a:pt x="49" y="45"/>
                      <a:pt x="49" y="45"/>
                    </a:cubicBezTo>
                    <a:cubicBezTo>
                      <a:pt x="50" y="44"/>
                      <a:pt x="51" y="43"/>
                      <a:pt x="51" y="42"/>
                    </a:cubicBezTo>
                    <a:cubicBezTo>
                      <a:pt x="51" y="42"/>
                      <a:pt x="51" y="42"/>
                      <a:pt x="52" y="41"/>
                    </a:cubicBezTo>
                    <a:cubicBezTo>
                      <a:pt x="52" y="41"/>
                      <a:pt x="52" y="41"/>
                      <a:pt x="52" y="40"/>
                    </a:cubicBezTo>
                    <a:cubicBezTo>
                      <a:pt x="52" y="40"/>
                      <a:pt x="52" y="40"/>
                      <a:pt x="53" y="40"/>
                    </a:cubicBezTo>
                    <a:cubicBezTo>
                      <a:pt x="53" y="39"/>
                      <a:pt x="53" y="39"/>
                      <a:pt x="53" y="38"/>
                    </a:cubicBezTo>
                    <a:cubicBezTo>
                      <a:pt x="53" y="38"/>
                      <a:pt x="53" y="38"/>
                      <a:pt x="54" y="37"/>
                    </a:cubicBezTo>
                    <a:cubicBezTo>
                      <a:pt x="54" y="36"/>
                      <a:pt x="54" y="35"/>
                      <a:pt x="54" y="35"/>
                    </a:cubicBezTo>
                    <a:cubicBezTo>
                      <a:pt x="54" y="34"/>
                      <a:pt x="55" y="34"/>
                      <a:pt x="55" y="33"/>
                    </a:cubicBezTo>
                    <a:cubicBezTo>
                      <a:pt x="55" y="33"/>
                      <a:pt x="55" y="32"/>
                      <a:pt x="55" y="32"/>
                    </a:cubicBezTo>
                    <a:cubicBezTo>
                      <a:pt x="55" y="31"/>
                      <a:pt x="55" y="31"/>
                      <a:pt x="55" y="30"/>
                    </a:cubicBezTo>
                    <a:cubicBezTo>
                      <a:pt x="55" y="30"/>
                      <a:pt x="55" y="29"/>
                      <a:pt x="55" y="28"/>
                    </a:cubicBezTo>
                    <a:cubicBezTo>
                      <a:pt x="55" y="27"/>
                      <a:pt x="55" y="26"/>
                      <a:pt x="55" y="25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3"/>
                      <a:pt x="55" y="23"/>
                      <a:pt x="55" y="22"/>
                    </a:cubicBezTo>
                    <a:cubicBezTo>
                      <a:pt x="55" y="22"/>
                      <a:pt x="54" y="21"/>
                      <a:pt x="54" y="21"/>
                    </a:cubicBezTo>
                    <a:cubicBezTo>
                      <a:pt x="54" y="20"/>
                      <a:pt x="54" y="19"/>
                      <a:pt x="54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7"/>
                      <a:pt x="53" y="16"/>
                      <a:pt x="53" y="16"/>
                    </a:cubicBezTo>
                    <a:cubicBezTo>
                      <a:pt x="52" y="16"/>
                      <a:pt x="52" y="15"/>
                      <a:pt x="52" y="15"/>
                    </a:cubicBezTo>
                    <a:cubicBezTo>
                      <a:pt x="52" y="15"/>
                      <a:pt x="52" y="14"/>
                      <a:pt x="52" y="14"/>
                    </a:cubicBezTo>
                    <a:cubicBezTo>
                      <a:pt x="51" y="13"/>
                      <a:pt x="50" y="12"/>
                      <a:pt x="49" y="11"/>
                    </a:cubicBezTo>
                    <a:cubicBezTo>
                      <a:pt x="49" y="10"/>
                      <a:pt x="49" y="10"/>
                      <a:pt x="48" y="9"/>
                    </a:cubicBezTo>
                    <a:cubicBezTo>
                      <a:pt x="48" y="9"/>
                      <a:pt x="47" y="9"/>
                      <a:pt x="47" y="8"/>
                    </a:cubicBezTo>
                    <a:cubicBezTo>
                      <a:pt x="47" y="8"/>
                      <a:pt x="47" y="8"/>
                      <a:pt x="46" y="7"/>
                    </a:cubicBezTo>
                    <a:cubicBezTo>
                      <a:pt x="46" y="7"/>
                      <a:pt x="45" y="6"/>
                      <a:pt x="44" y="6"/>
                    </a:cubicBezTo>
                    <a:cubicBezTo>
                      <a:pt x="43" y="5"/>
                      <a:pt x="42" y="4"/>
                      <a:pt x="41" y="4"/>
                    </a:cubicBezTo>
                    <a:cubicBezTo>
                      <a:pt x="41" y="4"/>
                      <a:pt x="41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4" y="1"/>
                      <a:pt x="34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2" y="1"/>
                      <a:pt x="31" y="0"/>
                      <a:pt x="30" y="0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1" y="2"/>
                      <a:pt x="32" y="2"/>
                      <a:pt x="33" y="2"/>
                    </a:cubicBezTo>
                    <a:cubicBezTo>
                      <a:pt x="33" y="2"/>
                      <a:pt x="33" y="2"/>
                      <a:pt x="32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4" y="3"/>
                    </a:cubicBezTo>
                    <a:cubicBezTo>
                      <a:pt x="34" y="3"/>
                      <a:pt x="34" y="2"/>
                      <a:pt x="34" y="2"/>
                    </a:cubicBezTo>
                    <a:cubicBezTo>
                      <a:pt x="34" y="2"/>
                      <a:pt x="34" y="3"/>
                      <a:pt x="35" y="3"/>
                    </a:cubicBezTo>
                    <a:cubicBezTo>
                      <a:pt x="35" y="3"/>
                      <a:pt x="34" y="3"/>
                      <a:pt x="34" y="3"/>
                    </a:cubicBezTo>
                    <a:cubicBezTo>
                      <a:pt x="34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6" y="3"/>
                      <a:pt x="37" y="3"/>
                    </a:cubicBezTo>
                    <a:cubicBezTo>
                      <a:pt x="37" y="3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7" y="4"/>
                    </a:cubicBezTo>
                    <a:cubicBezTo>
                      <a:pt x="37" y="4"/>
                      <a:pt x="38" y="4"/>
                      <a:pt x="38" y="4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6"/>
                      <a:pt x="38" y="5"/>
                      <a:pt x="37" y="5"/>
                    </a:cubicBezTo>
                    <a:cubicBezTo>
                      <a:pt x="37" y="5"/>
                      <a:pt x="36" y="6"/>
                      <a:pt x="36" y="5"/>
                    </a:cubicBezTo>
                    <a:cubicBezTo>
                      <a:pt x="36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5"/>
                      <a:pt x="34" y="5"/>
                      <a:pt x="34" y="6"/>
                    </a:cubicBezTo>
                    <a:cubicBezTo>
                      <a:pt x="34" y="6"/>
                      <a:pt x="34" y="6"/>
                      <a:pt x="33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2" y="8"/>
                    </a:cubicBezTo>
                    <a:cubicBezTo>
                      <a:pt x="32" y="8"/>
                      <a:pt x="32" y="9"/>
                      <a:pt x="33" y="9"/>
                    </a:cubicBezTo>
                    <a:cubicBezTo>
                      <a:pt x="33" y="9"/>
                      <a:pt x="33" y="9"/>
                      <a:pt x="34" y="9"/>
                    </a:cubicBezTo>
                    <a:cubicBezTo>
                      <a:pt x="34" y="9"/>
                      <a:pt x="35" y="9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6" y="10"/>
                      <a:pt x="35" y="10"/>
                      <a:pt x="36" y="10"/>
                    </a:cubicBezTo>
                    <a:cubicBezTo>
                      <a:pt x="37" y="10"/>
                      <a:pt x="38" y="9"/>
                      <a:pt x="38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8" y="7"/>
                      <a:pt x="39" y="7"/>
                      <a:pt x="38" y="7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41" y="6"/>
                      <a:pt x="42" y="6"/>
                    </a:cubicBezTo>
                    <a:cubicBezTo>
                      <a:pt x="42" y="6"/>
                      <a:pt x="42" y="6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3" y="8"/>
                      <a:pt x="43" y="8"/>
                    </a:cubicBezTo>
                    <a:cubicBezTo>
                      <a:pt x="43" y="7"/>
                      <a:pt x="43" y="7"/>
                      <a:pt x="44" y="7"/>
                    </a:cubicBezTo>
                    <a:cubicBezTo>
                      <a:pt x="44" y="7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5" y="8"/>
                      <a:pt x="44" y="9"/>
                      <a:pt x="44" y="9"/>
                    </a:cubicBezTo>
                    <a:cubicBezTo>
                      <a:pt x="44" y="9"/>
                      <a:pt x="45" y="9"/>
                      <a:pt x="45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1"/>
                      <a:pt x="46" y="11"/>
                      <a:pt x="46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3"/>
                      <a:pt x="46" y="12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5" y="14"/>
                    </a:cubicBezTo>
                    <a:cubicBezTo>
                      <a:pt x="45" y="13"/>
                      <a:pt x="45" y="14"/>
                      <a:pt x="45" y="13"/>
                    </a:cubicBezTo>
                    <a:cubicBezTo>
                      <a:pt x="45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3" y="13"/>
                    </a:cubicBezTo>
                    <a:cubicBezTo>
                      <a:pt x="44" y="13"/>
                      <a:pt x="44" y="12"/>
                      <a:pt x="45" y="12"/>
                    </a:cubicBezTo>
                    <a:cubicBezTo>
                      <a:pt x="45" y="12"/>
                      <a:pt x="45" y="12"/>
                      <a:pt x="45" y="11"/>
                    </a:cubicBezTo>
                    <a:cubicBezTo>
                      <a:pt x="45" y="11"/>
                      <a:pt x="44" y="11"/>
                      <a:pt x="44" y="12"/>
                    </a:cubicBezTo>
                    <a:cubicBezTo>
                      <a:pt x="44" y="12"/>
                      <a:pt x="44" y="12"/>
                      <a:pt x="43" y="12"/>
                    </a:cubicBezTo>
                    <a:cubicBezTo>
                      <a:pt x="43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2"/>
                      <a:pt x="40" y="12"/>
                      <a:pt x="40" y="13"/>
                    </a:cubicBezTo>
                    <a:cubicBezTo>
                      <a:pt x="40" y="13"/>
                      <a:pt x="41" y="12"/>
                      <a:pt x="41" y="13"/>
                    </a:cubicBezTo>
                    <a:cubicBezTo>
                      <a:pt x="41" y="13"/>
                      <a:pt x="40" y="13"/>
                      <a:pt x="40" y="14"/>
                    </a:cubicBezTo>
                    <a:cubicBezTo>
                      <a:pt x="40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2" y="1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3" y="14"/>
                      <a:pt x="42" y="15"/>
                      <a:pt x="42" y="15"/>
                    </a:cubicBezTo>
                    <a:cubicBezTo>
                      <a:pt x="41" y="15"/>
                      <a:pt x="40" y="15"/>
                      <a:pt x="40" y="15"/>
                    </a:cubicBezTo>
                    <a:cubicBezTo>
                      <a:pt x="40" y="15"/>
                      <a:pt x="39" y="16"/>
                      <a:pt x="39" y="15"/>
                    </a:cubicBezTo>
                    <a:cubicBezTo>
                      <a:pt x="39" y="15"/>
                      <a:pt x="39" y="15"/>
                      <a:pt x="40" y="15"/>
                    </a:cubicBezTo>
                    <a:cubicBezTo>
                      <a:pt x="39" y="15"/>
                      <a:pt x="39" y="15"/>
                      <a:pt x="38" y="15"/>
                    </a:cubicBezTo>
                    <a:cubicBezTo>
                      <a:pt x="38" y="15"/>
                      <a:pt x="37" y="15"/>
                      <a:pt x="37" y="16"/>
                    </a:cubicBezTo>
                    <a:cubicBezTo>
                      <a:pt x="36" y="16"/>
                      <a:pt x="37" y="17"/>
                      <a:pt x="36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4" y="17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3" y="19"/>
                      <a:pt x="33" y="19"/>
                    </a:cubicBezTo>
                    <a:cubicBezTo>
                      <a:pt x="33" y="19"/>
                      <a:pt x="33" y="18"/>
                      <a:pt x="33" y="19"/>
                    </a:cubicBezTo>
                    <a:cubicBezTo>
                      <a:pt x="33" y="19"/>
                      <a:pt x="33" y="19"/>
                      <a:pt x="33" y="20"/>
                    </a:cubicBezTo>
                    <a:cubicBezTo>
                      <a:pt x="32" y="20"/>
                      <a:pt x="32" y="20"/>
                      <a:pt x="32" y="21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0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0" y="33"/>
                      <a:pt x="31" y="33"/>
                    </a:cubicBezTo>
                    <a:cubicBezTo>
                      <a:pt x="31" y="33"/>
                      <a:pt x="31" y="33"/>
                      <a:pt x="32" y="33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3"/>
                      <a:pt x="32" y="32"/>
                      <a:pt x="32" y="33"/>
                    </a:cubicBezTo>
                    <a:cubicBezTo>
                      <a:pt x="33" y="33"/>
                      <a:pt x="32" y="33"/>
                      <a:pt x="32" y="33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33"/>
                      <a:pt x="34" y="33"/>
                      <a:pt x="34" y="33"/>
                    </a:cubicBezTo>
                    <a:cubicBezTo>
                      <a:pt x="34" y="33"/>
                      <a:pt x="34" y="33"/>
                      <a:pt x="34" y="34"/>
                    </a:cubicBezTo>
                    <a:cubicBezTo>
                      <a:pt x="35" y="34"/>
                      <a:pt x="35" y="33"/>
                      <a:pt x="35" y="34"/>
                    </a:cubicBezTo>
                    <a:cubicBezTo>
                      <a:pt x="35" y="34"/>
                      <a:pt x="36" y="34"/>
                      <a:pt x="36" y="34"/>
                    </a:cubicBezTo>
                    <a:cubicBezTo>
                      <a:pt x="36" y="34"/>
                      <a:pt x="36" y="33"/>
                      <a:pt x="36" y="33"/>
                    </a:cubicBezTo>
                    <a:cubicBezTo>
                      <a:pt x="37" y="33"/>
                      <a:pt x="37" y="34"/>
                      <a:pt x="37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5"/>
                    </a:cubicBezTo>
                    <a:cubicBezTo>
                      <a:pt x="38" y="35"/>
                      <a:pt x="39" y="35"/>
                      <a:pt x="39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2" y="36"/>
                      <a:pt x="42" y="36"/>
                      <a:pt x="43" y="37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37"/>
                      <a:pt x="43" y="38"/>
                      <a:pt x="43" y="38"/>
                    </a:cubicBezTo>
                    <a:cubicBezTo>
                      <a:pt x="43" y="38"/>
                      <a:pt x="44" y="38"/>
                      <a:pt x="44" y="39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4" y="39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7" y="40"/>
                    </a:cubicBezTo>
                    <a:cubicBezTo>
                      <a:pt x="47" y="40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1"/>
                      <a:pt x="50" y="41"/>
                      <a:pt x="50" y="41"/>
                    </a:cubicBezTo>
                    <a:cubicBezTo>
                      <a:pt x="46" y="47"/>
                      <a:pt x="41" y="51"/>
                      <a:pt x="34" y="53"/>
                    </a:cubicBezTo>
                    <a:cubicBezTo>
                      <a:pt x="34" y="53"/>
                      <a:pt x="34" y="52"/>
                      <a:pt x="34" y="52"/>
                    </a:cubicBezTo>
                    <a:cubicBezTo>
                      <a:pt x="34" y="52"/>
                      <a:pt x="34" y="51"/>
                      <a:pt x="34" y="51"/>
                    </a:cubicBezTo>
                    <a:cubicBezTo>
                      <a:pt x="34" y="50"/>
                      <a:pt x="34" y="50"/>
                      <a:pt x="33" y="49"/>
                    </a:cubicBezTo>
                    <a:cubicBezTo>
                      <a:pt x="33" y="49"/>
                      <a:pt x="33" y="49"/>
                      <a:pt x="32" y="49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1" y="48"/>
                      <a:pt x="30" y="48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6"/>
                      <a:pt x="30" y="46"/>
                      <a:pt x="30" y="46"/>
                    </a:cubicBezTo>
                    <a:lnTo>
                      <a:pt x="30" y="55"/>
                    </a:lnTo>
                    <a:close/>
                    <a:moveTo>
                      <a:pt x="1" y="22"/>
                    </a:moveTo>
                    <a:cubicBezTo>
                      <a:pt x="1" y="23"/>
                      <a:pt x="1" y="23"/>
                      <a:pt x="1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0" y="26"/>
                      <a:pt x="0" y="27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3"/>
                      <a:pt x="1" y="33"/>
                    </a:cubicBezTo>
                    <a:cubicBezTo>
                      <a:pt x="1" y="34"/>
                      <a:pt x="1" y="34"/>
                      <a:pt x="1" y="35"/>
                    </a:cubicBezTo>
                    <a:cubicBezTo>
                      <a:pt x="1" y="35"/>
                      <a:pt x="2" y="36"/>
                      <a:pt x="2" y="37"/>
                    </a:cubicBezTo>
                    <a:cubicBezTo>
                      <a:pt x="2" y="38"/>
                      <a:pt x="2" y="38"/>
                      <a:pt x="3" y="38"/>
                    </a:cubicBezTo>
                    <a:cubicBezTo>
                      <a:pt x="3" y="39"/>
                      <a:pt x="3" y="39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5" y="42"/>
                      <a:pt x="5" y="44"/>
                      <a:pt x="6" y="45"/>
                    </a:cubicBezTo>
                    <a:cubicBezTo>
                      <a:pt x="7" y="45"/>
                      <a:pt x="7" y="46"/>
                      <a:pt x="7" y="46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9" y="47"/>
                      <a:pt x="9" y="48"/>
                      <a:pt x="9" y="48"/>
                    </a:cubicBezTo>
                    <a:cubicBezTo>
                      <a:pt x="11" y="49"/>
                      <a:pt x="12" y="50"/>
                      <a:pt x="14" y="51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6" y="53"/>
                      <a:pt x="17" y="53"/>
                      <a:pt x="18" y="53"/>
                    </a:cubicBezTo>
                    <a:cubicBezTo>
                      <a:pt x="18" y="53"/>
                      <a:pt x="19" y="54"/>
                      <a:pt x="19" y="54"/>
                    </a:cubicBezTo>
                    <a:cubicBezTo>
                      <a:pt x="22" y="55"/>
                      <a:pt x="25" y="55"/>
                      <a:pt x="28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29" y="46"/>
                      <a:pt x="29" y="46"/>
                    </a:cubicBezTo>
                    <a:cubicBezTo>
                      <a:pt x="29" y="45"/>
                      <a:pt x="29" y="44"/>
                      <a:pt x="28" y="44"/>
                    </a:cubicBezTo>
                    <a:cubicBezTo>
                      <a:pt x="28" y="44"/>
                      <a:pt x="28" y="43"/>
                      <a:pt x="28" y="43"/>
                    </a:cubicBezTo>
                    <a:cubicBezTo>
                      <a:pt x="28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1"/>
                      <a:pt x="28" y="41"/>
                      <a:pt x="28" y="41"/>
                    </a:cubicBezTo>
                    <a:cubicBezTo>
                      <a:pt x="28" y="41"/>
                      <a:pt x="27" y="41"/>
                      <a:pt x="27" y="40"/>
                    </a:cubicBezTo>
                    <a:cubicBezTo>
                      <a:pt x="27" y="40"/>
                      <a:pt x="27" y="40"/>
                      <a:pt x="27" y="39"/>
                    </a:cubicBezTo>
                    <a:cubicBezTo>
                      <a:pt x="28" y="39"/>
                      <a:pt x="28" y="39"/>
                      <a:pt x="28" y="39"/>
                    </a:cubicBezTo>
                    <a:cubicBezTo>
                      <a:pt x="28" y="39"/>
                      <a:pt x="28" y="39"/>
                      <a:pt x="28" y="39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9" y="38"/>
                      <a:pt x="29" y="38"/>
                      <a:pt x="29" y="37"/>
                    </a:cubicBezTo>
                    <a:cubicBezTo>
                      <a:pt x="29" y="37"/>
                      <a:pt x="29" y="36"/>
                      <a:pt x="29" y="36"/>
                    </a:cubicBezTo>
                    <a:cubicBezTo>
                      <a:pt x="29" y="36"/>
                      <a:pt x="29" y="35"/>
                      <a:pt x="29" y="35"/>
                    </a:cubicBezTo>
                    <a:cubicBezTo>
                      <a:pt x="29" y="35"/>
                      <a:pt x="29" y="34"/>
                      <a:pt x="28" y="34"/>
                    </a:cubicBezTo>
                    <a:cubicBezTo>
                      <a:pt x="28" y="34"/>
                      <a:pt x="28" y="35"/>
                      <a:pt x="28" y="35"/>
                    </a:cubicBezTo>
                    <a:cubicBezTo>
                      <a:pt x="28" y="35"/>
                      <a:pt x="28" y="35"/>
                      <a:pt x="27" y="35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4"/>
                      <a:pt x="25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4"/>
                      <a:pt x="25" y="33"/>
                      <a:pt x="25" y="33"/>
                    </a:cubicBezTo>
                    <a:cubicBezTo>
                      <a:pt x="24" y="33"/>
                      <a:pt x="24" y="32"/>
                      <a:pt x="24" y="32"/>
                    </a:cubicBezTo>
                    <a:cubicBezTo>
                      <a:pt x="24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1" y="31"/>
                      <a:pt x="21" y="30"/>
                      <a:pt x="20" y="30"/>
                    </a:cubicBezTo>
                    <a:cubicBezTo>
                      <a:pt x="20" y="30"/>
                      <a:pt x="20" y="31"/>
                      <a:pt x="19" y="31"/>
                    </a:cubicBezTo>
                    <a:cubicBezTo>
                      <a:pt x="19" y="31"/>
                      <a:pt x="19" y="31"/>
                      <a:pt x="18" y="30"/>
                    </a:cubicBezTo>
                    <a:cubicBezTo>
                      <a:pt x="18" y="30"/>
                      <a:pt x="18" y="30"/>
                      <a:pt x="17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5" y="29"/>
                    </a:cubicBezTo>
                    <a:cubicBezTo>
                      <a:pt x="15" y="29"/>
                      <a:pt x="15" y="29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7"/>
                      <a:pt x="15" y="27"/>
                      <a:pt x="14" y="26"/>
                    </a:cubicBezTo>
                    <a:cubicBezTo>
                      <a:pt x="14" y="26"/>
                      <a:pt x="14" y="26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3" y="23"/>
                      <a:pt x="13" y="22"/>
                    </a:cubicBezTo>
                    <a:cubicBezTo>
                      <a:pt x="12" y="22"/>
                      <a:pt x="12" y="22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3" y="25"/>
                      <a:pt x="13" y="25"/>
                    </a:cubicBezTo>
                    <a:cubicBezTo>
                      <a:pt x="13" y="25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3" y="27"/>
                      <a:pt x="13" y="26"/>
                      <a:pt x="13" y="26"/>
                    </a:cubicBezTo>
                    <a:cubicBezTo>
                      <a:pt x="13" y="26"/>
                      <a:pt x="12" y="26"/>
                      <a:pt x="12" y="26"/>
                    </a:cubicBezTo>
                    <a:cubicBezTo>
                      <a:pt x="12" y="26"/>
                      <a:pt x="12" y="25"/>
                      <a:pt x="12" y="25"/>
                    </a:cubicBezTo>
                    <a:cubicBezTo>
                      <a:pt x="12" y="25"/>
                      <a:pt x="11" y="25"/>
                      <a:pt x="11" y="24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1" y="23"/>
                      <a:pt x="11" y="22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6"/>
                      <a:pt x="11" y="15"/>
                      <a:pt x="11" y="15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5" y="5"/>
                      <a:pt x="19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5" y="2"/>
                      <a:pt x="25" y="2"/>
                    </a:cubicBezTo>
                    <a:cubicBezTo>
                      <a:pt x="26" y="2"/>
                      <a:pt x="26" y="3"/>
                      <a:pt x="27" y="3"/>
                    </a:cubicBezTo>
                    <a:cubicBezTo>
                      <a:pt x="27" y="3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30" y="2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4" y="0"/>
                      <a:pt x="22" y="1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3"/>
                      <a:pt x="15" y="4"/>
                      <a:pt x="14" y="4"/>
                    </a:cubicBezTo>
                    <a:cubicBezTo>
                      <a:pt x="13" y="5"/>
                      <a:pt x="11" y="6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9" y="8"/>
                      <a:pt x="9" y="8"/>
                      <a:pt x="8" y="8"/>
                    </a:cubicBezTo>
                    <a:cubicBezTo>
                      <a:pt x="8" y="9"/>
                      <a:pt x="8" y="9"/>
                      <a:pt x="7" y="9"/>
                    </a:cubicBezTo>
                    <a:cubicBezTo>
                      <a:pt x="7" y="10"/>
                      <a:pt x="7" y="10"/>
                      <a:pt x="6" y="11"/>
                    </a:cubicBezTo>
                    <a:cubicBezTo>
                      <a:pt x="5" y="12"/>
                      <a:pt x="5" y="13"/>
                      <a:pt x="4" y="14"/>
                    </a:cubicBezTo>
                    <a:cubicBezTo>
                      <a:pt x="4" y="14"/>
                      <a:pt x="4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3" y="16"/>
                      <a:pt x="3" y="17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lose/>
                    <a:moveTo>
                      <a:pt x="30" y="22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5"/>
                      <a:pt x="30" y="35"/>
                      <a:pt x="29" y="35"/>
                    </a:cubicBezTo>
                    <a:cubicBezTo>
                      <a:pt x="29" y="35"/>
                      <a:pt x="29" y="34"/>
                      <a:pt x="29" y="34"/>
                    </a:cubicBezTo>
                    <a:cubicBezTo>
                      <a:pt x="28" y="34"/>
                      <a:pt x="28" y="34"/>
                      <a:pt x="27" y="34"/>
                    </a:cubicBezTo>
                    <a:cubicBezTo>
                      <a:pt x="27" y="34"/>
                      <a:pt x="26" y="34"/>
                      <a:pt x="26" y="33"/>
                    </a:cubicBezTo>
                    <a:cubicBezTo>
                      <a:pt x="26" y="33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31"/>
                      <a:pt x="24" y="31"/>
                      <a:pt x="24" y="31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4" y="28"/>
                    </a:cubicBezTo>
                    <a:cubicBezTo>
                      <a:pt x="24" y="28"/>
                      <a:pt x="24" y="28"/>
                      <a:pt x="23" y="28"/>
                    </a:cubicBezTo>
                    <a:cubicBezTo>
                      <a:pt x="23" y="28"/>
                      <a:pt x="23" y="29"/>
                      <a:pt x="22" y="29"/>
                    </a:cubicBezTo>
                    <a:cubicBezTo>
                      <a:pt x="22" y="29"/>
                      <a:pt x="22" y="29"/>
                      <a:pt x="21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0" y="29"/>
                      <a:pt x="20" y="29"/>
                    </a:cubicBezTo>
                    <a:cubicBezTo>
                      <a:pt x="20" y="29"/>
                      <a:pt x="19" y="28"/>
                      <a:pt x="19" y="28"/>
                    </a:cubicBezTo>
                    <a:cubicBezTo>
                      <a:pt x="19" y="27"/>
                      <a:pt x="19" y="26"/>
                      <a:pt x="20" y="26"/>
                    </a:cubicBezTo>
                    <a:cubicBezTo>
                      <a:pt x="20" y="26"/>
                      <a:pt x="20" y="25"/>
                      <a:pt x="20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6" y="23"/>
                    </a:cubicBezTo>
                    <a:cubicBezTo>
                      <a:pt x="26" y="23"/>
                      <a:pt x="27" y="23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8" y="23"/>
                      <a:pt x="28" y="23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5"/>
                      <a:pt x="29" y="25"/>
                      <a:pt x="29" y="25"/>
                    </a:cubicBezTo>
                    <a:cubicBezTo>
                      <a:pt x="29" y="25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2"/>
                      <a:pt x="29" y="22"/>
                      <a:pt x="3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81" name="Freeform 216">
                <a:extLst>
                  <a:ext uri="{FF2B5EF4-FFF2-40B4-BE49-F238E27FC236}">
                    <a16:creationId xmlns:a16="http://schemas.microsoft.com/office/drawing/2014/main" id="{60571053-DEA7-4348-9B7C-539F4269B4D8}"/>
                  </a:ext>
                </a:extLst>
              </p:cNvPr>
              <p:cNvSpPr/>
              <p:nvPr/>
            </p:nvSpPr>
            <p:spPr bwMode="auto">
              <a:xfrm>
                <a:off x="-3289300" y="6083300"/>
                <a:ext cx="203200" cy="179388"/>
              </a:xfrm>
              <a:custGeom>
                <a:avLst/>
                <a:gdLst>
                  <a:gd name="T0" fmla="*/ 6 w 54"/>
                  <a:gd name="T1" fmla="*/ 5 h 48"/>
                  <a:gd name="T2" fmla="*/ 1 w 54"/>
                  <a:gd name="T3" fmla="*/ 15 h 48"/>
                  <a:gd name="T4" fmla="*/ 0 w 54"/>
                  <a:gd name="T5" fmla="*/ 18 h 48"/>
                  <a:gd name="T6" fmla="*/ 0 w 54"/>
                  <a:gd name="T7" fmla="*/ 18 h 48"/>
                  <a:gd name="T8" fmla="*/ 0 w 54"/>
                  <a:gd name="T9" fmla="*/ 21 h 48"/>
                  <a:gd name="T10" fmla="*/ 1 w 54"/>
                  <a:gd name="T11" fmla="*/ 23 h 48"/>
                  <a:gd name="T12" fmla="*/ 3 w 54"/>
                  <a:gd name="T13" fmla="*/ 32 h 48"/>
                  <a:gd name="T14" fmla="*/ 8 w 54"/>
                  <a:gd name="T15" fmla="*/ 42 h 48"/>
                  <a:gd name="T16" fmla="*/ 9 w 54"/>
                  <a:gd name="T17" fmla="*/ 43 h 48"/>
                  <a:gd name="T18" fmla="*/ 12 w 54"/>
                  <a:gd name="T19" fmla="*/ 46 h 48"/>
                  <a:gd name="T20" fmla="*/ 13 w 54"/>
                  <a:gd name="T21" fmla="*/ 47 h 48"/>
                  <a:gd name="T22" fmla="*/ 19 w 54"/>
                  <a:gd name="T23" fmla="*/ 48 h 48"/>
                  <a:gd name="T24" fmla="*/ 19 w 54"/>
                  <a:gd name="T25" fmla="*/ 48 h 48"/>
                  <a:gd name="T26" fmla="*/ 22 w 54"/>
                  <a:gd name="T27" fmla="*/ 47 h 48"/>
                  <a:gd name="T28" fmla="*/ 24 w 54"/>
                  <a:gd name="T29" fmla="*/ 46 h 48"/>
                  <a:gd name="T30" fmla="*/ 27 w 54"/>
                  <a:gd name="T31" fmla="*/ 46 h 48"/>
                  <a:gd name="T32" fmla="*/ 27 w 54"/>
                  <a:gd name="T33" fmla="*/ 46 h 48"/>
                  <a:gd name="T34" fmla="*/ 30 w 54"/>
                  <a:gd name="T35" fmla="*/ 46 h 48"/>
                  <a:gd name="T36" fmla="*/ 32 w 54"/>
                  <a:gd name="T37" fmla="*/ 47 h 48"/>
                  <a:gd name="T38" fmla="*/ 35 w 54"/>
                  <a:gd name="T39" fmla="*/ 48 h 48"/>
                  <a:gd name="T40" fmla="*/ 35 w 54"/>
                  <a:gd name="T41" fmla="*/ 48 h 48"/>
                  <a:gd name="T42" fmla="*/ 41 w 54"/>
                  <a:gd name="T43" fmla="*/ 47 h 48"/>
                  <a:gd name="T44" fmla="*/ 42 w 54"/>
                  <a:gd name="T45" fmla="*/ 46 h 48"/>
                  <a:gd name="T46" fmla="*/ 45 w 54"/>
                  <a:gd name="T47" fmla="*/ 43 h 48"/>
                  <a:gd name="T48" fmla="*/ 46 w 54"/>
                  <a:gd name="T49" fmla="*/ 42 h 48"/>
                  <a:gd name="T50" fmla="*/ 51 w 54"/>
                  <a:gd name="T51" fmla="*/ 32 h 48"/>
                  <a:gd name="T52" fmla="*/ 53 w 54"/>
                  <a:gd name="T53" fmla="*/ 23 h 48"/>
                  <a:gd name="T54" fmla="*/ 54 w 54"/>
                  <a:gd name="T55" fmla="*/ 21 h 48"/>
                  <a:gd name="T56" fmla="*/ 54 w 54"/>
                  <a:gd name="T57" fmla="*/ 18 h 48"/>
                  <a:gd name="T58" fmla="*/ 54 w 54"/>
                  <a:gd name="T59" fmla="*/ 18 h 48"/>
                  <a:gd name="T60" fmla="*/ 53 w 54"/>
                  <a:gd name="T61" fmla="*/ 15 h 48"/>
                  <a:gd name="T62" fmla="*/ 48 w 54"/>
                  <a:gd name="T63" fmla="*/ 5 h 48"/>
                  <a:gd name="T64" fmla="*/ 47 w 54"/>
                  <a:gd name="T65" fmla="*/ 4 h 48"/>
                  <a:gd name="T66" fmla="*/ 40 w 54"/>
                  <a:gd name="T67" fmla="*/ 1 h 48"/>
                  <a:gd name="T68" fmla="*/ 31 w 54"/>
                  <a:gd name="T69" fmla="*/ 2 h 48"/>
                  <a:gd name="T70" fmla="*/ 27 w 54"/>
                  <a:gd name="T71" fmla="*/ 4 h 48"/>
                  <a:gd name="T72" fmla="*/ 23 w 54"/>
                  <a:gd name="T73" fmla="*/ 2 h 48"/>
                  <a:gd name="T74" fmla="*/ 14 w 54"/>
                  <a:gd name="T75" fmla="*/ 1 h 48"/>
                  <a:gd name="T76" fmla="*/ 7 w 54"/>
                  <a:gd name="T77" fmla="*/ 4 h 48"/>
                  <a:gd name="T78" fmla="*/ 6 w 54"/>
                  <a:gd name="T79" fmla="*/ 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4" h="48">
                    <a:moveTo>
                      <a:pt x="6" y="5"/>
                    </a:moveTo>
                    <a:cubicBezTo>
                      <a:pt x="3" y="8"/>
                      <a:pt x="1" y="11"/>
                      <a:pt x="1" y="15"/>
                    </a:cubicBezTo>
                    <a:cubicBezTo>
                      <a:pt x="1" y="16"/>
                      <a:pt x="1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20"/>
                      <a:pt x="0" y="21"/>
                    </a:cubicBezTo>
                    <a:cubicBezTo>
                      <a:pt x="0" y="22"/>
                      <a:pt x="1" y="22"/>
                      <a:pt x="1" y="23"/>
                    </a:cubicBezTo>
                    <a:cubicBezTo>
                      <a:pt x="1" y="26"/>
                      <a:pt x="2" y="29"/>
                      <a:pt x="3" y="32"/>
                    </a:cubicBezTo>
                    <a:cubicBezTo>
                      <a:pt x="4" y="35"/>
                      <a:pt x="6" y="39"/>
                      <a:pt x="8" y="42"/>
                    </a:cubicBezTo>
                    <a:cubicBezTo>
                      <a:pt x="8" y="42"/>
                      <a:pt x="9" y="42"/>
                      <a:pt x="9" y="43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2" y="47"/>
                      <a:pt x="13" y="47"/>
                      <a:pt x="13" y="47"/>
                    </a:cubicBezTo>
                    <a:cubicBezTo>
                      <a:pt x="15" y="48"/>
                      <a:pt x="17" y="48"/>
                      <a:pt x="19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20" y="47"/>
                      <a:pt x="21" y="47"/>
                      <a:pt x="22" y="47"/>
                    </a:cubicBezTo>
                    <a:cubicBezTo>
                      <a:pt x="22" y="47"/>
                      <a:pt x="23" y="46"/>
                      <a:pt x="24" y="46"/>
                    </a:cubicBezTo>
                    <a:cubicBezTo>
                      <a:pt x="25" y="46"/>
                      <a:pt x="27" y="46"/>
                      <a:pt x="27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8" y="46"/>
                      <a:pt x="29" y="46"/>
                      <a:pt x="30" y="46"/>
                    </a:cubicBezTo>
                    <a:cubicBezTo>
                      <a:pt x="31" y="46"/>
                      <a:pt x="32" y="47"/>
                      <a:pt x="32" y="47"/>
                    </a:cubicBezTo>
                    <a:cubicBezTo>
                      <a:pt x="33" y="47"/>
                      <a:pt x="34" y="47"/>
                      <a:pt x="35" y="48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7" y="48"/>
                      <a:pt x="39" y="48"/>
                      <a:pt x="41" y="47"/>
                    </a:cubicBezTo>
                    <a:cubicBezTo>
                      <a:pt x="41" y="47"/>
                      <a:pt x="42" y="47"/>
                      <a:pt x="42" y="46"/>
                    </a:cubicBezTo>
                    <a:cubicBezTo>
                      <a:pt x="43" y="45"/>
                      <a:pt x="44" y="44"/>
                      <a:pt x="45" y="43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8" y="39"/>
                      <a:pt x="50" y="35"/>
                      <a:pt x="51" y="32"/>
                    </a:cubicBezTo>
                    <a:cubicBezTo>
                      <a:pt x="52" y="29"/>
                      <a:pt x="53" y="26"/>
                      <a:pt x="53" y="23"/>
                    </a:cubicBezTo>
                    <a:cubicBezTo>
                      <a:pt x="54" y="22"/>
                      <a:pt x="54" y="22"/>
                      <a:pt x="54" y="21"/>
                    </a:cubicBezTo>
                    <a:cubicBezTo>
                      <a:pt x="54" y="20"/>
                      <a:pt x="54" y="19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3" y="17"/>
                      <a:pt x="53" y="16"/>
                      <a:pt x="53" y="15"/>
                    </a:cubicBezTo>
                    <a:cubicBezTo>
                      <a:pt x="53" y="11"/>
                      <a:pt x="51" y="8"/>
                      <a:pt x="48" y="5"/>
                    </a:cubicBezTo>
                    <a:cubicBezTo>
                      <a:pt x="48" y="5"/>
                      <a:pt x="47" y="4"/>
                      <a:pt x="47" y="4"/>
                    </a:cubicBezTo>
                    <a:cubicBezTo>
                      <a:pt x="45" y="2"/>
                      <a:pt x="42" y="1"/>
                      <a:pt x="40" y="1"/>
                    </a:cubicBezTo>
                    <a:cubicBezTo>
                      <a:pt x="37" y="0"/>
                      <a:pt x="34" y="1"/>
                      <a:pt x="31" y="2"/>
                    </a:cubicBezTo>
                    <a:cubicBezTo>
                      <a:pt x="30" y="3"/>
                      <a:pt x="27" y="4"/>
                      <a:pt x="27" y="4"/>
                    </a:cubicBezTo>
                    <a:cubicBezTo>
                      <a:pt x="27" y="4"/>
                      <a:pt x="24" y="3"/>
                      <a:pt x="23" y="2"/>
                    </a:cubicBezTo>
                    <a:cubicBezTo>
                      <a:pt x="20" y="1"/>
                      <a:pt x="17" y="0"/>
                      <a:pt x="14" y="1"/>
                    </a:cubicBezTo>
                    <a:cubicBezTo>
                      <a:pt x="12" y="1"/>
                      <a:pt x="9" y="2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82" name="Freeform 217">
                <a:extLst>
                  <a:ext uri="{FF2B5EF4-FFF2-40B4-BE49-F238E27FC236}">
                    <a16:creationId xmlns:a16="http://schemas.microsoft.com/office/drawing/2014/main" id="{A7AE3FA4-AABC-4414-9B64-9FBBCC9E53F9}"/>
                  </a:ext>
                </a:extLst>
              </p:cNvPr>
              <p:cNvSpPr/>
              <p:nvPr/>
            </p:nvSpPr>
            <p:spPr bwMode="auto">
              <a:xfrm>
                <a:off x="-3236913" y="6029325"/>
                <a:ext cx="49213" cy="53975"/>
              </a:xfrm>
              <a:custGeom>
                <a:avLst/>
                <a:gdLst>
                  <a:gd name="T0" fmla="*/ 4 w 13"/>
                  <a:gd name="T1" fmla="*/ 10 h 14"/>
                  <a:gd name="T2" fmla="*/ 10 w 13"/>
                  <a:gd name="T3" fmla="*/ 14 h 14"/>
                  <a:gd name="T4" fmla="*/ 13 w 13"/>
                  <a:gd name="T5" fmla="*/ 14 h 14"/>
                  <a:gd name="T6" fmla="*/ 13 w 13"/>
                  <a:gd name="T7" fmla="*/ 14 h 14"/>
                  <a:gd name="T8" fmla="*/ 10 w 13"/>
                  <a:gd name="T9" fmla="*/ 5 h 14"/>
                  <a:gd name="T10" fmla="*/ 1 w 13"/>
                  <a:gd name="T11" fmla="*/ 0 h 14"/>
                  <a:gd name="T12" fmla="*/ 1 w 13"/>
                  <a:gd name="T13" fmla="*/ 0 h 14"/>
                  <a:gd name="T14" fmla="*/ 0 w 13"/>
                  <a:gd name="T15" fmla="*/ 0 h 14"/>
                  <a:gd name="T16" fmla="*/ 1 w 13"/>
                  <a:gd name="T17" fmla="*/ 3 h 14"/>
                  <a:gd name="T18" fmla="*/ 4 w 13"/>
                  <a:gd name="T1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4">
                    <a:moveTo>
                      <a:pt x="4" y="10"/>
                    </a:moveTo>
                    <a:cubicBezTo>
                      <a:pt x="6" y="12"/>
                      <a:pt x="7" y="13"/>
                      <a:pt x="10" y="14"/>
                    </a:cubicBezTo>
                    <a:cubicBezTo>
                      <a:pt x="11" y="14"/>
                      <a:pt x="12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1"/>
                      <a:pt x="12" y="8"/>
                      <a:pt x="10" y="5"/>
                    </a:cubicBezTo>
                    <a:cubicBezTo>
                      <a:pt x="8" y="2"/>
                      <a:pt x="5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1" y="6"/>
                      <a:pt x="2" y="8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83" name="Rectangle 218">
                <a:extLst>
                  <a:ext uri="{FF2B5EF4-FFF2-40B4-BE49-F238E27FC236}">
                    <a16:creationId xmlns:a16="http://schemas.microsoft.com/office/drawing/2014/main" id="{949424C7-2947-43A9-9B7B-300B2B391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945188" y="2657475"/>
                <a:ext cx="41275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84" name="Freeform 219">
                <a:extLst>
                  <a:ext uri="{FF2B5EF4-FFF2-40B4-BE49-F238E27FC236}">
                    <a16:creationId xmlns:a16="http://schemas.microsoft.com/office/drawing/2014/main" id="{54A1564C-2856-4757-BF96-3ABC8583F7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6099175" y="2684462"/>
                <a:ext cx="222250" cy="157163"/>
              </a:xfrm>
              <a:custGeom>
                <a:avLst/>
                <a:gdLst>
                  <a:gd name="T0" fmla="*/ 30 w 59"/>
                  <a:gd name="T1" fmla="*/ 42 h 42"/>
                  <a:gd name="T2" fmla="*/ 59 w 59"/>
                  <a:gd name="T3" fmla="*/ 42 h 42"/>
                  <a:gd name="T4" fmla="*/ 59 w 59"/>
                  <a:gd name="T5" fmla="*/ 0 h 42"/>
                  <a:gd name="T6" fmla="*/ 30 w 59"/>
                  <a:gd name="T7" fmla="*/ 0 h 42"/>
                  <a:gd name="T8" fmla="*/ 30 w 59"/>
                  <a:gd name="T9" fmla="*/ 4 h 42"/>
                  <a:gd name="T10" fmla="*/ 46 w 59"/>
                  <a:gd name="T11" fmla="*/ 21 h 42"/>
                  <a:gd name="T12" fmla="*/ 30 w 59"/>
                  <a:gd name="T13" fmla="*/ 37 h 42"/>
                  <a:gd name="T14" fmla="*/ 30 w 59"/>
                  <a:gd name="T15" fmla="*/ 42 h 42"/>
                  <a:gd name="T16" fmla="*/ 0 w 59"/>
                  <a:gd name="T17" fmla="*/ 42 h 42"/>
                  <a:gd name="T18" fmla="*/ 30 w 59"/>
                  <a:gd name="T19" fmla="*/ 42 h 42"/>
                  <a:gd name="T20" fmla="*/ 30 w 59"/>
                  <a:gd name="T21" fmla="*/ 37 h 42"/>
                  <a:gd name="T22" fmla="*/ 30 w 59"/>
                  <a:gd name="T23" fmla="*/ 37 h 42"/>
                  <a:gd name="T24" fmla="*/ 13 w 59"/>
                  <a:gd name="T25" fmla="*/ 21 h 42"/>
                  <a:gd name="T26" fmla="*/ 30 w 59"/>
                  <a:gd name="T27" fmla="*/ 4 h 42"/>
                  <a:gd name="T28" fmla="*/ 30 w 59"/>
                  <a:gd name="T29" fmla="*/ 4 h 42"/>
                  <a:gd name="T30" fmla="*/ 30 w 59"/>
                  <a:gd name="T31" fmla="*/ 4 h 42"/>
                  <a:gd name="T32" fmla="*/ 30 w 59"/>
                  <a:gd name="T33" fmla="*/ 0 h 42"/>
                  <a:gd name="T34" fmla="*/ 0 w 59"/>
                  <a:gd name="T35" fmla="*/ 0 h 42"/>
                  <a:gd name="T36" fmla="*/ 0 w 59"/>
                  <a:gd name="T3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" h="42">
                    <a:moveTo>
                      <a:pt x="30" y="42"/>
                    </a:moveTo>
                    <a:cubicBezTo>
                      <a:pt x="59" y="42"/>
                      <a:pt x="59" y="42"/>
                      <a:pt x="59" y="42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9" y="4"/>
                      <a:pt x="46" y="12"/>
                      <a:pt x="46" y="21"/>
                    </a:cubicBezTo>
                    <a:cubicBezTo>
                      <a:pt x="46" y="30"/>
                      <a:pt x="39" y="37"/>
                      <a:pt x="30" y="37"/>
                    </a:cubicBezTo>
                    <a:lnTo>
                      <a:pt x="30" y="42"/>
                    </a:lnTo>
                    <a:close/>
                    <a:moveTo>
                      <a:pt x="0" y="42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21" y="37"/>
                      <a:pt x="13" y="30"/>
                      <a:pt x="13" y="21"/>
                    </a:cubicBezTo>
                    <a:cubicBezTo>
                      <a:pt x="13" y="12"/>
                      <a:pt x="21" y="4"/>
                      <a:pt x="30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85" name="Oval 220">
                <a:extLst>
                  <a:ext uri="{FF2B5EF4-FFF2-40B4-BE49-F238E27FC236}">
                    <a16:creationId xmlns:a16="http://schemas.microsoft.com/office/drawing/2014/main" id="{02098BF8-0E97-490B-AD89-2168FFBB7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027738" y="2722562"/>
                <a:ext cx="82550" cy="825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86" name="Freeform 221">
                <a:extLst>
                  <a:ext uri="{FF2B5EF4-FFF2-40B4-BE49-F238E27FC236}">
                    <a16:creationId xmlns:a16="http://schemas.microsoft.com/office/drawing/2014/main" id="{CE3D03A1-2A13-4A3B-83CE-4BFB74C2F1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95738" y="285750"/>
                <a:ext cx="192088" cy="190500"/>
              </a:xfrm>
              <a:custGeom>
                <a:avLst/>
                <a:gdLst>
                  <a:gd name="T0" fmla="*/ 26 w 51"/>
                  <a:gd name="T1" fmla="*/ 51 h 51"/>
                  <a:gd name="T2" fmla="*/ 51 w 51"/>
                  <a:gd name="T3" fmla="*/ 25 h 51"/>
                  <a:gd name="T4" fmla="*/ 26 w 51"/>
                  <a:gd name="T5" fmla="*/ 0 h 51"/>
                  <a:gd name="T6" fmla="*/ 26 w 51"/>
                  <a:gd name="T7" fmla="*/ 18 h 51"/>
                  <a:gd name="T8" fmla="*/ 33 w 51"/>
                  <a:gd name="T9" fmla="*/ 25 h 51"/>
                  <a:gd name="T10" fmla="*/ 26 w 51"/>
                  <a:gd name="T11" fmla="*/ 33 h 51"/>
                  <a:gd name="T12" fmla="*/ 26 w 51"/>
                  <a:gd name="T13" fmla="*/ 51 h 51"/>
                  <a:gd name="T14" fmla="*/ 26 w 51"/>
                  <a:gd name="T15" fmla="*/ 33 h 51"/>
                  <a:gd name="T16" fmla="*/ 26 w 51"/>
                  <a:gd name="T17" fmla="*/ 33 h 51"/>
                  <a:gd name="T18" fmla="*/ 26 w 51"/>
                  <a:gd name="T19" fmla="*/ 0 h 51"/>
                  <a:gd name="T20" fmla="*/ 0 w 51"/>
                  <a:gd name="T21" fmla="*/ 25 h 51"/>
                  <a:gd name="T22" fmla="*/ 26 w 51"/>
                  <a:gd name="T23" fmla="*/ 51 h 51"/>
                  <a:gd name="T24" fmla="*/ 26 w 51"/>
                  <a:gd name="T25" fmla="*/ 33 h 51"/>
                  <a:gd name="T26" fmla="*/ 26 w 51"/>
                  <a:gd name="T27" fmla="*/ 33 h 51"/>
                  <a:gd name="T28" fmla="*/ 18 w 51"/>
                  <a:gd name="T29" fmla="*/ 25 h 51"/>
                  <a:gd name="T30" fmla="*/ 26 w 51"/>
                  <a:gd name="T31" fmla="*/ 18 h 51"/>
                  <a:gd name="T32" fmla="*/ 26 w 51"/>
                  <a:gd name="T3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51">
                    <a:moveTo>
                      <a:pt x="26" y="51"/>
                    </a:moveTo>
                    <a:cubicBezTo>
                      <a:pt x="40" y="51"/>
                      <a:pt x="51" y="40"/>
                      <a:pt x="51" y="25"/>
                    </a:cubicBezTo>
                    <a:cubicBezTo>
                      <a:pt x="51" y="11"/>
                      <a:pt x="40" y="0"/>
                      <a:pt x="26" y="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30" y="18"/>
                      <a:pt x="33" y="21"/>
                      <a:pt x="33" y="25"/>
                    </a:cubicBezTo>
                    <a:cubicBezTo>
                      <a:pt x="33" y="30"/>
                      <a:pt x="30" y="33"/>
                      <a:pt x="26" y="33"/>
                    </a:cubicBezTo>
                    <a:cubicBezTo>
                      <a:pt x="26" y="51"/>
                      <a:pt x="26" y="51"/>
                      <a:pt x="26" y="51"/>
                    </a:cubicBezTo>
                    <a:close/>
                    <a:moveTo>
                      <a:pt x="26" y="33"/>
                    </a:moveTo>
                    <a:cubicBezTo>
                      <a:pt x="26" y="33"/>
                      <a:pt x="26" y="33"/>
                      <a:pt x="26" y="33"/>
                    </a:cubicBezTo>
                    <a:moveTo>
                      <a:pt x="26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40"/>
                      <a:pt x="11" y="51"/>
                      <a:pt x="26" y="51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2" y="33"/>
                      <a:pt x="18" y="30"/>
                      <a:pt x="18" y="25"/>
                    </a:cubicBezTo>
                    <a:cubicBezTo>
                      <a:pt x="18" y="21"/>
                      <a:pt x="22" y="18"/>
                      <a:pt x="26" y="18"/>
                    </a:cubicBez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87" name="Freeform 222">
                <a:extLst>
                  <a:ext uri="{FF2B5EF4-FFF2-40B4-BE49-F238E27FC236}">
                    <a16:creationId xmlns:a16="http://schemas.microsoft.com/office/drawing/2014/main" id="{5A1F6B14-5B2D-4BE8-9A3C-97585ADF6B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19538" y="355600"/>
                <a:ext cx="44450" cy="46038"/>
              </a:xfrm>
              <a:custGeom>
                <a:avLst/>
                <a:gdLst>
                  <a:gd name="T0" fmla="*/ 6 w 12"/>
                  <a:gd name="T1" fmla="*/ 12 h 12"/>
                  <a:gd name="T2" fmla="*/ 12 w 12"/>
                  <a:gd name="T3" fmla="*/ 6 h 12"/>
                  <a:gd name="T4" fmla="*/ 6 w 12"/>
                  <a:gd name="T5" fmla="*/ 0 h 12"/>
                  <a:gd name="T6" fmla="*/ 6 w 12"/>
                  <a:gd name="T7" fmla="*/ 2 h 12"/>
                  <a:gd name="T8" fmla="*/ 10 w 12"/>
                  <a:gd name="T9" fmla="*/ 6 h 12"/>
                  <a:gd name="T10" fmla="*/ 6 w 12"/>
                  <a:gd name="T11" fmla="*/ 11 h 12"/>
                  <a:gd name="T12" fmla="*/ 6 w 12"/>
                  <a:gd name="T13" fmla="*/ 12 h 12"/>
                  <a:gd name="T14" fmla="*/ 6 w 12"/>
                  <a:gd name="T15" fmla="*/ 0 h 12"/>
                  <a:gd name="T16" fmla="*/ 0 w 12"/>
                  <a:gd name="T17" fmla="*/ 6 h 12"/>
                  <a:gd name="T18" fmla="*/ 6 w 12"/>
                  <a:gd name="T19" fmla="*/ 12 h 12"/>
                  <a:gd name="T20" fmla="*/ 6 w 12"/>
                  <a:gd name="T21" fmla="*/ 12 h 12"/>
                  <a:gd name="T22" fmla="*/ 6 w 12"/>
                  <a:gd name="T23" fmla="*/ 11 h 12"/>
                  <a:gd name="T24" fmla="*/ 6 w 12"/>
                  <a:gd name="T25" fmla="*/ 11 h 12"/>
                  <a:gd name="T26" fmla="*/ 6 w 12"/>
                  <a:gd name="T27" fmla="*/ 11 h 12"/>
                  <a:gd name="T28" fmla="*/ 1 w 12"/>
                  <a:gd name="T29" fmla="*/ 6 h 12"/>
                  <a:gd name="T30" fmla="*/ 6 w 12"/>
                  <a:gd name="T31" fmla="*/ 2 h 12"/>
                  <a:gd name="T32" fmla="*/ 6 w 12"/>
                  <a:gd name="T33" fmla="*/ 2 h 12"/>
                  <a:gd name="T34" fmla="*/ 6 w 12"/>
                  <a:gd name="T3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6" y="12"/>
                    </a:moveTo>
                    <a:cubicBezTo>
                      <a:pt x="9" y="12"/>
                      <a:pt x="12" y="10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8" y="2"/>
                      <a:pt x="10" y="4"/>
                      <a:pt x="10" y="6"/>
                    </a:cubicBezTo>
                    <a:cubicBezTo>
                      <a:pt x="10" y="9"/>
                      <a:pt x="8" y="11"/>
                      <a:pt x="6" y="11"/>
                    </a:cubicBezTo>
                    <a:lnTo>
                      <a:pt x="6" y="12"/>
                    </a:lnTo>
                    <a:close/>
                    <a:moveTo>
                      <a:pt x="6" y="0"/>
                    </a:moveTo>
                    <a:cubicBezTo>
                      <a:pt x="2" y="0"/>
                      <a:pt x="0" y="3"/>
                      <a:pt x="0" y="6"/>
                    </a:cubicBezTo>
                    <a:cubicBezTo>
                      <a:pt x="0" y="10"/>
                      <a:pt x="2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1" y="9"/>
                      <a:pt x="1" y="6"/>
                    </a:cubicBezTo>
                    <a:cubicBezTo>
                      <a:pt x="1" y="4"/>
                      <a:pt x="3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88" name="Freeform 223">
                <a:extLst>
                  <a:ext uri="{FF2B5EF4-FFF2-40B4-BE49-F238E27FC236}">
                    <a16:creationId xmlns:a16="http://schemas.microsoft.com/office/drawing/2014/main" id="{054A626B-9A4A-432B-859B-40328E87DE50}"/>
                  </a:ext>
                </a:extLst>
              </p:cNvPr>
              <p:cNvSpPr/>
              <p:nvPr/>
            </p:nvSpPr>
            <p:spPr bwMode="auto">
              <a:xfrm>
                <a:off x="-2852738" y="4775200"/>
                <a:ext cx="209550" cy="222250"/>
              </a:xfrm>
              <a:custGeom>
                <a:avLst/>
                <a:gdLst>
                  <a:gd name="T0" fmla="*/ 46 w 56"/>
                  <a:gd name="T1" fmla="*/ 41 h 59"/>
                  <a:gd name="T2" fmla="*/ 50 w 56"/>
                  <a:gd name="T3" fmla="*/ 39 h 59"/>
                  <a:gd name="T4" fmla="*/ 55 w 56"/>
                  <a:gd name="T5" fmla="*/ 37 h 59"/>
                  <a:gd name="T6" fmla="*/ 55 w 56"/>
                  <a:gd name="T7" fmla="*/ 30 h 59"/>
                  <a:gd name="T8" fmla="*/ 54 w 56"/>
                  <a:gd name="T9" fmla="*/ 17 h 59"/>
                  <a:gd name="T10" fmla="*/ 42 w 56"/>
                  <a:gd name="T11" fmla="*/ 28 h 59"/>
                  <a:gd name="T12" fmla="*/ 37 w 56"/>
                  <a:gd name="T13" fmla="*/ 32 h 59"/>
                  <a:gd name="T14" fmla="*/ 37 w 56"/>
                  <a:gd name="T15" fmla="*/ 28 h 59"/>
                  <a:gd name="T16" fmla="*/ 42 w 56"/>
                  <a:gd name="T17" fmla="*/ 20 h 59"/>
                  <a:gd name="T18" fmla="*/ 38 w 56"/>
                  <a:gd name="T19" fmla="*/ 12 h 59"/>
                  <a:gd name="T20" fmla="*/ 28 w 56"/>
                  <a:gd name="T21" fmla="*/ 0 h 59"/>
                  <a:gd name="T22" fmla="*/ 28 w 56"/>
                  <a:gd name="T23" fmla="*/ 0 h 59"/>
                  <a:gd name="T24" fmla="*/ 28 w 56"/>
                  <a:gd name="T25" fmla="*/ 0 h 59"/>
                  <a:gd name="T26" fmla="*/ 28 w 56"/>
                  <a:gd name="T27" fmla="*/ 0 h 59"/>
                  <a:gd name="T28" fmla="*/ 28 w 56"/>
                  <a:gd name="T29" fmla="*/ 0 h 59"/>
                  <a:gd name="T30" fmla="*/ 18 w 56"/>
                  <a:gd name="T31" fmla="*/ 12 h 59"/>
                  <a:gd name="T32" fmla="*/ 14 w 56"/>
                  <a:gd name="T33" fmla="*/ 20 h 59"/>
                  <a:gd name="T34" fmla="*/ 18 w 56"/>
                  <a:gd name="T35" fmla="*/ 28 h 59"/>
                  <a:gd name="T36" fmla="*/ 19 w 56"/>
                  <a:gd name="T37" fmla="*/ 32 h 59"/>
                  <a:gd name="T38" fmla="*/ 14 w 56"/>
                  <a:gd name="T39" fmla="*/ 28 h 59"/>
                  <a:gd name="T40" fmla="*/ 2 w 56"/>
                  <a:gd name="T41" fmla="*/ 17 h 59"/>
                  <a:gd name="T42" fmla="*/ 1 w 56"/>
                  <a:gd name="T43" fmla="*/ 30 h 59"/>
                  <a:gd name="T44" fmla="*/ 1 w 56"/>
                  <a:gd name="T45" fmla="*/ 37 h 59"/>
                  <a:gd name="T46" fmla="*/ 6 w 56"/>
                  <a:gd name="T47" fmla="*/ 39 h 59"/>
                  <a:gd name="T48" fmla="*/ 10 w 56"/>
                  <a:gd name="T49" fmla="*/ 41 h 59"/>
                  <a:gd name="T50" fmla="*/ 9 w 56"/>
                  <a:gd name="T51" fmla="*/ 44 h 59"/>
                  <a:gd name="T52" fmla="*/ 1 w 56"/>
                  <a:gd name="T53" fmla="*/ 41 h 59"/>
                  <a:gd name="T54" fmla="*/ 13 w 56"/>
                  <a:gd name="T55" fmla="*/ 58 h 59"/>
                  <a:gd name="T56" fmla="*/ 19 w 56"/>
                  <a:gd name="T57" fmla="*/ 57 h 59"/>
                  <a:gd name="T58" fmla="*/ 25 w 56"/>
                  <a:gd name="T59" fmla="*/ 53 h 59"/>
                  <a:gd name="T60" fmla="*/ 27 w 56"/>
                  <a:gd name="T61" fmla="*/ 53 h 59"/>
                  <a:gd name="T62" fmla="*/ 27 w 56"/>
                  <a:gd name="T63" fmla="*/ 50 h 59"/>
                  <a:gd name="T64" fmla="*/ 28 w 56"/>
                  <a:gd name="T65" fmla="*/ 26 h 59"/>
                  <a:gd name="T66" fmla="*/ 29 w 56"/>
                  <a:gd name="T67" fmla="*/ 50 h 59"/>
                  <a:gd name="T68" fmla="*/ 29 w 56"/>
                  <a:gd name="T69" fmla="*/ 53 h 59"/>
                  <a:gd name="T70" fmla="*/ 31 w 56"/>
                  <a:gd name="T71" fmla="*/ 53 h 59"/>
                  <a:gd name="T72" fmla="*/ 37 w 56"/>
                  <a:gd name="T73" fmla="*/ 57 h 59"/>
                  <a:gd name="T74" fmla="*/ 43 w 56"/>
                  <a:gd name="T75" fmla="*/ 58 h 59"/>
                  <a:gd name="T76" fmla="*/ 55 w 56"/>
                  <a:gd name="T77" fmla="*/ 41 h 59"/>
                  <a:gd name="T78" fmla="*/ 47 w 56"/>
                  <a:gd name="T79" fmla="*/ 44 h 59"/>
                  <a:gd name="T80" fmla="*/ 46 w 56"/>
                  <a:gd name="T81" fmla="*/ 4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" h="59">
                    <a:moveTo>
                      <a:pt x="46" y="41"/>
                    </a:moveTo>
                    <a:cubicBezTo>
                      <a:pt x="47" y="40"/>
                      <a:pt x="49" y="39"/>
                      <a:pt x="50" y="39"/>
                    </a:cubicBezTo>
                    <a:cubicBezTo>
                      <a:pt x="52" y="38"/>
                      <a:pt x="53" y="38"/>
                      <a:pt x="55" y="37"/>
                    </a:cubicBezTo>
                    <a:cubicBezTo>
                      <a:pt x="55" y="35"/>
                      <a:pt x="56" y="32"/>
                      <a:pt x="55" y="30"/>
                    </a:cubicBezTo>
                    <a:cubicBezTo>
                      <a:pt x="55" y="26"/>
                      <a:pt x="54" y="22"/>
                      <a:pt x="54" y="17"/>
                    </a:cubicBezTo>
                    <a:cubicBezTo>
                      <a:pt x="49" y="20"/>
                      <a:pt x="43" y="22"/>
                      <a:pt x="42" y="28"/>
                    </a:cubicBezTo>
                    <a:cubicBezTo>
                      <a:pt x="41" y="30"/>
                      <a:pt x="39" y="33"/>
                      <a:pt x="37" y="32"/>
                    </a:cubicBezTo>
                    <a:cubicBezTo>
                      <a:pt x="36" y="31"/>
                      <a:pt x="37" y="29"/>
                      <a:pt x="37" y="28"/>
                    </a:cubicBezTo>
                    <a:cubicBezTo>
                      <a:pt x="39" y="25"/>
                      <a:pt x="42" y="23"/>
                      <a:pt x="42" y="20"/>
                    </a:cubicBezTo>
                    <a:cubicBezTo>
                      <a:pt x="42" y="17"/>
                      <a:pt x="40" y="14"/>
                      <a:pt x="38" y="12"/>
                    </a:cubicBezTo>
                    <a:cubicBezTo>
                      <a:pt x="35" y="8"/>
                      <a:pt x="31" y="5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1" y="8"/>
                      <a:pt x="18" y="12"/>
                    </a:cubicBezTo>
                    <a:cubicBezTo>
                      <a:pt x="16" y="14"/>
                      <a:pt x="14" y="17"/>
                      <a:pt x="14" y="20"/>
                    </a:cubicBezTo>
                    <a:cubicBezTo>
                      <a:pt x="14" y="23"/>
                      <a:pt x="17" y="25"/>
                      <a:pt x="18" y="28"/>
                    </a:cubicBezTo>
                    <a:cubicBezTo>
                      <a:pt x="19" y="29"/>
                      <a:pt x="20" y="31"/>
                      <a:pt x="19" y="32"/>
                    </a:cubicBezTo>
                    <a:cubicBezTo>
                      <a:pt x="16" y="33"/>
                      <a:pt x="15" y="30"/>
                      <a:pt x="14" y="28"/>
                    </a:cubicBezTo>
                    <a:cubicBezTo>
                      <a:pt x="13" y="22"/>
                      <a:pt x="7" y="20"/>
                      <a:pt x="2" y="17"/>
                    </a:cubicBezTo>
                    <a:cubicBezTo>
                      <a:pt x="2" y="22"/>
                      <a:pt x="1" y="26"/>
                      <a:pt x="1" y="30"/>
                    </a:cubicBezTo>
                    <a:cubicBezTo>
                      <a:pt x="0" y="32"/>
                      <a:pt x="1" y="35"/>
                      <a:pt x="1" y="37"/>
                    </a:cubicBezTo>
                    <a:cubicBezTo>
                      <a:pt x="3" y="38"/>
                      <a:pt x="4" y="38"/>
                      <a:pt x="6" y="39"/>
                    </a:cubicBezTo>
                    <a:cubicBezTo>
                      <a:pt x="7" y="39"/>
                      <a:pt x="9" y="40"/>
                      <a:pt x="10" y="41"/>
                    </a:cubicBezTo>
                    <a:cubicBezTo>
                      <a:pt x="11" y="42"/>
                      <a:pt x="11" y="44"/>
                      <a:pt x="9" y="44"/>
                    </a:cubicBezTo>
                    <a:cubicBezTo>
                      <a:pt x="6" y="43"/>
                      <a:pt x="4" y="40"/>
                      <a:pt x="1" y="41"/>
                    </a:cubicBezTo>
                    <a:cubicBezTo>
                      <a:pt x="2" y="48"/>
                      <a:pt x="6" y="55"/>
                      <a:pt x="13" y="58"/>
                    </a:cubicBezTo>
                    <a:cubicBezTo>
                      <a:pt x="16" y="59"/>
                      <a:pt x="17" y="59"/>
                      <a:pt x="19" y="57"/>
                    </a:cubicBezTo>
                    <a:cubicBezTo>
                      <a:pt x="21" y="56"/>
                      <a:pt x="22" y="54"/>
                      <a:pt x="25" y="53"/>
                    </a:cubicBezTo>
                    <a:cubicBezTo>
                      <a:pt x="26" y="53"/>
                      <a:pt x="26" y="54"/>
                      <a:pt x="27" y="53"/>
                    </a:cubicBezTo>
                    <a:cubicBezTo>
                      <a:pt x="27" y="52"/>
                      <a:pt x="27" y="51"/>
                      <a:pt x="27" y="50"/>
                    </a:cubicBezTo>
                    <a:cubicBezTo>
                      <a:pt x="27" y="41"/>
                      <a:pt x="28" y="36"/>
                      <a:pt x="28" y="26"/>
                    </a:cubicBezTo>
                    <a:cubicBezTo>
                      <a:pt x="28" y="36"/>
                      <a:pt x="29" y="41"/>
                      <a:pt x="29" y="50"/>
                    </a:cubicBezTo>
                    <a:cubicBezTo>
                      <a:pt x="29" y="51"/>
                      <a:pt x="29" y="52"/>
                      <a:pt x="29" y="53"/>
                    </a:cubicBezTo>
                    <a:cubicBezTo>
                      <a:pt x="29" y="54"/>
                      <a:pt x="30" y="53"/>
                      <a:pt x="31" y="53"/>
                    </a:cubicBezTo>
                    <a:cubicBezTo>
                      <a:pt x="34" y="54"/>
                      <a:pt x="35" y="56"/>
                      <a:pt x="37" y="57"/>
                    </a:cubicBezTo>
                    <a:cubicBezTo>
                      <a:pt x="39" y="59"/>
                      <a:pt x="40" y="59"/>
                      <a:pt x="43" y="58"/>
                    </a:cubicBezTo>
                    <a:cubicBezTo>
                      <a:pt x="50" y="55"/>
                      <a:pt x="54" y="48"/>
                      <a:pt x="55" y="41"/>
                    </a:cubicBezTo>
                    <a:cubicBezTo>
                      <a:pt x="52" y="40"/>
                      <a:pt x="50" y="43"/>
                      <a:pt x="47" y="44"/>
                    </a:cubicBezTo>
                    <a:cubicBezTo>
                      <a:pt x="45" y="44"/>
                      <a:pt x="45" y="42"/>
                      <a:pt x="4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89" name="Rectangle 224">
                <a:extLst>
                  <a:ext uri="{FF2B5EF4-FFF2-40B4-BE49-F238E27FC236}">
                    <a16:creationId xmlns:a16="http://schemas.microsoft.com/office/drawing/2014/main" id="{BE879C00-3E18-4358-AC3A-D77C6F63A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55900" y="4983163"/>
                <a:ext cx="15875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90" name="Freeform 225">
                <a:extLst>
                  <a:ext uri="{FF2B5EF4-FFF2-40B4-BE49-F238E27FC236}">
                    <a16:creationId xmlns:a16="http://schemas.microsoft.com/office/drawing/2014/main" id="{A2751146-658D-49C1-BC5C-6A5BA3DFD4DB}"/>
                  </a:ext>
                </a:extLst>
              </p:cNvPr>
              <p:cNvSpPr/>
              <p:nvPr/>
            </p:nvSpPr>
            <p:spPr bwMode="auto">
              <a:xfrm>
                <a:off x="-1906588" y="4062412"/>
                <a:ext cx="55563" cy="71438"/>
              </a:xfrm>
              <a:custGeom>
                <a:avLst/>
                <a:gdLst>
                  <a:gd name="T0" fmla="*/ 0 w 15"/>
                  <a:gd name="T1" fmla="*/ 0 h 19"/>
                  <a:gd name="T2" fmla="*/ 6 w 15"/>
                  <a:gd name="T3" fmla="*/ 19 h 19"/>
                  <a:gd name="T4" fmla="*/ 15 w 15"/>
                  <a:gd name="T5" fmla="*/ 0 h 19"/>
                  <a:gd name="T6" fmla="*/ 0 w 15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9">
                    <a:moveTo>
                      <a:pt x="0" y="0"/>
                    </a:moveTo>
                    <a:cubicBezTo>
                      <a:pt x="0" y="8"/>
                      <a:pt x="3" y="15"/>
                      <a:pt x="6" y="19"/>
                    </a:cubicBezTo>
                    <a:cubicBezTo>
                      <a:pt x="11" y="14"/>
                      <a:pt x="15" y="8"/>
                      <a:pt x="1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91" name="Freeform 226">
                <a:extLst>
                  <a:ext uri="{FF2B5EF4-FFF2-40B4-BE49-F238E27FC236}">
                    <a16:creationId xmlns:a16="http://schemas.microsoft.com/office/drawing/2014/main" id="{04D47E83-6FE1-41DE-87E0-41B34DD7DC24}"/>
                  </a:ext>
                </a:extLst>
              </p:cNvPr>
              <p:cNvSpPr/>
              <p:nvPr/>
            </p:nvSpPr>
            <p:spPr bwMode="auto">
              <a:xfrm>
                <a:off x="-1906588" y="3971925"/>
                <a:ext cx="55563" cy="71438"/>
              </a:xfrm>
              <a:custGeom>
                <a:avLst/>
                <a:gdLst>
                  <a:gd name="T0" fmla="*/ 6 w 15"/>
                  <a:gd name="T1" fmla="*/ 0 h 19"/>
                  <a:gd name="T2" fmla="*/ 0 w 15"/>
                  <a:gd name="T3" fmla="*/ 19 h 19"/>
                  <a:gd name="T4" fmla="*/ 15 w 15"/>
                  <a:gd name="T5" fmla="*/ 19 h 19"/>
                  <a:gd name="T6" fmla="*/ 6 w 15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9">
                    <a:moveTo>
                      <a:pt x="6" y="0"/>
                    </a:moveTo>
                    <a:cubicBezTo>
                      <a:pt x="3" y="5"/>
                      <a:pt x="0" y="11"/>
                      <a:pt x="0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1"/>
                      <a:pt x="11" y="5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92" name="Freeform 227">
                <a:extLst>
                  <a:ext uri="{FF2B5EF4-FFF2-40B4-BE49-F238E27FC236}">
                    <a16:creationId xmlns:a16="http://schemas.microsoft.com/office/drawing/2014/main" id="{D70C5200-6656-48BC-BD57-23560D8679B1}"/>
                  </a:ext>
                </a:extLst>
              </p:cNvPr>
              <p:cNvSpPr/>
              <p:nvPr/>
            </p:nvSpPr>
            <p:spPr bwMode="auto">
              <a:xfrm>
                <a:off x="-1951038" y="3941762"/>
                <a:ext cx="52388" cy="101600"/>
              </a:xfrm>
              <a:custGeom>
                <a:avLst/>
                <a:gdLst>
                  <a:gd name="T0" fmla="*/ 0 w 14"/>
                  <a:gd name="T1" fmla="*/ 0 h 27"/>
                  <a:gd name="T2" fmla="*/ 0 w 14"/>
                  <a:gd name="T3" fmla="*/ 27 h 27"/>
                  <a:gd name="T4" fmla="*/ 7 w 14"/>
                  <a:gd name="T5" fmla="*/ 27 h 27"/>
                  <a:gd name="T6" fmla="*/ 14 w 14"/>
                  <a:gd name="T7" fmla="*/ 5 h 27"/>
                  <a:gd name="T8" fmla="*/ 0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18"/>
                      <a:pt x="10" y="10"/>
                      <a:pt x="14" y="5"/>
                    </a:cubicBezTo>
                    <a:cubicBezTo>
                      <a:pt x="10" y="2"/>
                      <a:pt x="5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93" name="Freeform 228">
                <a:extLst>
                  <a:ext uri="{FF2B5EF4-FFF2-40B4-BE49-F238E27FC236}">
                    <a16:creationId xmlns:a16="http://schemas.microsoft.com/office/drawing/2014/main" id="{51AE922D-CD46-4CA7-B8C7-27A55CB24B47}"/>
                  </a:ext>
                </a:extLst>
              </p:cNvPr>
              <p:cNvSpPr/>
              <p:nvPr/>
            </p:nvSpPr>
            <p:spPr bwMode="auto">
              <a:xfrm>
                <a:off x="-2022475" y="4062412"/>
                <a:ext cx="52388" cy="101600"/>
              </a:xfrm>
              <a:custGeom>
                <a:avLst/>
                <a:gdLst>
                  <a:gd name="T0" fmla="*/ 14 w 14"/>
                  <a:gd name="T1" fmla="*/ 27 h 27"/>
                  <a:gd name="T2" fmla="*/ 14 w 14"/>
                  <a:gd name="T3" fmla="*/ 0 h 27"/>
                  <a:gd name="T4" fmla="*/ 7 w 14"/>
                  <a:gd name="T5" fmla="*/ 0 h 27"/>
                  <a:gd name="T6" fmla="*/ 0 w 14"/>
                  <a:gd name="T7" fmla="*/ 22 h 27"/>
                  <a:gd name="T8" fmla="*/ 14 w 14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27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9"/>
                      <a:pt x="4" y="17"/>
                      <a:pt x="0" y="22"/>
                    </a:cubicBezTo>
                    <a:cubicBezTo>
                      <a:pt x="4" y="25"/>
                      <a:pt x="9" y="27"/>
                      <a:pt x="1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94" name="Freeform 229">
                <a:extLst>
                  <a:ext uri="{FF2B5EF4-FFF2-40B4-BE49-F238E27FC236}">
                    <a16:creationId xmlns:a16="http://schemas.microsoft.com/office/drawing/2014/main" id="{ED2F744D-E76C-408A-87E7-BA0DA901BAFB}"/>
                  </a:ext>
                </a:extLst>
              </p:cNvPr>
              <p:cNvSpPr/>
              <p:nvPr/>
            </p:nvSpPr>
            <p:spPr bwMode="auto">
              <a:xfrm>
                <a:off x="-2022475" y="3941762"/>
                <a:ext cx="52388" cy="101600"/>
              </a:xfrm>
              <a:custGeom>
                <a:avLst/>
                <a:gdLst>
                  <a:gd name="T0" fmla="*/ 7 w 14"/>
                  <a:gd name="T1" fmla="*/ 27 h 27"/>
                  <a:gd name="T2" fmla="*/ 14 w 14"/>
                  <a:gd name="T3" fmla="*/ 27 h 27"/>
                  <a:gd name="T4" fmla="*/ 14 w 14"/>
                  <a:gd name="T5" fmla="*/ 0 h 27"/>
                  <a:gd name="T6" fmla="*/ 0 w 14"/>
                  <a:gd name="T7" fmla="*/ 5 h 27"/>
                  <a:gd name="T8" fmla="*/ 7 w 14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7" y="27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0"/>
                      <a:pt x="4" y="2"/>
                      <a:pt x="0" y="5"/>
                    </a:cubicBezTo>
                    <a:cubicBezTo>
                      <a:pt x="4" y="10"/>
                      <a:pt x="7" y="18"/>
                      <a:pt x="7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95" name="Freeform 230">
                <a:extLst>
                  <a:ext uri="{FF2B5EF4-FFF2-40B4-BE49-F238E27FC236}">
                    <a16:creationId xmlns:a16="http://schemas.microsoft.com/office/drawing/2014/main" id="{8F293E58-0804-490D-A8EE-95CC50F4724A}"/>
                  </a:ext>
                </a:extLst>
              </p:cNvPr>
              <p:cNvSpPr/>
              <p:nvPr/>
            </p:nvSpPr>
            <p:spPr bwMode="auto">
              <a:xfrm>
                <a:off x="-2071688" y="4062412"/>
                <a:ext cx="55563" cy="71438"/>
              </a:xfrm>
              <a:custGeom>
                <a:avLst/>
                <a:gdLst>
                  <a:gd name="T0" fmla="*/ 10 w 15"/>
                  <a:gd name="T1" fmla="*/ 19 h 19"/>
                  <a:gd name="T2" fmla="*/ 15 w 15"/>
                  <a:gd name="T3" fmla="*/ 0 h 19"/>
                  <a:gd name="T4" fmla="*/ 0 w 15"/>
                  <a:gd name="T5" fmla="*/ 0 h 19"/>
                  <a:gd name="T6" fmla="*/ 10 w 15"/>
                  <a:gd name="T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9">
                    <a:moveTo>
                      <a:pt x="10" y="19"/>
                    </a:moveTo>
                    <a:cubicBezTo>
                      <a:pt x="13" y="14"/>
                      <a:pt x="15" y="8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8"/>
                      <a:pt x="4" y="14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96" name="Freeform 231">
                <a:extLst>
                  <a:ext uri="{FF2B5EF4-FFF2-40B4-BE49-F238E27FC236}">
                    <a16:creationId xmlns:a16="http://schemas.microsoft.com/office/drawing/2014/main" id="{560D97E9-DA91-4F79-907C-101FE1AF51B3}"/>
                  </a:ext>
                </a:extLst>
              </p:cNvPr>
              <p:cNvSpPr/>
              <p:nvPr/>
            </p:nvSpPr>
            <p:spPr bwMode="auto">
              <a:xfrm>
                <a:off x="-2071688" y="3971925"/>
                <a:ext cx="55563" cy="71438"/>
              </a:xfrm>
              <a:custGeom>
                <a:avLst/>
                <a:gdLst>
                  <a:gd name="T0" fmla="*/ 10 w 15"/>
                  <a:gd name="T1" fmla="*/ 0 h 19"/>
                  <a:gd name="T2" fmla="*/ 0 w 15"/>
                  <a:gd name="T3" fmla="*/ 19 h 19"/>
                  <a:gd name="T4" fmla="*/ 15 w 15"/>
                  <a:gd name="T5" fmla="*/ 19 h 19"/>
                  <a:gd name="T6" fmla="*/ 10 w 15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9">
                    <a:moveTo>
                      <a:pt x="10" y="0"/>
                    </a:moveTo>
                    <a:cubicBezTo>
                      <a:pt x="4" y="5"/>
                      <a:pt x="1" y="12"/>
                      <a:pt x="0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1"/>
                      <a:pt x="13" y="5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97" name="Freeform 232">
                <a:extLst>
                  <a:ext uri="{FF2B5EF4-FFF2-40B4-BE49-F238E27FC236}">
                    <a16:creationId xmlns:a16="http://schemas.microsoft.com/office/drawing/2014/main" id="{AC1D9A0C-7111-4A0B-96D4-CFE8FE9D34DF}"/>
                  </a:ext>
                </a:extLst>
              </p:cNvPr>
              <p:cNvSpPr/>
              <p:nvPr/>
            </p:nvSpPr>
            <p:spPr bwMode="auto">
              <a:xfrm>
                <a:off x="-1951038" y="4062412"/>
                <a:ext cx="52388" cy="101600"/>
              </a:xfrm>
              <a:custGeom>
                <a:avLst/>
                <a:gdLst>
                  <a:gd name="T0" fmla="*/ 0 w 14"/>
                  <a:gd name="T1" fmla="*/ 27 h 27"/>
                  <a:gd name="T2" fmla="*/ 14 w 14"/>
                  <a:gd name="T3" fmla="*/ 22 h 27"/>
                  <a:gd name="T4" fmla="*/ 7 w 14"/>
                  <a:gd name="T5" fmla="*/ 0 h 27"/>
                  <a:gd name="T6" fmla="*/ 0 w 14"/>
                  <a:gd name="T7" fmla="*/ 0 h 27"/>
                  <a:gd name="T8" fmla="*/ 0 w 14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0" y="27"/>
                    </a:moveTo>
                    <a:cubicBezTo>
                      <a:pt x="5" y="27"/>
                      <a:pt x="10" y="25"/>
                      <a:pt x="14" y="22"/>
                    </a:cubicBezTo>
                    <a:cubicBezTo>
                      <a:pt x="10" y="17"/>
                      <a:pt x="7" y="9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98" name="Freeform 233">
                <a:extLst>
                  <a:ext uri="{FF2B5EF4-FFF2-40B4-BE49-F238E27FC236}">
                    <a16:creationId xmlns:a16="http://schemas.microsoft.com/office/drawing/2014/main" id="{7D9B8188-906E-4A52-88A9-A221C2ECE8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84400" y="742950"/>
                <a:ext cx="296863" cy="296863"/>
              </a:xfrm>
              <a:custGeom>
                <a:avLst/>
                <a:gdLst>
                  <a:gd name="T0" fmla="*/ 40 w 79"/>
                  <a:gd name="T1" fmla="*/ 79 h 79"/>
                  <a:gd name="T2" fmla="*/ 79 w 79"/>
                  <a:gd name="T3" fmla="*/ 40 h 79"/>
                  <a:gd name="T4" fmla="*/ 40 w 79"/>
                  <a:gd name="T5" fmla="*/ 0 h 79"/>
                  <a:gd name="T6" fmla="*/ 40 w 79"/>
                  <a:gd name="T7" fmla="*/ 0 h 79"/>
                  <a:gd name="T8" fmla="*/ 40 w 79"/>
                  <a:gd name="T9" fmla="*/ 28 h 79"/>
                  <a:gd name="T10" fmla="*/ 60 w 79"/>
                  <a:gd name="T11" fmla="*/ 20 h 79"/>
                  <a:gd name="T12" fmla="*/ 47 w 79"/>
                  <a:gd name="T13" fmla="*/ 47 h 79"/>
                  <a:gd name="T14" fmla="*/ 40 w 79"/>
                  <a:gd name="T15" fmla="*/ 51 h 79"/>
                  <a:gd name="T16" fmla="*/ 40 w 79"/>
                  <a:gd name="T17" fmla="*/ 79 h 79"/>
                  <a:gd name="T18" fmla="*/ 40 w 79"/>
                  <a:gd name="T19" fmla="*/ 0 h 79"/>
                  <a:gd name="T20" fmla="*/ 0 w 79"/>
                  <a:gd name="T21" fmla="*/ 40 h 79"/>
                  <a:gd name="T22" fmla="*/ 40 w 79"/>
                  <a:gd name="T23" fmla="*/ 79 h 79"/>
                  <a:gd name="T24" fmla="*/ 40 w 79"/>
                  <a:gd name="T25" fmla="*/ 51 h 79"/>
                  <a:gd name="T26" fmla="*/ 20 w 79"/>
                  <a:gd name="T27" fmla="*/ 60 h 79"/>
                  <a:gd name="T28" fmla="*/ 32 w 79"/>
                  <a:gd name="T29" fmla="*/ 32 h 79"/>
                  <a:gd name="T30" fmla="*/ 32 w 79"/>
                  <a:gd name="T31" fmla="*/ 32 h 79"/>
                  <a:gd name="T32" fmla="*/ 40 w 79"/>
                  <a:gd name="T33" fmla="*/ 28 h 79"/>
                  <a:gd name="T34" fmla="*/ 40 w 79"/>
                  <a:gd name="T35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" h="79">
                    <a:moveTo>
                      <a:pt x="40" y="79"/>
                    </a:moveTo>
                    <a:cubicBezTo>
                      <a:pt x="61" y="79"/>
                      <a:pt x="79" y="61"/>
                      <a:pt x="79" y="40"/>
                    </a:cubicBezTo>
                    <a:cubicBezTo>
                      <a:pt x="79" y="18"/>
                      <a:pt x="61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79"/>
                      <a:pt x="40" y="79"/>
                      <a:pt x="40" y="79"/>
                    </a:cubicBezTo>
                    <a:close/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1"/>
                      <a:pt x="18" y="79"/>
                      <a:pt x="40" y="79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99" name="Oval 234">
                <a:extLst>
                  <a:ext uri="{FF2B5EF4-FFF2-40B4-BE49-F238E27FC236}">
                    <a16:creationId xmlns:a16="http://schemas.microsoft.com/office/drawing/2014/main" id="{83E2366D-A6E2-46AD-A2BE-697DBAB97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052638" y="874712"/>
                <a:ext cx="33338" cy="333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00" name="Freeform 235">
                <a:extLst>
                  <a:ext uri="{FF2B5EF4-FFF2-40B4-BE49-F238E27FC236}">
                    <a16:creationId xmlns:a16="http://schemas.microsoft.com/office/drawing/2014/main" id="{61F1CB5A-69E9-4764-B642-3828674F48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738688" y="6694488"/>
                <a:ext cx="239713" cy="120650"/>
              </a:xfrm>
              <a:custGeom>
                <a:avLst/>
                <a:gdLst>
                  <a:gd name="T0" fmla="*/ 55 w 64"/>
                  <a:gd name="T1" fmla="*/ 23 h 32"/>
                  <a:gd name="T2" fmla="*/ 64 w 64"/>
                  <a:gd name="T3" fmla="*/ 12 h 32"/>
                  <a:gd name="T4" fmla="*/ 55 w 64"/>
                  <a:gd name="T5" fmla="*/ 1 h 32"/>
                  <a:gd name="T6" fmla="*/ 55 w 64"/>
                  <a:gd name="T7" fmla="*/ 6 h 32"/>
                  <a:gd name="T8" fmla="*/ 59 w 64"/>
                  <a:gd name="T9" fmla="*/ 12 h 32"/>
                  <a:gd name="T10" fmla="*/ 55 w 64"/>
                  <a:gd name="T11" fmla="*/ 18 h 32"/>
                  <a:gd name="T12" fmla="*/ 55 w 64"/>
                  <a:gd name="T13" fmla="*/ 23 h 32"/>
                  <a:gd name="T14" fmla="*/ 27 w 64"/>
                  <a:gd name="T15" fmla="*/ 32 h 32"/>
                  <a:gd name="T16" fmla="*/ 48 w 64"/>
                  <a:gd name="T17" fmla="*/ 22 h 32"/>
                  <a:gd name="T18" fmla="*/ 53 w 64"/>
                  <a:gd name="T19" fmla="*/ 23 h 32"/>
                  <a:gd name="T20" fmla="*/ 55 w 64"/>
                  <a:gd name="T21" fmla="*/ 23 h 32"/>
                  <a:gd name="T22" fmla="*/ 55 w 64"/>
                  <a:gd name="T23" fmla="*/ 18 h 32"/>
                  <a:gd name="T24" fmla="*/ 53 w 64"/>
                  <a:gd name="T25" fmla="*/ 18 h 32"/>
                  <a:gd name="T26" fmla="*/ 51 w 64"/>
                  <a:gd name="T27" fmla="*/ 18 h 32"/>
                  <a:gd name="T28" fmla="*/ 54 w 64"/>
                  <a:gd name="T29" fmla="*/ 5 h 32"/>
                  <a:gd name="T30" fmla="*/ 54 w 64"/>
                  <a:gd name="T31" fmla="*/ 5 h 32"/>
                  <a:gd name="T32" fmla="*/ 54 w 64"/>
                  <a:gd name="T33" fmla="*/ 5 h 32"/>
                  <a:gd name="T34" fmla="*/ 55 w 64"/>
                  <a:gd name="T35" fmla="*/ 6 h 32"/>
                  <a:gd name="T36" fmla="*/ 55 w 64"/>
                  <a:gd name="T37" fmla="*/ 1 h 32"/>
                  <a:gd name="T38" fmla="*/ 53 w 64"/>
                  <a:gd name="T39" fmla="*/ 0 h 32"/>
                  <a:gd name="T40" fmla="*/ 53 w 64"/>
                  <a:gd name="T41" fmla="*/ 0 h 32"/>
                  <a:gd name="T42" fmla="*/ 1 w 64"/>
                  <a:gd name="T43" fmla="*/ 0 h 32"/>
                  <a:gd name="T44" fmla="*/ 0 w 64"/>
                  <a:gd name="T45" fmla="*/ 5 h 32"/>
                  <a:gd name="T46" fmla="*/ 27 w 64"/>
                  <a:gd name="T4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32">
                    <a:moveTo>
                      <a:pt x="55" y="23"/>
                    </a:moveTo>
                    <a:cubicBezTo>
                      <a:pt x="60" y="22"/>
                      <a:pt x="64" y="17"/>
                      <a:pt x="64" y="12"/>
                    </a:cubicBezTo>
                    <a:cubicBezTo>
                      <a:pt x="64" y="6"/>
                      <a:pt x="60" y="2"/>
                      <a:pt x="55" y="1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7" y="7"/>
                      <a:pt x="59" y="9"/>
                      <a:pt x="59" y="12"/>
                    </a:cubicBezTo>
                    <a:cubicBezTo>
                      <a:pt x="59" y="14"/>
                      <a:pt x="57" y="17"/>
                      <a:pt x="55" y="18"/>
                    </a:cubicBezTo>
                    <a:lnTo>
                      <a:pt x="55" y="23"/>
                    </a:lnTo>
                    <a:close/>
                    <a:moveTo>
                      <a:pt x="27" y="32"/>
                    </a:moveTo>
                    <a:cubicBezTo>
                      <a:pt x="35" y="32"/>
                      <a:pt x="43" y="28"/>
                      <a:pt x="48" y="22"/>
                    </a:cubicBezTo>
                    <a:cubicBezTo>
                      <a:pt x="49" y="23"/>
                      <a:pt x="51" y="23"/>
                      <a:pt x="53" y="23"/>
                    </a:cubicBezTo>
                    <a:cubicBezTo>
                      <a:pt x="53" y="23"/>
                      <a:pt x="54" y="23"/>
                      <a:pt x="55" y="23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4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8"/>
                    </a:cubicBezTo>
                    <a:cubicBezTo>
                      <a:pt x="52" y="14"/>
                      <a:pt x="54" y="10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6"/>
                      <a:pt x="55" y="6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0" y="20"/>
                      <a:pt x="12" y="32"/>
                      <a:pt x="27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01" name="Rectangle 236">
                <a:extLst>
                  <a:ext uri="{FF2B5EF4-FFF2-40B4-BE49-F238E27FC236}">
                    <a16:creationId xmlns:a16="http://schemas.microsoft.com/office/drawing/2014/main" id="{95842527-DD1F-4578-A02E-80D01B4F0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38688" y="6826250"/>
                <a:ext cx="217488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02" name="Freeform 237">
                <a:extLst>
                  <a:ext uri="{FF2B5EF4-FFF2-40B4-BE49-F238E27FC236}">
                    <a16:creationId xmlns:a16="http://schemas.microsoft.com/office/drawing/2014/main" id="{F40AE67B-A714-4B4E-BB32-F6022CB8B840}"/>
                  </a:ext>
                </a:extLst>
              </p:cNvPr>
              <p:cNvSpPr/>
              <p:nvPr/>
            </p:nvSpPr>
            <p:spPr bwMode="auto">
              <a:xfrm>
                <a:off x="-4689475" y="6589713"/>
                <a:ext cx="41275" cy="101600"/>
              </a:xfrm>
              <a:custGeom>
                <a:avLst/>
                <a:gdLst>
                  <a:gd name="T0" fmla="*/ 4 w 11"/>
                  <a:gd name="T1" fmla="*/ 20 h 27"/>
                  <a:gd name="T2" fmla="*/ 5 w 11"/>
                  <a:gd name="T3" fmla="*/ 25 h 27"/>
                  <a:gd name="T4" fmla="*/ 10 w 11"/>
                  <a:gd name="T5" fmla="*/ 16 h 27"/>
                  <a:gd name="T6" fmla="*/ 7 w 11"/>
                  <a:gd name="T7" fmla="*/ 11 h 27"/>
                  <a:gd name="T8" fmla="*/ 7 w 11"/>
                  <a:gd name="T9" fmla="*/ 7 h 27"/>
                  <a:gd name="T10" fmla="*/ 4 w 11"/>
                  <a:gd name="T11" fmla="*/ 2 h 27"/>
                  <a:gd name="T12" fmla="*/ 2 w 11"/>
                  <a:gd name="T13" fmla="*/ 11 h 27"/>
                  <a:gd name="T14" fmla="*/ 4 w 11"/>
                  <a:gd name="T15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7">
                    <a:moveTo>
                      <a:pt x="4" y="20"/>
                    </a:moveTo>
                    <a:cubicBezTo>
                      <a:pt x="1" y="21"/>
                      <a:pt x="2" y="27"/>
                      <a:pt x="5" y="25"/>
                    </a:cubicBezTo>
                    <a:cubicBezTo>
                      <a:pt x="9" y="24"/>
                      <a:pt x="11" y="20"/>
                      <a:pt x="10" y="16"/>
                    </a:cubicBezTo>
                    <a:cubicBezTo>
                      <a:pt x="9" y="14"/>
                      <a:pt x="8" y="13"/>
                      <a:pt x="7" y="11"/>
                    </a:cubicBezTo>
                    <a:cubicBezTo>
                      <a:pt x="7" y="10"/>
                      <a:pt x="6" y="8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2" y="11"/>
                    </a:cubicBezTo>
                    <a:cubicBezTo>
                      <a:pt x="2" y="13"/>
                      <a:pt x="6" y="19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03" name="Freeform 238">
                <a:extLst>
                  <a:ext uri="{FF2B5EF4-FFF2-40B4-BE49-F238E27FC236}">
                    <a16:creationId xmlns:a16="http://schemas.microsoft.com/office/drawing/2014/main" id="{CE9FC5E2-DFC5-4044-8529-002B17D9B4B3}"/>
                  </a:ext>
                </a:extLst>
              </p:cNvPr>
              <p:cNvSpPr/>
              <p:nvPr/>
            </p:nvSpPr>
            <p:spPr bwMode="auto">
              <a:xfrm>
                <a:off x="-4633913" y="6589713"/>
                <a:ext cx="41275" cy="101600"/>
              </a:xfrm>
              <a:custGeom>
                <a:avLst/>
                <a:gdLst>
                  <a:gd name="T0" fmla="*/ 4 w 11"/>
                  <a:gd name="T1" fmla="*/ 20 h 27"/>
                  <a:gd name="T2" fmla="*/ 5 w 11"/>
                  <a:gd name="T3" fmla="*/ 25 h 27"/>
                  <a:gd name="T4" fmla="*/ 10 w 11"/>
                  <a:gd name="T5" fmla="*/ 16 h 27"/>
                  <a:gd name="T6" fmla="*/ 7 w 11"/>
                  <a:gd name="T7" fmla="*/ 11 h 27"/>
                  <a:gd name="T8" fmla="*/ 7 w 11"/>
                  <a:gd name="T9" fmla="*/ 7 h 27"/>
                  <a:gd name="T10" fmla="*/ 4 w 11"/>
                  <a:gd name="T11" fmla="*/ 2 h 27"/>
                  <a:gd name="T12" fmla="*/ 2 w 11"/>
                  <a:gd name="T13" fmla="*/ 11 h 27"/>
                  <a:gd name="T14" fmla="*/ 4 w 11"/>
                  <a:gd name="T15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7">
                    <a:moveTo>
                      <a:pt x="4" y="20"/>
                    </a:moveTo>
                    <a:cubicBezTo>
                      <a:pt x="1" y="21"/>
                      <a:pt x="2" y="27"/>
                      <a:pt x="5" y="25"/>
                    </a:cubicBezTo>
                    <a:cubicBezTo>
                      <a:pt x="9" y="24"/>
                      <a:pt x="11" y="20"/>
                      <a:pt x="10" y="16"/>
                    </a:cubicBezTo>
                    <a:cubicBezTo>
                      <a:pt x="9" y="14"/>
                      <a:pt x="8" y="13"/>
                      <a:pt x="7" y="11"/>
                    </a:cubicBezTo>
                    <a:cubicBezTo>
                      <a:pt x="7" y="10"/>
                      <a:pt x="6" y="8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2" y="11"/>
                    </a:cubicBezTo>
                    <a:cubicBezTo>
                      <a:pt x="2" y="13"/>
                      <a:pt x="6" y="19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04" name="Oval 239">
                <a:extLst>
                  <a:ext uri="{FF2B5EF4-FFF2-40B4-BE49-F238E27FC236}">
                    <a16:creationId xmlns:a16="http://schemas.microsoft.com/office/drawing/2014/main" id="{F0C7FFD7-35E3-499B-A84B-42FB7D2C3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35088" y="2593975"/>
                <a:ext cx="22225" cy="269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05" name="Oval 240">
                <a:extLst>
                  <a:ext uri="{FF2B5EF4-FFF2-40B4-BE49-F238E27FC236}">
                    <a16:creationId xmlns:a16="http://schemas.microsoft.com/office/drawing/2014/main" id="{8F2A37CC-932C-4BDF-B55F-5F09AD739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12863" y="2568575"/>
                <a:ext cx="22225" cy="17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06" name="Oval 241">
                <a:extLst>
                  <a:ext uri="{FF2B5EF4-FFF2-40B4-BE49-F238E27FC236}">
                    <a16:creationId xmlns:a16="http://schemas.microsoft.com/office/drawing/2014/main" id="{85AAA5A1-5D15-4E1B-9E64-A7E37CDE2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31913" y="2533650"/>
                <a:ext cx="14288" cy="15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07" name="Oval 242">
                <a:extLst>
                  <a:ext uri="{FF2B5EF4-FFF2-40B4-BE49-F238E27FC236}">
                    <a16:creationId xmlns:a16="http://schemas.microsoft.com/office/drawing/2014/main" id="{4321CE3A-59D7-4BC7-B161-BE6C6AF83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35088" y="2478087"/>
                <a:ext cx="22225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08" name="Freeform 243">
                <a:extLst>
                  <a:ext uri="{FF2B5EF4-FFF2-40B4-BE49-F238E27FC236}">
                    <a16:creationId xmlns:a16="http://schemas.microsoft.com/office/drawing/2014/main" id="{274E8141-EB87-4DFC-8611-331B7DDCE1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73188" y="2365375"/>
                <a:ext cx="127000" cy="285750"/>
              </a:xfrm>
              <a:custGeom>
                <a:avLst/>
                <a:gdLst>
                  <a:gd name="T0" fmla="*/ 19 w 34"/>
                  <a:gd name="T1" fmla="*/ 4 h 76"/>
                  <a:gd name="T2" fmla="*/ 18 w 34"/>
                  <a:gd name="T3" fmla="*/ 7 h 76"/>
                  <a:gd name="T4" fmla="*/ 18 w 34"/>
                  <a:gd name="T5" fmla="*/ 11 h 76"/>
                  <a:gd name="T6" fmla="*/ 16 w 34"/>
                  <a:gd name="T7" fmla="*/ 11 h 76"/>
                  <a:gd name="T8" fmla="*/ 16 w 34"/>
                  <a:gd name="T9" fmla="*/ 25 h 76"/>
                  <a:gd name="T10" fmla="*/ 18 w 34"/>
                  <a:gd name="T11" fmla="*/ 25 h 76"/>
                  <a:gd name="T12" fmla="*/ 18 w 34"/>
                  <a:gd name="T13" fmla="*/ 35 h 76"/>
                  <a:gd name="T14" fmla="*/ 18 w 34"/>
                  <a:gd name="T15" fmla="*/ 39 h 76"/>
                  <a:gd name="T16" fmla="*/ 21 w 34"/>
                  <a:gd name="T17" fmla="*/ 42 h 76"/>
                  <a:gd name="T18" fmla="*/ 21 w 34"/>
                  <a:gd name="T19" fmla="*/ 42 h 76"/>
                  <a:gd name="T20" fmla="*/ 24 w 34"/>
                  <a:gd name="T21" fmla="*/ 39 h 76"/>
                  <a:gd name="T22" fmla="*/ 24 w 34"/>
                  <a:gd name="T23" fmla="*/ 25 h 76"/>
                  <a:gd name="T24" fmla="*/ 26 w 34"/>
                  <a:gd name="T25" fmla="*/ 25 h 76"/>
                  <a:gd name="T26" fmla="*/ 26 w 34"/>
                  <a:gd name="T27" fmla="*/ 25 h 76"/>
                  <a:gd name="T28" fmla="*/ 26 w 34"/>
                  <a:gd name="T29" fmla="*/ 69 h 76"/>
                  <a:gd name="T30" fmla="*/ 16 w 34"/>
                  <a:gd name="T31" fmla="*/ 69 h 76"/>
                  <a:gd name="T32" fmla="*/ 16 w 34"/>
                  <a:gd name="T33" fmla="*/ 76 h 76"/>
                  <a:gd name="T34" fmla="*/ 32 w 34"/>
                  <a:gd name="T35" fmla="*/ 76 h 76"/>
                  <a:gd name="T36" fmla="*/ 32 w 34"/>
                  <a:gd name="T37" fmla="*/ 11 h 76"/>
                  <a:gd name="T38" fmla="*/ 24 w 34"/>
                  <a:gd name="T39" fmla="*/ 11 h 76"/>
                  <a:gd name="T40" fmla="*/ 24 w 34"/>
                  <a:gd name="T41" fmla="*/ 8 h 76"/>
                  <a:gd name="T42" fmla="*/ 31 w 34"/>
                  <a:gd name="T43" fmla="*/ 6 h 76"/>
                  <a:gd name="T44" fmla="*/ 34 w 34"/>
                  <a:gd name="T45" fmla="*/ 3 h 76"/>
                  <a:gd name="T46" fmla="*/ 30 w 34"/>
                  <a:gd name="T47" fmla="*/ 0 h 76"/>
                  <a:gd name="T48" fmla="*/ 21 w 34"/>
                  <a:gd name="T49" fmla="*/ 3 h 76"/>
                  <a:gd name="T50" fmla="*/ 19 w 34"/>
                  <a:gd name="T51" fmla="*/ 4 h 76"/>
                  <a:gd name="T52" fmla="*/ 16 w 34"/>
                  <a:gd name="T53" fmla="*/ 11 h 76"/>
                  <a:gd name="T54" fmla="*/ 0 w 34"/>
                  <a:gd name="T55" fmla="*/ 11 h 76"/>
                  <a:gd name="T56" fmla="*/ 0 w 34"/>
                  <a:gd name="T57" fmla="*/ 76 h 76"/>
                  <a:gd name="T58" fmla="*/ 16 w 34"/>
                  <a:gd name="T59" fmla="*/ 76 h 76"/>
                  <a:gd name="T60" fmla="*/ 16 w 34"/>
                  <a:gd name="T61" fmla="*/ 69 h 76"/>
                  <a:gd name="T62" fmla="*/ 7 w 34"/>
                  <a:gd name="T63" fmla="*/ 69 h 76"/>
                  <a:gd name="T64" fmla="*/ 7 w 34"/>
                  <a:gd name="T65" fmla="*/ 25 h 76"/>
                  <a:gd name="T66" fmla="*/ 16 w 34"/>
                  <a:gd name="T67" fmla="*/ 25 h 76"/>
                  <a:gd name="T68" fmla="*/ 16 w 34"/>
                  <a:gd name="T69" fmla="*/ 1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4" h="76">
                    <a:moveTo>
                      <a:pt x="19" y="4"/>
                    </a:move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9"/>
                      <a:pt x="18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30"/>
                      <a:pt x="18" y="34"/>
                      <a:pt x="18" y="35"/>
                    </a:cubicBezTo>
                    <a:cubicBezTo>
                      <a:pt x="18" y="36"/>
                      <a:pt x="18" y="39"/>
                      <a:pt x="18" y="39"/>
                    </a:cubicBezTo>
                    <a:cubicBezTo>
                      <a:pt x="18" y="41"/>
                      <a:pt x="19" y="42"/>
                      <a:pt x="2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3" y="42"/>
                      <a:pt x="24" y="41"/>
                      <a:pt x="24" y="3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32" y="76"/>
                      <a:pt x="32" y="76"/>
                      <a:pt x="32" y="76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6"/>
                      <a:pt x="34" y="4"/>
                      <a:pt x="34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30" y="1"/>
                      <a:pt x="22" y="2"/>
                      <a:pt x="21" y="3"/>
                    </a:cubicBezTo>
                    <a:cubicBezTo>
                      <a:pt x="20" y="3"/>
                      <a:pt x="19" y="3"/>
                      <a:pt x="19" y="4"/>
                    </a:cubicBezTo>
                    <a:close/>
                    <a:moveTo>
                      <a:pt x="16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6" y="25"/>
                      <a:pt x="16" y="25"/>
                      <a:pt x="16" y="25"/>
                    </a:cubicBezTo>
                    <a:lnTo>
                      <a:pt x="1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09" name="Freeform 244">
                <a:extLst>
                  <a:ext uri="{FF2B5EF4-FFF2-40B4-BE49-F238E27FC236}">
                    <a16:creationId xmlns:a16="http://schemas.microsoft.com/office/drawing/2014/main" id="{821BD71D-706A-49FF-A2AA-640025741F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715000" y="2214562"/>
                <a:ext cx="209550" cy="211138"/>
              </a:xfrm>
              <a:custGeom>
                <a:avLst/>
                <a:gdLst>
                  <a:gd name="T0" fmla="*/ 28 w 56"/>
                  <a:gd name="T1" fmla="*/ 56 h 56"/>
                  <a:gd name="T2" fmla="*/ 32 w 56"/>
                  <a:gd name="T3" fmla="*/ 56 h 56"/>
                  <a:gd name="T4" fmla="*/ 32 w 56"/>
                  <a:gd name="T5" fmla="*/ 51 h 56"/>
                  <a:gd name="T6" fmla="*/ 42 w 56"/>
                  <a:gd name="T7" fmla="*/ 48 h 56"/>
                  <a:gd name="T8" fmla="*/ 44 w 56"/>
                  <a:gd name="T9" fmla="*/ 51 h 56"/>
                  <a:gd name="T10" fmla="*/ 51 w 56"/>
                  <a:gd name="T11" fmla="*/ 44 h 56"/>
                  <a:gd name="T12" fmla="*/ 48 w 56"/>
                  <a:gd name="T13" fmla="*/ 42 h 56"/>
                  <a:gd name="T14" fmla="*/ 51 w 56"/>
                  <a:gd name="T15" fmla="*/ 32 h 56"/>
                  <a:gd name="T16" fmla="*/ 56 w 56"/>
                  <a:gd name="T17" fmla="*/ 32 h 56"/>
                  <a:gd name="T18" fmla="*/ 56 w 56"/>
                  <a:gd name="T19" fmla="*/ 24 h 56"/>
                  <a:gd name="T20" fmla="*/ 51 w 56"/>
                  <a:gd name="T21" fmla="*/ 24 h 56"/>
                  <a:gd name="T22" fmla="*/ 48 w 56"/>
                  <a:gd name="T23" fmla="*/ 14 h 56"/>
                  <a:gd name="T24" fmla="*/ 51 w 56"/>
                  <a:gd name="T25" fmla="*/ 11 h 56"/>
                  <a:gd name="T26" fmla="*/ 44 w 56"/>
                  <a:gd name="T27" fmla="*/ 5 h 56"/>
                  <a:gd name="T28" fmla="*/ 42 w 56"/>
                  <a:gd name="T29" fmla="*/ 8 h 56"/>
                  <a:gd name="T30" fmla="*/ 32 w 56"/>
                  <a:gd name="T31" fmla="*/ 4 h 56"/>
                  <a:gd name="T32" fmla="*/ 32 w 56"/>
                  <a:gd name="T33" fmla="*/ 0 h 56"/>
                  <a:gd name="T34" fmla="*/ 28 w 56"/>
                  <a:gd name="T35" fmla="*/ 0 h 56"/>
                  <a:gd name="T36" fmla="*/ 28 w 56"/>
                  <a:gd name="T37" fmla="*/ 10 h 56"/>
                  <a:gd name="T38" fmla="*/ 46 w 56"/>
                  <a:gd name="T39" fmla="*/ 28 h 56"/>
                  <a:gd name="T40" fmla="*/ 28 w 56"/>
                  <a:gd name="T41" fmla="*/ 46 h 56"/>
                  <a:gd name="T42" fmla="*/ 28 w 56"/>
                  <a:gd name="T43" fmla="*/ 56 h 56"/>
                  <a:gd name="T44" fmla="*/ 8 w 56"/>
                  <a:gd name="T45" fmla="*/ 42 h 56"/>
                  <a:gd name="T46" fmla="*/ 5 w 56"/>
                  <a:gd name="T47" fmla="*/ 44 h 56"/>
                  <a:gd name="T48" fmla="*/ 11 w 56"/>
                  <a:gd name="T49" fmla="*/ 51 h 56"/>
                  <a:gd name="T50" fmla="*/ 14 w 56"/>
                  <a:gd name="T51" fmla="*/ 48 h 56"/>
                  <a:gd name="T52" fmla="*/ 24 w 56"/>
                  <a:gd name="T53" fmla="*/ 51 h 56"/>
                  <a:gd name="T54" fmla="*/ 24 w 56"/>
                  <a:gd name="T55" fmla="*/ 56 h 56"/>
                  <a:gd name="T56" fmla="*/ 28 w 56"/>
                  <a:gd name="T57" fmla="*/ 56 h 56"/>
                  <a:gd name="T58" fmla="*/ 28 w 56"/>
                  <a:gd name="T59" fmla="*/ 46 h 56"/>
                  <a:gd name="T60" fmla="*/ 28 w 56"/>
                  <a:gd name="T61" fmla="*/ 46 h 56"/>
                  <a:gd name="T62" fmla="*/ 10 w 56"/>
                  <a:gd name="T63" fmla="*/ 28 h 56"/>
                  <a:gd name="T64" fmla="*/ 28 w 56"/>
                  <a:gd name="T65" fmla="*/ 10 h 56"/>
                  <a:gd name="T66" fmla="*/ 28 w 56"/>
                  <a:gd name="T67" fmla="*/ 10 h 56"/>
                  <a:gd name="T68" fmla="*/ 28 w 56"/>
                  <a:gd name="T69" fmla="*/ 10 h 56"/>
                  <a:gd name="T70" fmla="*/ 28 w 56"/>
                  <a:gd name="T71" fmla="*/ 0 h 56"/>
                  <a:gd name="T72" fmla="*/ 24 w 56"/>
                  <a:gd name="T73" fmla="*/ 0 h 56"/>
                  <a:gd name="T74" fmla="*/ 24 w 56"/>
                  <a:gd name="T75" fmla="*/ 4 h 56"/>
                  <a:gd name="T76" fmla="*/ 14 w 56"/>
                  <a:gd name="T77" fmla="*/ 8 h 56"/>
                  <a:gd name="T78" fmla="*/ 11 w 56"/>
                  <a:gd name="T79" fmla="*/ 5 h 56"/>
                  <a:gd name="T80" fmla="*/ 5 w 56"/>
                  <a:gd name="T81" fmla="*/ 11 h 56"/>
                  <a:gd name="T82" fmla="*/ 8 w 56"/>
                  <a:gd name="T83" fmla="*/ 14 h 56"/>
                  <a:gd name="T84" fmla="*/ 4 w 56"/>
                  <a:gd name="T85" fmla="*/ 24 h 56"/>
                  <a:gd name="T86" fmla="*/ 0 w 56"/>
                  <a:gd name="T87" fmla="*/ 24 h 56"/>
                  <a:gd name="T88" fmla="*/ 0 w 56"/>
                  <a:gd name="T89" fmla="*/ 32 h 56"/>
                  <a:gd name="T90" fmla="*/ 4 w 56"/>
                  <a:gd name="T91" fmla="*/ 32 h 56"/>
                  <a:gd name="T92" fmla="*/ 8 w 56"/>
                  <a:gd name="T93" fmla="*/ 4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6" h="56">
                    <a:moveTo>
                      <a:pt x="28" y="56"/>
                    </a:move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6" y="51"/>
                      <a:pt x="39" y="50"/>
                      <a:pt x="42" y="48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50" y="39"/>
                      <a:pt x="51" y="36"/>
                      <a:pt x="51" y="32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0"/>
                      <a:pt x="50" y="17"/>
                      <a:pt x="48" y="14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39" y="6"/>
                      <a:pt x="36" y="5"/>
                      <a:pt x="32" y="4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38" y="10"/>
                      <a:pt x="46" y="18"/>
                      <a:pt x="46" y="28"/>
                    </a:cubicBezTo>
                    <a:cubicBezTo>
                      <a:pt x="46" y="38"/>
                      <a:pt x="38" y="46"/>
                      <a:pt x="28" y="46"/>
                    </a:cubicBezTo>
                    <a:lnTo>
                      <a:pt x="28" y="56"/>
                    </a:lnTo>
                    <a:close/>
                    <a:moveTo>
                      <a:pt x="8" y="42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7" y="50"/>
                      <a:pt x="20" y="51"/>
                      <a:pt x="24" y="51"/>
                    </a:cubicBezTo>
                    <a:cubicBezTo>
                      <a:pt x="24" y="56"/>
                      <a:pt x="24" y="56"/>
                      <a:pt x="24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18" y="46"/>
                      <a:pt x="10" y="38"/>
                      <a:pt x="10" y="28"/>
                    </a:cubicBezTo>
                    <a:cubicBezTo>
                      <a:pt x="10" y="18"/>
                      <a:pt x="1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0" y="5"/>
                      <a:pt x="17" y="6"/>
                      <a:pt x="14" y="8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6" y="17"/>
                      <a:pt x="5" y="20"/>
                      <a:pt x="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6"/>
                      <a:pt x="6" y="39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10" name="Oval 245">
                <a:extLst>
                  <a:ext uri="{FF2B5EF4-FFF2-40B4-BE49-F238E27FC236}">
                    <a16:creationId xmlns:a16="http://schemas.microsoft.com/office/drawing/2014/main" id="{F170CFF3-B207-413B-B543-030A3280E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352925" y="3479800"/>
                <a:ext cx="150813" cy="1508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11" name="Rectangle 246">
                <a:extLst>
                  <a:ext uri="{FF2B5EF4-FFF2-40B4-BE49-F238E27FC236}">
                    <a16:creationId xmlns:a16="http://schemas.microsoft.com/office/drawing/2014/main" id="{D006A516-D4C8-4ECE-86D9-7A977A584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284663" y="3443287"/>
                <a:ext cx="19050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12" name="Rectangle 247">
                <a:extLst>
                  <a:ext uri="{FF2B5EF4-FFF2-40B4-BE49-F238E27FC236}">
                    <a16:creationId xmlns:a16="http://schemas.microsoft.com/office/drawing/2014/main" id="{E3A0707C-20A2-4954-BE98-464F59CBF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191000" y="3544887"/>
                <a:ext cx="26988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13" name="Rectangle 248">
                <a:extLst>
                  <a:ext uri="{FF2B5EF4-FFF2-40B4-BE49-F238E27FC236}">
                    <a16:creationId xmlns:a16="http://schemas.microsoft.com/office/drawing/2014/main" id="{FA70B5CE-44B0-43DA-9CC9-7E759192A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284663" y="3641725"/>
                <a:ext cx="19050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14" name="Rectangle 249">
                <a:extLst>
                  <a:ext uri="{FF2B5EF4-FFF2-40B4-BE49-F238E27FC236}">
                    <a16:creationId xmlns:a16="http://schemas.microsoft.com/office/drawing/2014/main" id="{FE279A5B-CDDB-4C73-996B-999129F5F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389438" y="3544887"/>
                <a:ext cx="25400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15" name="Freeform 250">
                <a:extLst>
                  <a:ext uri="{FF2B5EF4-FFF2-40B4-BE49-F238E27FC236}">
                    <a16:creationId xmlns:a16="http://schemas.microsoft.com/office/drawing/2014/main" id="{888BE9C1-F8F4-47ED-AEE4-7E6F32A53566}"/>
                  </a:ext>
                </a:extLst>
              </p:cNvPr>
              <p:cNvSpPr/>
              <p:nvPr/>
            </p:nvSpPr>
            <p:spPr bwMode="auto">
              <a:xfrm>
                <a:off x="-4221163" y="3468687"/>
                <a:ext cx="30163" cy="30163"/>
              </a:xfrm>
              <a:custGeom>
                <a:avLst/>
                <a:gdLst>
                  <a:gd name="T0" fmla="*/ 19 w 19"/>
                  <a:gd name="T1" fmla="*/ 7 h 19"/>
                  <a:gd name="T2" fmla="*/ 7 w 19"/>
                  <a:gd name="T3" fmla="*/ 19 h 19"/>
                  <a:gd name="T4" fmla="*/ 0 w 19"/>
                  <a:gd name="T5" fmla="*/ 12 h 19"/>
                  <a:gd name="T6" fmla="*/ 12 w 19"/>
                  <a:gd name="T7" fmla="*/ 0 h 19"/>
                  <a:gd name="T8" fmla="*/ 19 w 19"/>
                  <a:gd name="T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7"/>
                    </a:moveTo>
                    <a:lnTo>
                      <a:pt x="7" y="19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1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16" name="Freeform 251">
                <a:extLst>
                  <a:ext uri="{FF2B5EF4-FFF2-40B4-BE49-F238E27FC236}">
                    <a16:creationId xmlns:a16="http://schemas.microsoft.com/office/drawing/2014/main" id="{3302ED9A-2EA4-4E63-B81E-2492348D23C8}"/>
                  </a:ext>
                </a:extLst>
              </p:cNvPr>
              <p:cNvSpPr/>
              <p:nvPr/>
            </p:nvSpPr>
            <p:spPr bwMode="auto">
              <a:xfrm>
                <a:off x="-4221163" y="3608387"/>
                <a:ext cx="30163" cy="33338"/>
              </a:xfrm>
              <a:custGeom>
                <a:avLst/>
                <a:gdLst>
                  <a:gd name="T0" fmla="*/ 7 w 19"/>
                  <a:gd name="T1" fmla="*/ 0 h 21"/>
                  <a:gd name="T2" fmla="*/ 19 w 19"/>
                  <a:gd name="T3" fmla="*/ 12 h 21"/>
                  <a:gd name="T4" fmla="*/ 12 w 19"/>
                  <a:gd name="T5" fmla="*/ 21 h 21"/>
                  <a:gd name="T6" fmla="*/ 0 w 19"/>
                  <a:gd name="T7" fmla="*/ 9 h 21"/>
                  <a:gd name="T8" fmla="*/ 7 w 19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7" y="0"/>
                    </a:moveTo>
                    <a:lnTo>
                      <a:pt x="19" y="12"/>
                    </a:lnTo>
                    <a:lnTo>
                      <a:pt x="12" y="21"/>
                    </a:lnTo>
                    <a:lnTo>
                      <a:pt x="0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17" name="Freeform 252">
                <a:extLst>
                  <a:ext uri="{FF2B5EF4-FFF2-40B4-BE49-F238E27FC236}">
                    <a16:creationId xmlns:a16="http://schemas.microsoft.com/office/drawing/2014/main" id="{176C6E84-6A5F-4547-881A-C361726C7FCC}"/>
                  </a:ext>
                </a:extLst>
              </p:cNvPr>
              <p:cNvSpPr/>
              <p:nvPr/>
            </p:nvSpPr>
            <p:spPr bwMode="auto">
              <a:xfrm>
                <a:off x="-4364038" y="3608387"/>
                <a:ext cx="34925" cy="33338"/>
              </a:xfrm>
              <a:custGeom>
                <a:avLst/>
                <a:gdLst>
                  <a:gd name="T0" fmla="*/ 12 w 22"/>
                  <a:gd name="T1" fmla="*/ 0 h 21"/>
                  <a:gd name="T2" fmla="*/ 22 w 22"/>
                  <a:gd name="T3" fmla="*/ 9 h 21"/>
                  <a:gd name="T4" fmla="*/ 10 w 22"/>
                  <a:gd name="T5" fmla="*/ 21 h 21"/>
                  <a:gd name="T6" fmla="*/ 0 w 22"/>
                  <a:gd name="T7" fmla="*/ 12 h 21"/>
                  <a:gd name="T8" fmla="*/ 12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0"/>
                    </a:moveTo>
                    <a:lnTo>
                      <a:pt x="22" y="9"/>
                    </a:lnTo>
                    <a:lnTo>
                      <a:pt x="10" y="21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18" name="Freeform 253">
                <a:extLst>
                  <a:ext uri="{FF2B5EF4-FFF2-40B4-BE49-F238E27FC236}">
                    <a16:creationId xmlns:a16="http://schemas.microsoft.com/office/drawing/2014/main" id="{EA241896-1BE1-455A-BDFE-A90BE67FA7BA}"/>
                  </a:ext>
                </a:extLst>
              </p:cNvPr>
              <p:cNvSpPr/>
              <p:nvPr/>
            </p:nvSpPr>
            <p:spPr bwMode="auto">
              <a:xfrm>
                <a:off x="-4364038" y="3468687"/>
                <a:ext cx="34925" cy="30163"/>
              </a:xfrm>
              <a:custGeom>
                <a:avLst/>
                <a:gdLst>
                  <a:gd name="T0" fmla="*/ 22 w 22"/>
                  <a:gd name="T1" fmla="*/ 12 h 19"/>
                  <a:gd name="T2" fmla="*/ 12 w 22"/>
                  <a:gd name="T3" fmla="*/ 19 h 19"/>
                  <a:gd name="T4" fmla="*/ 0 w 22"/>
                  <a:gd name="T5" fmla="*/ 7 h 19"/>
                  <a:gd name="T6" fmla="*/ 10 w 22"/>
                  <a:gd name="T7" fmla="*/ 0 h 19"/>
                  <a:gd name="T8" fmla="*/ 22 w 22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22" y="12"/>
                    </a:moveTo>
                    <a:lnTo>
                      <a:pt x="12" y="19"/>
                    </a:lnTo>
                    <a:lnTo>
                      <a:pt x="0" y="7"/>
                    </a:lnTo>
                    <a:lnTo>
                      <a:pt x="10" y="0"/>
                    </a:lnTo>
                    <a:lnTo>
                      <a:pt x="2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19" name="Freeform 254">
                <a:extLst>
                  <a:ext uri="{FF2B5EF4-FFF2-40B4-BE49-F238E27FC236}">
                    <a16:creationId xmlns:a16="http://schemas.microsoft.com/office/drawing/2014/main" id="{2AF1334C-3636-451D-AD78-04558890F80D}"/>
                  </a:ext>
                </a:extLst>
              </p:cNvPr>
              <p:cNvSpPr/>
              <p:nvPr/>
            </p:nvSpPr>
            <p:spPr bwMode="auto">
              <a:xfrm>
                <a:off x="-4251325" y="3446462"/>
                <a:ext cx="26988" cy="30163"/>
              </a:xfrm>
              <a:custGeom>
                <a:avLst/>
                <a:gdLst>
                  <a:gd name="T0" fmla="*/ 17 w 17"/>
                  <a:gd name="T1" fmla="*/ 5 h 19"/>
                  <a:gd name="T2" fmla="*/ 10 w 17"/>
                  <a:gd name="T3" fmla="*/ 19 h 19"/>
                  <a:gd name="T4" fmla="*/ 0 w 17"/>
                  <a:gd name="T5" fmla="*/ 17 h 19"/>
                  <a:gd name="T6" fmla="*/ 5 w 17"/>
                  <a:gd name="T7" fmla="*/ 0 h 19"/>
                  <a:gd name="T8" fmla="*/ 17 w 17"/>
                  <a:gd name="T9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9">
                    <a:moveTo>
                      <a:pt x="17" y="5"/>
                    </a:moveTo>
                    <a:lnTo>
                      <a:pt x="10" y="19"/>
                    </a:lnTo>
                    <a:lnTo>
                      <a:pt x="0" y="17"/>
                    </a:lnTo>
                    <a:lnTo>
                      <a:pt x="5" y="0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20" name="Freeform 255">
                <a:extLst>
                  <a:ext uri="{FF2B5EF4-FFF2-40B4-BE49-F238E27FC236}">
                    <a16:creationId xmlns:a16="http://schemas.microsoft.com/office/drawing/2014/main" id="{26E275F8-D3AD-4DE0-AA5D-ECF1691B057F}"/>
                  </a:ext>
                </a:extLst>
              </p:cNvPr>
              <p:cNvSpPr/>
              <p:nvPr/>
            </p:nvSpPr>
            <p:spPr bwMode="auto">
              <a:xfrm>
                <a:off x="-4198938" y="3578225"/>
                <a:ext cx="30163" cy="30163"/>
              </a:xfrm>
              <a:custGeom>
                <a:avLst/>
                <a:gdLst>
                  <a:gd name="T0" fmla="*/ 5 w 19"/>
                  <a:gd name="T1" fmla="*/ 0 h 19"/>
                  <a:gd name="T2" fmla="*/ 19 w 19"/>
                  <a:gd name="T3" fmla="*/ 7 h 19"/>
                  <a:gd name="T4" fmla="*/ 15 w 19"/>
                  <a:gd name="T5" fmla="*/ 19 h 19"/>
                  <a:gd name="T6" fmla="*/ 0 w 19"/>
                  <a:gd name="T7" fmla="*/ 12 h 19"/>
                  <a:gd name="T8" fmla="*/ 5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5" y="0"/>
                    </a:moveTo>
                    <a:lnTo>
                      <a:pt x="19" y="7"/>
                    </a:lnTo>
                    <a:lnTo>
                      <a:pt x="15" y="19"/>
                    </a:lnTo>
                    <a:lnTo>
                      <a:pt x="0" y="1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21" name="Freeform 256">
                <a:extLst>
                  <a:ext uri="{FF2B5EF4-FFF2-40B4-BE49-F238E27FC236}">
                    <a16:creationId xmlns:a16="http://schemas.microsoft.com/office/drawing/2014/main" id="{441F55DD-2E68-4718-A624-FA7CA489DFA7}"/>
                  </a:ext>
                </a:extLst>
              </p:cNvPr>
              <p:cNvSpPr/>
              <p:nvPr/>
            </p:nvSpPr>
            <p:spPr bwMode="auto">
              <a:xfrm>
                <a:off x="-4329113" y="3630612"/>
                <a:ext cx="30163" cy="33338"/>
              </a:xfrm>
              <a:custGeom>
                <a:avLst/>
                <a:gdLst>
                  <a:gd name="T0" fmla="*/ 19 w 19"/>
                  <a:gd name="T1" fmla="*/ 5 h 21"/>
                  <a:gd name="T2" fmla="*/ 12 w 19"/>
                  <a:gd name="T3" fmla="*/ 21 h 21"/>
                  <a:gd name="T4" fmla="*/ 0 w 19"/>
                  <a:gd name="T5" fmla="*/ 17 h 21"/>
                  <a:gd name="T6" fmla="*/ 7 w 19"/>
                  <a:gd name="T7" fmla="*/ 0 h 21"/>
                  <a:gd name="T8" fmla="*/ 19 w 19"/>
                  <a:gd name="T9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19" y="5"/>
                    </a:moveTo>
                    <a:lnTo>
                      <a:pt x="12" y="21"/>
                    </a:lnTo>
                    <a:lnTo>
                      <a:pt x="0" y="17"/>
                    </a:lnTo>
                    <a:lnTo>
                      <a:pt x="7" y="0"/>
                    </a:lnTo>
                    <a:lnTo>
                      <a:pt x="1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22" name="Freeform 257">
                <a:extLst>
                  <a:ext uri="{FF2B5EF4-FFF2-40B4-BE49-F238E27FC236}">
                    <a16:creationId xmlns:a16="http://schemas.microsoft.com/office/drawing/2014/main" id="{A069C05B-5C34-4F56-9176-2925A328349E}"/>
                  </a:ext>
                </a:extLst>
              </p:cNvPr>
              <p:cNvSpPr/>
              <p:nvPr/>
            </p:nvSpPr>
            <p:spPr bwMode="auto">
              <a:xfrm>
                <a:off x="-4386263" y="3503612"/>
                <a:ext cx="33338" cy="25400"/>
              </a:xfrm>
              <a:custGeom>
                <a:avLst/>
                <a:gdLst>
                  <a:gd name="T0" fmla="*/ 17 w 21"/>
                  <a:gd name="T1" fmla="*/ 16 h 16"/>
                  <a:gd name="T2" fmla="*/ 0 w 21"/>
                  <a:gd name="T3" fmla="*/ 11 h 16"/>
                  <a:gd name="T4" fmla="*/ 5 w 21"/>
                  <a:gd name="T5" fmla="*/ 0 h 16"/>
                  <a:gd name="T6" fmla="*/ 21 w 21"/>
                  <a:gd name="T7" fmla="*/ 7 h 16"/>
                  <a:gd name="T8" fmla="*/ 17 w 21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6">
                    <a:moveTo>
                      <a:pt x="17" y="16"/>
                    </a:moveTo>
                    <a:lnTo>
                      <a:pt x="0" y="11"/>
                    </a:lnTo>
                    <a:lnTo>
                      <a:pt x="5" y="0"/>
                    </a:lnTo>
                    <a:lnTo>
                      <a:pt x="21" y="7"/>
                    </a:lnTo>
                    <a:lnTo>
                      <a:pt x="17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23" name="Freeform 258">
                <a:extLst>
                  <a:ext uri="{FF2B5EF4-FFF2-40B4-BE49-F238E27FC236}">
                    <a16:creationId xmlns:a16="http://schemas.microsoft.com/office/drawing/2014/main" id="{C0A86B0F-C1A6-495C-A639-F056B68554AE}"/>
                  </a:ext>
                </a:extLst>
              </p:cNvPr>
              <p:cNvSpPr/>
              <p:nvPr/>
            </p:nvSpPr>
            <p:spPr bwMode="auto">
              <a:xfrm>
                <a:off x="-4198938" y="3503612"/>
                <a:ext cx="30163" cy="25400"/>
              </a:xfrm>
              <a:custGeom>
                <a:avLst/>
                <a:gdLst>
                  <a:gd name="T0" fmla="*/ 0 w 19"/>
                  <a:gd name="T1" fmla="*/ 7 h 16"/>
                  <a:gd name="T2" fmla="*/ 15 w 19"/>
                  <a:gd name="T3" fmla="*/ 0 h 16"/>
                  <a:gd name="T4" fmla="*/ 19 w 19"/>
                  <a:gd name="T5" fmla="*/ 11 h 16"/>
                  <a:gd name="T6" fmla="*/ 5 w 19"/>
                  <a:gd name="T7" fmla="*/ 16 h 16"/>
                  <a:gd name="T8" fmla="*/ 0 w 19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0" y="7"/>
                    </a:moveTo>
                    <a:lnTo>
                      <a:pt x="15" y="0"/>
                    </a:lnTo>
                    <a:lnTo>
                      <a:pt x="19" y="11"/>
                    </a:lnTo>
                    <a:lnTo>
                      <a:pt x="5" y="16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24" name="Freeform 259">
                <a:extLst>
                  <a:ext uri="{FF2B5EF4-FFF2-40B4-BE49-F238E27FC236}">
                    <a16:creationId xmlns:a16="http://schemas.microsoft.com/office/drawing/2014/main" id="{42D5C8EF-CE7C-4156-955F-7B802369E594}"/>
                  </a:ext>
                </a:extLst>
              </p:cNvPr>
              <p:cNvSpPr/>
              <p:nvPr/>
            </p:nvSpPr>
            <p:spPr bwMode="auto">
              <a:xfrm>
                <a:off x="-4251325" y="3630612"/>
                <a:ext cx="26988" cy="33338"/>
              </a:xfrm>
              <a:custGeom>
                <a:avLst/>
                <a:gdLst>
                  <a:gd name="T0" fmla="*/ 17 w 17"/>
                  <a:gd name="T1" fmla="*/ 17 h 21"/>
                  <a:gd name="T2" fmla="*/ 7 w 17"/>
                  <a:gd name="T3" fmla="*/ 21 h 21"/>
                  <a:gd name="T4" fmla="*/ 0 w 17"/>
                  <a:gd name="T5" fmla="*/ 5 h 21"/>
                  <a:gd name="T6" fmla="*/ 12 w 17"/>
                  <a:gd name="T7" fmla="*/ 0 h 21"/>
                  <a:gd name="T8" fmla="*/ 17 w 17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1">
                    <a:moveTo>
                      <a:pt x="17" y="17"/>
                    </a:moveTo>
                    <a:lnTo>
                      <a:pt x="7" y="21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25" name="Freeform 260">
                <a:extLst>
                  <a:ext uri="{FF2B5EF4-FFF2-40B4-BE49-F238E27FC236}">
                    <a16:creationId xmlns:a16="http://schemas.microsoft.com/office/drawing/2014/main" id="{5A22A680-6F35-4178-8082-97F3CF2BEFAD}"/>
                  </a:ext>
                </a:extLst>
              </p:cNvPr>
              <p:cNvSpPr/>
              <p:nvPr/>
            </p:nvSpPr>
            <p:spPr bwMode="auto">
              <a:xfrm>
                <a:off x="-4386263" y="3578225"/>
                <a:ext cx="33338" cy="30163"/>
              </a:xfrm>
              <a:custGeom>
                <a:avLst/>
                <a:gdLst>
                  <a:gd name="T0" fmla="*/ 21 w 21"/>
                  <a:gd name="T1" fmla="*/ 12 h 19"/>
                  <a:gd name="T2" fmla="*/ 5 w 21"/>
                  <a:gd name="T3" fmla="*/ 19 h 19"/>
                  <a:gd name="T4" fmla="*/ 0 w 21"/>
                  <a:gd name="T5" fmla="*/ 7 h 19"/>
                  <a:gd name="T6" fmla="*/ 17 w 21"/>
                  <a:gd name="T7" fmla="*/ 0 h 19"/>
                  <a:gd name="T8" fmla="*/ 21 w 21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21" y="12"/>
                    </a:moveTo>
                    <a:lnTo>
                      <a:pt x="5" y="19"/>
                    </a:lnTo>
                    <a:lnTo>
                      <a:pt x="0" y="7"/>
                    </a:lnTo>
                    <a:lnTo>
                      <a:pt x="17" y="0"/>
                    </a:lnTo>
                    <a:lnTo>
                      <a:pt x="2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26" name="Freeform 261">
                <a:extLst>
                  <a:ext uri="{FF2B5EF4-FFF2-40B4-BE49-F238E27FC236}">
                    <a16:creationId xmlns:a16="http://schemas.microsoft.com/office/drawing/2014/main" id="{2EF175F2-0328-4FE9-AFFA-A84ECDDE3CD7}"/>
                  </a:ext>
                </a:extLst>
              </p:cNvPr>
              <p:cNvSpPr/>
              <p:nvPr/>
            </p:nvSpPr>
            <p:spPr bwMode="auto">
              <a:xfrm>
                <a:off x="-4329113" y="3446462"/>
                <a:ext cx="30163" cy="33338"/>
              </a:xfrm>
              <a:custGeom>
                <a:avLst/>
                <a:gdLst>
                  <a:gd name="T0" fmla="*/ 19 w 19"/>
                  <a:gd name="T1" fmla="*/ 17 h 21"/>
                  <a:gd name="T2" fmla="*/ 7 w 19"/>
                  <a:gd name="T3" fmla="*/ 21 h 21"/>
                  <a:gd name="T4" fmla="*/ 0 w 19"/>
                  <a:gd name="T5" fmla="*/ 5 h 21"/>
                  <a:gd name="T6" fmla="*/ 12 w 19"/>
                  <a:gd name="T7" fmla="*/ 0 h 21"/>
                  <a:gd name="T8" fmla="*/ 19 w 19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19" y="17"/>
                    </a:moveTo>
                    <a:lnTo>
                      <a:pt x="7" y="21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27" name="Freeform 262">
                <a:extLst>
                  <a:ext uri="{FF2B5EF4-FFF2-40B4-BE49-F238E27FC236}">
                    <a16:creationId xmlns:a16="http://schemas.microsoft.com/office/drawing/2014/main" id="{2EC31327-8FBC-485A-A1DF-66CB509949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784725" y="457200"/>
                <a:ext cx="188913" cy="192088"/>
              </a:xfrm>
              <a:custGeom>
                <a:avLst/>
                <a:gdLst>
                  <a:gd name="T0" fmla="*/ 25 w 50"/>
                  <a:gd name="T1" fmla="*/ 51 h 51"/>
                  <a:gd name="T2" fmla="*/ 50 w 50"/>
                  <a:gd name="T3" fmla="*/ 25 h 51"/>
                  <a:gd name="T4" fmla="*/ 25 w 50"/>
                  <a:gd name="T5" fmla="*/ 0 h 51"/>
                  <a:gd name="T6" fmla="*/ 25 w 50"/>
                  <a:gd name="T7" fmla="*/ 0 h 51"/>
                  <a:gd name="T8" fmla="*/ 25 w 50"/>
                  <a:gd name="T9" fmla="*/ 18 h 51"/>
                  <a:gd name="T10" fmla="*/ 38 w 50"/>
                  <a:gd name="T11" fmla="*/ 13 h 51"/>
                  <a:gd name="T12" fmla="*/ 30 w 50"/>
                  <a:gd name="T13" fmla="*/ 30 h 51"/>
                  <a:gd name="T14" fmla="*/ 25 w 50"/>
                  <a:gd name="T15" fmla="*/ 33 h 51"/>
                  <a:gd name="T16" fmla="*/ 25 w 50"/>
                  <a:gd name="T17" fmla="*/ 51 h 51"/>
                  <a:gd name="T18" fmla="*/ 25 w 50"/>
                  <a:gd name="T19" fmla="*/ 0 h 51"/>
                  <a:gd name="T20" fmla="*/ 0 w 50"/>
                  <a:gd name="T21" fmla="*/ 25 h 51"/>
                  <a:gd name="T22" fmla="*/ 25 w 50"/>
                  <a:gd name="T23" fmla="*/ 51 h 51"/>
                  <a:gd name="T24" fmla="*/ 25 w 50"/>
                  <a:gd name="T25" fmla="*/ 33 h 51"/>
                  <a:gd name="T26" fmla="*/ 12 w 50"/>
                  <a:gd name="T27" fmla="*/ 38 h 51"/>
                  <a:gd name="T28" fmla="*/ 20 w 50"/>
                  <a:gd name="T29" fmla="*/ 20 h 51"/>
                  <a:gd name="T30" fmla="*/ 20 w 50"/>
                  <a:gd name="T31" fmla="*/ 20 h 51"/>
                  <a:gd name="T32" fmla="*/ 25 w 50"/>
                  <a:gd name="T33" fmla="*/ 18 h 51"/>
                  <a:gd name="T34" fmla="*/ 25 w 50"/>
                  <a:gd name="T3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51">
                    <a:moveTo>
                      <a:pt x="25" y="51"/>
                    </a:moveTo>
                    <a:cubicBezTo>
                      <a:pt x="39" y="51"/>
                      <a:pt x="50" y="39"/>
                      <a:pt x="50" y="25"/>
                    </a:cubicBezTo>
                    <a:cubicBezTo>
                      <a:pt x="50" y="12"/>
                      <a:pt x="39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5" y="51"/>
                      <a:pt x="25" y="51"/>
                      <a:pt x="25" y="51"/>
                    </a:cubicBezTo>
                    <a:close/>
                    <a:moveTo>
                      <a:pt x="25" y="0"/>
                    </a:moveTo>
                    <a:cubicBezTo>
                      <a:pt x="11" y="0"/>
                      <a:pt x="0" y="12"/>
                      <a:pt x="0" y="25"/>
                    </a:cubicBezTo>
                    <a:cubicBezTo>
                      <a:pt x="0" y="39"/>
                      <a:pt x="11" y="51"/>
                      <a:pt x="25" y="51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5" y="18"/>
                      <a:pt x="25" y="18"/>
                      <a:pt x="25" y="18"/>
                    </a:cubicBezTo>
                    <a:lnTo>
                      <a:pt x="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28" name="Oval 263">
                <a:extLst>
                  <a:ext uri="{FF2B5EF4-FFF2-40B4-BE49-F238E27FC236}">
                    <a16:creationId xmlns:a16="http://schemas.microsoft.com/office/drawing/2014/main" id="{213F5CC5-3E03-481B-86F1-1C3A7A245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02175" y="539750"/>
                <a:ext cx="23813" cy="238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29" name="Freeform 264">
                <a:extLst>
                  <a:ext uri="{FF2B5EF4-FFF2-40B4-BE49-F238E27FC236}">
                    <a16:creationId xmlns:a16="http://schemas.microsoft.com/office/drawing/2014/main" id="{2DA348FC-4041-49B8-8680-AAC3977FCF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266950" y="1716087"/>
                <a:ext cx="225425" cy="225425"/>
              </a:xfrm>
              <a:custGeom>
                <a:avLst/>
                <a:gdLst>
                  <a:gd name="T0" fmla="*/ 30 w 60"/>
                  <a:gd name="T1" fmla="*/ 60 h 60"/>
                  <a:gd name="T2" fmla="*/ 35 w 60"/>
                  <a:gd name="T3" fmla="*/ 60 h 60"/>
                  <a:gd name="T4" fmla="*/ 35 w 60"/>
                  <a:gd name="T5" fmla="*/ 55 h 60"/>
                  <a:gd name="T6" fmla="*/ 45 w 60"/>
                  <a:gd name="T7" fmla="*/ 51 h 60"/>
                  <a:gd name="T8" fmla="*/ 48 w 60"/>
                  <a:gd name="T9" fmla="*/ 54 h 60"/>
                  <a:gd name="T10" fmla="*/ 55 w 60"/>
                  <a:gd name="T11" fmla="*/ 48 h 60"/>
                  <a:gd name="T12" fmla="*/ 52 w 60"/>
                  <a:gd name="T13" fmla="*/ 45 h 60"/>
                  <a:gd name="T14" fmla="*/ 56 w 60"/>
                  <a:gd name="T15" fmla="*/ 35 h 60"/>
                  <a:gd name="T16" fmla="*/ 60 w 60"/>
                  <a:gd name="T17" fmla="*/ 35 h 60"/>
                  <a:gd name="T18" fmla="*/ 60 w 60"/>
                  <a:gd name="T19" fmla="*/ 25 h 60"/>
                  <a:gd name="T20" fmla="*/ 56 w 60"/>
                  <a:gd name="T21" fmla="*/ 25 h 60"/>
                  <a:gd name="T22" fmla="*/ 52 w 60"/>
                  <a:gd name="T23" fmla="*/ 15 h 60"/>
                  <a:gd name="T24" fmla="*/ 55 w 60"/>
                  <a:gd name="T25" fmla="*/ 12 h 60"/>
                  <a:gd name="T26" fmla="*/ 48 w 60"/>
                  <a:gd name="T27" fmla="*/ 5 h 60"/>
                  <a:gd name="T28" fmla="*/ 45 w 60"/>
                  <a:gd name="T29" fmla="*/ 8 h 60"/>
                  <a:gd name="T30" fmla="*/ 35 w 60"/>
                  <a:gd name="T31" fmla="*/ 4 h 60"/>
                  <a:gd name="T32" fmla="*/ 35 w 60"/>
                  <a:gd name="T33" fmla="*/ 0 h 60"/>
                  <a:gd name="T34" fmla="*/ 30 w 60"/>
                  <a:gd name="T35" fmla="*/ 0 h 60"/>
                  <a:gd name="T36" fmla="*/ 30 w 60"/>
                  <a:gd name="T37" fmla="*/ 11 h 60"/>
                  <a:gd name="T38" fmla="*/ 30 w 60"/>
                  <a:gd name="T39" fmla="*/ 11 h 60"/>
                  <a:gd name="T40" fmla="*/ 49 w 60"/>
                  <a:gd name="T41" fmla="*/ 30 h 60"/>
                  <a:gd name="T42" fmla="*/ 30 w 60"/>
                  <a:gd name="T43" fmla="*/ 49 h 60"/>
                  <a:gd name="T44" fmla="*/ 30 w 60"/>
                  <a:gd name="T45" fmla="*/ 60 h 60"/>
                  <a:gd name="T46" fmla="*/ 9 w 60"/>
                  <a:gd name="T47" fmla="*/ 45 h 60"/>
                  <a:gd name="T48" fmla="*/ 6 w 60"/>
                  <a:gd name="T49" fmla="*/ 48 h 60"/>
                  <a:gd name="T50" fmla="*/ 12 w 60"/>
                  <a:gd name="T51" fmla="*/ 54 h 60"/>
                  <a:gd name="T52" fmla="*/ 15 w 60"/>
                  <a:gd name="T53" fmla="*/ 51 h 60"/>
                  <a:gd name="T54" fmla="*/ 25 w 60"/>
                  <a:gd name="T55" fmla="*/ 55 h 60"/>
                  <a:gd name="T56" fmla="*/ 25 w 60"/>
                  <a:gd name="T57" fmla="*/ 60 h 60"/>
                  <a:gd name="T58" fmla="*/ 30 w 60"/>
                  <a:gd name="T59" fmla="*/ 60 h 60"/>
                  <a:gd name="T60" fmla="*/ 30 w 60"/>
                  <a:gd name="T61" fmla="*/ 49 h 60"/>
                  <a:gd name="T62" fmla="*/ 11 w 60"/>
                  <a:gd name="T63" fmla="*/ 30 h 60"/>
                  <a:gd name="T64" fmla="*/ 30 w 60"/>
                  <a:gd name="T65" fmla="*/ 11 h 60"/>
                  <a:gd name="T66" fmla="*/ 30 w 60"/>
                  <a:gd name="T67" fmla="*/ 0 h 60"/>
                  <a:gd name="T68" fmla="*/ 25 w 60"/>
                  <a:gd name="T69" fmla="*/ 0 h 60"/>
                  <a:gd name="T70" fmla="*/ 25 w 60"/>
                  <a:gd name="T71" fmla="*/ 4 h 60"/>
                  <a:gd name="T72" fmla="*/ 15 w 60"/>
                  <a:gd name="T73" fmla="*/ 8 h 60"/>
                  <a:gd name="T74" fmla="*/ 12 w 60"/>
                  <a:gd name="T75" fmla="*/ 5 h 60"/>
                  <a:gd name="T76" fmla="*/ 6 w 60"/>
                  <a:gd name="T77" fmla="*/ 12 h 60"/>
                  <a:gd name="T78" fmla="*/ 9 w 60"/>
                  <a:gd name="T79" fmla="*/ 15 h 60"/>
                  <a:gd name="T80" fmla="*/ 5 w 60"/>
                  <a:gd name="T81" fmla="*/ 25 h 60"/>
                  <a:gd name="T82" fmla="*/ 0 w 60"/>
                  <a:gd name="T83" fmla="*/ 25 h 60"/>
                  <a:gd name="T84" fmla="*/ 0 w 60"/>
                  <a:gd name="T85" fmla="*/ 35 h 60"/>
                  <a:gd name="T86" fmla="*/ 5 w 60"/>
                  <a:gd name="T87" fmla="*/ 35 h 60"/>
                  <a:gd name="T88" fmla="*/ 9 w 60"/>
                  <a:gd name="T89" fmla="*/ 45 h 60"/>
                  <a:gd name="T90" fmla="*/ 30 w 60"/>
                  <a:gd name="T91" fmla="*/ 11 h 60"/>
                  <a:gd name="T92" fmla="*/ 30 w 60"/>
                  <a:gd name="T93" fmla="*/ 1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" h="60">
                    <a:moveTo>
                      <a:pt x="30" y="60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9" y="55"/>
                      <a:pt x="42" y="53"/>
                      <a:pt x="45" y="51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54" y="42"/>
                      <a:pt x="55" y="38"/>
                      <a:pt x="56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5" y="21"/>
                      <a:pt x="54" y="18"/>
                      <a:pt x="52" y="15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2" y="6"/>
                      <a:pt x="39" y="5"/>
                      <a:pt x="35" y="4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41" y="11"/>
                      <a:pt x="49" y="19"/>
                      <a:pt x="49" y="30"/>
                    </a:cubicBezTo>
                    <a:cubicBezTo>
                      <a:pt x="49" y="40"/>
                      <a:pt x="41" y="49"/>
                      <a:pt x="30" y="49"/>
                    </a:cubicBezTo>
                    <a:lnTo>
                      <a:pt x="30" y="60"/>
                    </a:lnTo>
                    <a:close/>
                    <a:moveTo>
                      <a:pt x="9" y="45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8" y="53"/>
                      <a:pt x="22" y="55"/>
                      <a:pt x="25" y="5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20" y="49"/>
                      <a:pt x="11" y="40"/>
                      <a:pt x="11" y="30"/>
                    </a:cubicBezTo>
                    <a:cubicBezTo>
                      <a:pt x="11" y="19"/>
                      <a:pt x="20" y="11"/>
                      <a:pt x="30" y="1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2" y="5"/>
                      <a:pt x="18" y="6"/>
                      <a:pt x="15" y="8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7" y="18"/>
                      <a:pt x="5" y="21"/>
                      <a:pt x="5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8"/>
                      <a:pt x="7" y="42"/>
                      <a:pt x="9" y="45"/>
                    </a:cubicBezTo>
                    <a:close/>
                    <a:moveTo>
                      <a:pt x="30" y="11"/>
                    </a:moveTo>
                    <a:cubicBezTo>
                      <a:pt x="30" y="11"/>
                      <a:pt x="30" y="11"/>
                      <a:pt x="30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30" name="Rectangle 265">
                <a:extLst>
                  <a:ext uri="{FF2B5EF4-FFF2-40B4-BE49-F238E27FC236}">
                    <a16:creationId xmlns:a16="http://schemas.microsoft.com/office/drawing/2014/main" id="{C223DA5D-838D-4F45-8D53-233CC0606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805113" y="2324100"/>
                <a:ext cx="263525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31" name="Freeform 266">
                <a:extLst>
                  <a:ext uri="{FF2B5EF4-FFF2-40B4-BE49-F238E27FC236}">
                    <a16:creationId xmlns:a16="http://schemas.microsoft.com/office/drawing/2014/main" id="{66FAD459-F329-4B79-9F1B-312C259627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05113" y="2384425"/>
                <a:ext cx="263525" cy="104775"/>
              </a:xfrm>
              <a:custGeom>
                <a:avLst/>
                <a:gdLst>
                  <a:gd name="T0" fmla="*/ 140 w 166"/>
                  <a:gd name="T1" fmla="*/ 66 h 66"/>
                  <a:gd name="T2" fmla="*/ 166 w 166"/>
                  <a:gd name="T3" fmla="*/ 66 h 66"/>
                  <a:gd name="T4" fmla="*/ 166 w 166"/>
                  <a:gd name="T5" fmla="*/ 0 h 66"/>
                  <a:gd name="T6" fmla="*/ 140 w 166"/>
                  <a:gd name="T7" fmla="*/ 0 h 66"/>
                  <a:gd name="T8" fmla="*/ 140 w 166"/>
                  <a:gd name="T9" fmla="*/ 33 h 66"/>
                  <a:gd name="T10" fmla="*/ 140 w 166"/>
                  <a:gd name="T11" fmla="*/ 33 h 66"/>
                  <a:gd name="T12" fmla="*/ 152 w 166"/>
                  <a:gd name="T13" fmla="*/ 45 h 66"/>
                  <a:gd name="T14" fmla="*/ 140 w 166"/>
                  <a:gd name="T15" fmla="*/ 57 h 66"/>
                  <a:gd name="T16" fmla="*/ 140 w 166"/>
                  <a:gd name="T17" fmla="*/ 66 h 66"/>
                  <a:gd name="T18" fmla="*/ 0 w 166"/>
                  <a:gd name="T19" fmla="*/ 66 h 66"/>
                  <a:gd name="T20" fmla="*/ 140 w 166"/>
                  <a:gd name="T21" fmla="*/ 66 h 66"/>
                  <a:gd name="T22" fmla="*/ 140 w 166"/>
                  <a:gd name="T23" fmla="*/ 57 h 66"/>
                  <a:gd name="T24" fmla="*/ 128 w 166"/>
                  <a:gd name="T25" fmla="*/ 45 h 66"/>
                  <a:gd name="T26" fmla="*/ 140 w 166"/>
                  <a:gd name="T27" fmla="*/ 33 h 66"/>
                  <a:gd name="T28" fmla="*/ 140 w 166"/>
                  <a:gd name="T29" fmla="*/ 0 h 66"/>
                  <a:gd name="T30" fmla="*/ 0 w 166"/>
                  <a:gd name="T31" fmla="*/ 0 h 66"/>
                  <a:gd name="T32" fmla="*/ 0 w 166"/>
                  <a:gd name="T33" fmla="*/ 66 h 66"/>
                  <a:gd name="T34" fmla="*/ 0 w 166"/>
                  <a:gd name="T35" fmla="*/ 66 h 66"/>
                  <a:gd name="T36" fmla="*/ 140 w 166"/>
                  <a:gd name="T37" fmla="*/ 33 h 66"/>
                  <a:gd name="T38" fmla="*/ 140 w 166"/>
                  <a:gd name="T3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6" h="66">
                    <a:moveTo>
                      <a:pt x="140" y="66"/>
                    </a:moveTo>
                    <a:lnTo>
                      <a:pt x="166" y="66"/>
                    </a:lnTo>
                    <a:lnTo>
                      <a:pt x="166" y="0"/>
                    </a:lnTo>
                    <a:lnTo>
                      <a:pt x="140" y="0"/>
                    </a:lnTo>
                    <a:lnTo>
                      <a:pt x="140" y="33"/>
                    </a:lnTo>
                    <a:lnTo>
                      <a:pt x="140" y="33"/>
                    </a:lnTo>
                    <a:lnTo>
                      <a:pt x="152" y="45"/>
                    </a:lnTo>
                    <a:lnTo>
                      <a:pt x="140" y="57"/>
                    </a:lnTo>
                    <a:lnTo>
                      <a:pt x="140" y="66"/>
                    </a:lnTo>
                    <a:close/>
                    <a:moveTo>
                      <a:pt x="0" y="66"/>
                    </a:moveTo>
                    <a:lnTo>
                      <a:pt x="140" y="66"/>
                    </a:lnTo>
                    <a:lnTo>
                      <a:pt x="140" y="57"/>
                    </a:lnTo>
                    <a:lnTo>
                      <a:pt x="128" y="45"/>
                    </a:lnTo>
                    <a:lnTo>
                      <a:pt x="140" y="33"/>
                    </a:lnTo>
                    <a:lnTo>
                      <a:pt x="140" y="0"/>
                    </a:lnTo>
                    <a:lnTo>
                      <a:pt x="0" y="0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  <a:moveTo>
                      <a:pt x="140" y="33"/>
                    </a:moveTo>
                    <a:lnTo>
                      <a:pt x="140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32" name="Freeform 267">
                <a:extLst>
                  <a:ext uri="{FF2B5EF4-FFF2-40B4-BE49-F238E27FC236}">
                    <a16:creationId xmlns:a16="http://schemas.microsoft.com/office/drawing/2014/main" id="{5068E873-3904-4D73-9441-216190B6C2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05113" y="2384425"/>
                <a:ext cx="263525" cy="104775"/>
              </a:xfrm>
              <a:custGeom>
                <a:avLst/>
                <a:gdLst>
                  <a:gd name="T0" fmla="*/ 140 w 166"/>
                  <a:gd name="T1" fmla="*/ 66 h 66"/>
                  <a:gd name="T2" fmla="*/ 166 w 166"/>
                  <a:gd name="T3" fmla="*/ 66 h 66"/>
                  <a:gd name="T4" fmla="*/ 166 w 166"/>
                  <a:gd name="T5" fmla="*/ 0 h 66"/>
                  <a:gd name="T6" fmla="*/ 140 w 166"/>
                  <a:gd name="T7" fmla="*/ 0 h 66"/>
                  <a:gd name="T8" fmla="*/ 140 w 166"/>
                  <a:gd name="T9" fmla="*/ 33 h 66"/>
                  <a:gd name="T10" fmla="*/ 140 w 166"/>
                  <a:gd name="T11" fmla="*/ 33 h 66"/>
                  <a:gd name="T12" fmla="*/ 152 w 166"/>
                  <a:gd name="T13" fmla="*/ 45 h 66"/>
                  <a:gd name="T14" fmla="*/ 140 w 166"/>
                  <a:gd name="T15" fmla="*/ 57 h 66"/>
                  <a:gd name="T16" fmla="*/ 140 w 166"/>
                  <a:gd name="T17" fmla="*/ 66 h 66"/>
                  <a:gd name="T18" fmla="*/ 0 w 166"/>
                  <a:gd name="T19" fmla="*/ 66 h 66"/>
                  <a:gd name="T20" fmla="*/ 140 w 166"/>
                  <a:gd name="T21" fmla="*/ 66 h 66"/>
                  <a:gd name="T22" fmla="*/ 140 w 166"/>
                  <a:gd name="T23" fmla="*/ 57 h 66"/>
                  <a:gd name="T24" fmla="*/ 128 w 166"/>
                  <a:gd name="T25" fmla="*/ 45 h 66"/>
                  <a:gd name="T26" fmla="*/ 140 w 166"/>
                  <a:gd name="T27" fmla="*/ 33 h 66"/>
                  <a:gd name="T28" fmla="*/ 140 w 166"/>
                  <a:gd name="T29" fmla="*/ 0 h 66"/>
                  <a:gd name="T30" fmla="*/ 0 w 166"/>
                  <a:gd name="T31" fmla="*/ 0 h 66"/>
                  <a:gd name="T32" fmla="*/ 0 w 166"/>
                  <a:gd name="T33" fmla="*/ 66 h 66"/>
                  <a:gd name="T34" fmla="*/ 0 w 166"/>
                  <a:gd name="T35" fmla="*/ 66 h 66"/>
                  <a:gd name="T36" fmla="*/ 140 w 166"/>
                  <a:gd name="T37" fmla="*/ 33 h 66"/>
                  <a:gd name="T38" fmla="*/ 140 w 166"/>
                  <a:gd name="T3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6" h="66">
                    <a:moveTo>
                      <a:pt x="140" y="66"/>
                    </a:moveTo>
                    <a:lnTo>
                      <a:pt x="166" y="66"/>
                    </a:lnTo>
                    <a:lnTo>
                      <a:pt x="166" y="0"/>
                    </a:lnTo>
                    <a:lnTo>
                      <a:pt x="140" y="0"/>
                    </a:lnTo>
                    <a:lnTo>
                      <a:pt x="140" y="33"/>
                    </a:lnTo>
                    <a:lnTo>
                      <a:pt x="140" y="33"/>
                    </a:lnTo>
                    <a:lnTo>
                      <a:pt x="152" y="45"/>
                    </a:lnTo>
                    <a:lnTo>
                      <a:pt x="140" y="57"/>
                    </a:lnTo>
                    <a:lnTo>
                      <a:pt x="140" y="66"/>
                    </a:lnTo>
                    <a:moveTo>
                      <a:pt x="0" y="66"/>
                    </a:moveTo>
                    <a:lnTo>
                      <a:pt x="140" y="66"/>
                    </a:lnTo>
                    <a:lnTo>
                      <a:pt x="140" y="57"/>
                    </a:lnTo>
                    <a:lnTo>
                      <a:pt x="128" y="45"/>
                    </a:lnTo>
                    <a:lnTo>
                      <a:pt x="140" y="33"/>
                    </a:lnTo>
                    <a:lnTo>
                      <a:pt x="140" y="0"/>
                    </a:lnTo>
                    <a:lnTo>
                      <a:pt x="0" y="0"/>
                    </a:lnTo>
                    <a:lnTo>
                      <a:pt x="0" y="66"/>
                    </a:lnTo>
                    <a:lnTo>
                      <a:pt x="0" y="66"/>
                    </a:lnTo>
                    <a:moveTo>
                      <a:pt x="140" y="33"/>
                    </a:moveTo>
                    <a:lnTo>
                      <a:pt x="140" y="33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62">
              <a:extLst>
                <a:ext uri="{FF2B5EF4-FFF2-40B4-BE49-F238E27FC236}">
                  <a16:creationId xmlns:a16="http://schemas.microsoft.com/office/drawing/2014/main" id="{CF515F02-007A-4F00-9CCB-04A414FA30CF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1317815" y="1686484"/>
              <a:ext cx="3434346" cy="4803719"/>
              <a:chOff x="-7085012" y="-420688"/>
              <a:chExt cx="6362699" cy="9439276"/>
            </a:xfrm>
            <a:grpFill/>
          </p:grpSpPr>
          <p:sp>
            <p:nvSpPr>
              <p:cNvPr id="15" name="Freeform 271">
                <a:extLst>
                  <a:ext uri="{FF2B5EF4-FFF2-40B4-BE49-F238E27FC236}">
                    <a16:creationId xmlns:a16="http://schemas.microsoft.com/office/drawing/2014/main" id="{A56254D6-A9B5-4056-B3F1-8107FE9D747C}"/>
                  </a:ext>
                </a:extLst>
              </p:cNvPr>
              <p:cNvSpPr/>
              <p:nvPr/>
            </p:nvSpPr>
            <p:spPr bwMode="auto">
              <a:xfrm>
                <a:off x="-4905375" y="-222250"/>
                <a:ext cx="619125" cy="461963"/>
              </a:xfrm>
              <a:custGeom>
                <a:avLst/>
                <a:gdLst>
                  <a:gd name="T0" fmla="*/ 82 w 165"/>
                  <a:gd name="T1" fmla="*/ 0 h 123"/>
                  <a:gd name="T2" fmla="*/ 0 w 165"/>
                  <a:gd name="T3" fmla="*/ 83 h 123"/>
                  <a:gd name="T4" fmla="*/ 10 w 165"/>
                  <a:gd name="T5" fmla="*/ 122 h 123"/>
                  <a:gd name="T6" fmla="*/ 10 w 165"/>
                  <a:gd name="T7" fmla="*/ 100 h 123"/>
                  <a:gd name="T8" fmla="*/ 14 w 165"/>
                  <a:gd name="T9" fmla="*/ 89 h 123"/>
                  <a:gd name="T10" fmla="*/ 13 w 165"/>
                  <a:gd name="T11" fmla="*/ 83 h 123"/>
                  <a:gd name="T12" fmla="*/ 82 w 165"/>
                  <a:gd name="T13" fmla="*/ 13 h 123"/>
                  <a:gd name="T14" fmla="*/ 151 w 165"/>
                  <a:gd name="T15" fmla="*/ 83 h 123"/>
                  <a:gd name="T16" fmla="*/ 151 w 165"/>
                  <a:gd name="T17" fmla="*/ 90 h 123"/>
                  <a:gd name="T18" fmla="*/ 155 w 165"/>
                  <a:gd name="T19" fmla="*/ 100 h 123"/>
                  <a:gd name="T20" fmla="*/ 155 w 165"/>
                  <a:gd name="T21" fmla="*/ 123 h 123"/>
                  <a:gd name="T22" fmla="*/ 165 w 165"/>
                  <a:gd name="T23" fmla="*/ 83 h 123"/>
                  <a:gd name="T24" fmla="*/ 82 w 165"/>
                  <a:gd name="T2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5" h="123">
                    <a:moveTo>
                      <a:pt x="82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96"/>
                      <a:pt x="3" y="110"/>
                      <a:pt x="10" y="122"/>
                    </a:cubicBezTo>
                    <a:cubicBezTo>
                      <a:pt x="10" y="100"/>
                      <a:pt x="10" y="100"/>
                      <a:pt x="10" y="100"/>
                    </a:cubicBezTo>
                    <a:cubicBezTo>
                      <a:pt x="10" y="96"/>
                      <a:pt x="11" y="92"/>
                      <a:pt x="14" y="89"/>
                    </a:cubicBezTo>
                    <a:cubicBezTo>
                      <a:pt x="14" y="87"/>
                      <a:pt x="13" y="85"/>
                      <a:pt x="13" y="83"/>
                    </a:cubicBezTo>
                    <a:cubicBezTo>
                      <a:pt x="13" y="45"/>
                      <a:pt x="44" y="13"/>
                      <a:pt x="82" y="13"/>
                    </a:cubicBezTo>
                    <a:cubicBezTo>
                      <a:pt x="120" y="13"/>
                      <a:pt x="151" y="45"/>
                      <a:pt x="151" y="83"/>
                    </a:cubicBezTo>
                    <a:cubicBezTo>
                      <a:pt x="151" y="85"/>
                      <a:pt x="151" y="88"/>
                      <a:pt x="151" y="90"/>
                    </a:cubicBezTo>
                    <a:cubicBezTo>
                      <a:pt x="153" y="93"/>
                      <a:pt x="155" y="97"/>
                      <a:pt x="155" y="100"/>
                    </a:cubicBezTo>
                    <a:cubicBezTo>
                      <a:pt x="155" y="123"/>
                      <a:pt x="155" y="123"/>
                      <a:pt x="155" y="123"/>
                    </a:cubicBezTo>
                    <a:cubicBezTo>
                      <a:pt x="161" y="111"/>
                      <a:pt x="165" y="97"/>
                      <a:pt x="165" y="83"/>
                    </a:cubicBezTo>
                    <a:cubicBezTo>
                      <a:pt x="165" y="37"/>
                      <a:pt x="128" y="0"/>
                      <a:pt x="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6" name="Freeform 272">
                <a:extLst>
                  <a:ext uri="{FF2B5EF4-FFF2-40B4-BE49-F238E27FC236}">
                    <a16:creationId xmlns:a16="http://schemas.microsoft.com/office/drawing/2014/main" id="{E801AB2A-375F-4277-904E-D1FB6A2D87CD}"/>
                  </a:ext>
                </a:extLst>
              </p:cNvPr>
              <p:cNvSpPr/>
              <p:nvPr/>
            </p:nvSpPr>
            <p:spPr bwMode="auto">
              <a:xfrm>
                <a:off x="-4852988" y="90487"/>
                <a:ext cx="138112" cy="247650"/>
              </a:xfrm>
              <a:custGeom>
                <a:avLst/>
                <a:gdLst>
                  <a:gd name="T0" fmla="*/ 1 w 37"/>
                  <a:gd name="T1" fmla="*/ 14 h 66"/>
                  <a:gd name="T2" fmla="*/ 0 w 37"/>
                  <a:gd name="T3" fmla="*/ 17 h 66"/>
                  <a:gd name="T4" fmla="*/ 0 w 37"/>
                  <a:gd name="T5" fmla="*/ 38 h 66"/>
                  <a:gd name="T6" fmla="*/ 0 w 37"/>
                  <a:gd name="T7" fmla="*/ 48 h 66"/>
                  <a:gd name="T8" fmla="*/ 26 w 37"/>
                  <a:gd name="T9" fmla="*/ 66 h 66"/>
                  <a:gd name="T10" fmla="*/ 37 w 37"/>
                  <a:gd name="T11" fmla="*/ 66 h 66"/>
                  <a:gd name="T12" fmla="*/ 37 w 37"/>
                  <a:gd name="T13" fmla="*/ 0 h 66"/>
                  <a:gd name="T14" fmla="*/ 26 w 37"/>
                  <a:gd name="T15" fmla="*/ 0 h 66"/>
                  <a:gd name="T16" fmla="*/ 1 w 37"/>
                  <a:gd name="T17" fmla="*/ 1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66">
                    <a:moveTo>
                      <a:pt x="1" y="14"/>
                    </a:moveTo>
                    <a:cubicBezTo>
                      <a:pt x="1" y="15"/>
                      <a:pt x="0" y="16"/>
                      <a:pt x="0" y="17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8"/>
                      <a:pt x="12" y="66"/>
                      <a:pt x="26" y="66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4" y="0"/>
                      <a:pt x="3" y="6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7" name="Freeform 273">
                <a:extLst>
                  <a:ext uri="{FF2B5EF4-FFF2-40B4-BE49-F238E27FC236}">
                    <a16:creationId xmlns:a16="http://schemas.microsoft.com/office/drawing/2014/main" id="{12F227D0-07AD-437B-B969-D46757FE7636}"/>
                  </a:ext>
                </a:extLst>
              </p:cNvPr>
              <p:cNvSpPr/>
              <p:nvPr/>
            </p:nvSpPr>
            <p:spPr bwMode="auto">
              <a:xfrm>
                <a:off x="-4478338" y="90487"/>
                <a:ext cx="134937" cy="247650"/>
              </a:xfrm>
              <a:custGeom>
                <a:avLst/>
                <a:gdLst>
                  <a:gd name="T0" fmla="*/ 36 w 36"/>
                  <a:gd name="T1" fmla="*/ 48 h 66"/>
                  <a:gd name="T2" fmla="*/ 36 w 36"/>
                  <a:gd name="T3" fmla="*/ 38 h 66"/>
                  <a:gd name="T4" fmla="*/ 36 w 36"/>
                  <a:gd name="T5" fmla="*/ 17 h 66"/>
                  <a:gd name="T6" fmla="*/ 36 w 36"/>
                  <a:gd name="T7" fmla="*/ 15 h 66"/>
                  <a:gd name="T8" fmla="*/ 10 w 36"/>
                  <a:gd name="T9" fmla="*/ 0 h 66"/>
                  <a:gd name="T10" fmla="*/ 0 w 36"/>
                  <a:gd name="T11" fmla="*/ 0 h 66"/>
                  <a:gd name="T12" fmla="*/ 0 w 36"/>
                  <a:gd name="T13" fmla="*/ 66 h 66"/>
                  <a:gd name="T14" fmla="*/ 10 w 36"/>
                  <a:gd name="T15" fmla="*/ 66 h 66"/>
                  <a:gd name="T16" fmla="*/ 36 w 36"/>
                  <a:gd name="T17" fmla="*/ 4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6">
                    <a:moveTo>
                      <a:pt x="36" y="48"/>
                    </a:moveTo>
                    <a:cubicBezTo>
                      <a:pt x="36" y="38"/>
                      <a:pt x="36" y="38"/>
                      <a:pt x="36" y="38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6" y="16"/>
                      <a:pt x="36" y="15"/>
                    </a:cubicBezTo>
                    <a:cubicBezTo>
                      <a:pt x="34" y="7"/>
                      <a:pt x="23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25" y="66"/>
                      <a:pt x="36" y="58"/>
                      <a:pt x="3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8" name="Freeform 274">
                <a:extLst>
                  <a:ext uri="{FF2B5EF4-FFF2-40B4-BE49-F238E27FC236}">
                    <a16:creationId xmlns:a16="http://schemas.microsoft.com/office/drawing/2014/main" id="{837D0545-4EAE-49D0-956A-4072342DF1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6126163" y="1309687"/>
                <a:ext cx="514350" cy="511175"/>
              </a:xfrm>
              <a:custGeom>
                <a:avLst/>
                <a:gdLst>
                  <a:gd name="T0" fmla="*/ 137 w 137"/>
                  <a:gd name="T1" fmla="*/ 68 h 136"/>
                  <a:gd name="T2" fmla="*/ 122 w 137"/>
                  <a:gd name="T3" fmla="*/ 64 h 136"/>
                  <a:gd name="T4" fmla="*/ 131 w 137"/>
                  <a:gd name="T5" fmla="*/ 64 h 136"/>
                  <a:gd name="T6" fmla="*/ 122 w 137"/>
                  <a:gd name="T7" fmla="*/ 72 h 136"/>
                  <a:gd name="T8" fmla="*/ 106 w 137"/>
                  <a:gd name="T9" fmla="*/ 125 h 136"/>
                  <a:gd name="T10" fmla="*/ 122 w 137"/>
                  <a:gd name="T11" fmla="*/ 72 h 136"/>
                  <a:gd name="T12" fmla="*/ 113 w 137"/>
                  <a:gd name="T13" fmla="*/ 64 h 136"/>
                  <a:gd name="T14" fmla="*/ 122 w 137"/>
                  <a:gd name="T15" fmla="*/ 25 h 136"/>
                  <a:gd name="T16" fmla="*/ 106 w 137"/>
                  <a:gd name="T17" fmla="*/ 25 h 136"/>
                  <a:gd name="T18" fmla="*/ 110 w 137"/>
                  <a:gd name="T19" fmla="*/ 21 h 136"/>
                  <a:gd name="T20" fmla="*/ 106 w 137"/>
                  <a:gd name="T21" fmla="*/ 36 h 136"/>
                  <a:gd name="T22" fmla="*/ 115 w 137"/>
                  <a:gd name="T23" fmla="*/ 109 h 136"/>
                  <a:gd name="T24" fmla="*/ 106 w 137"/>
                  <a:gd name="T25" fmla="*/ 111 h 136"/>
                  <a:gd name="T26" fmla="*/ 68 w 137"/>
                  <a:gd name="T27" fmla="*/ 136 h 136"/>
                  <a:gd name="T28" fmla="*/ 106 w 137"/>
                  <a:gd name="T29" fmla="*/ 111 h 136"/>
                  <a:gd name="T30" fmla="*/ 102 w 137"/>
                  <a:gd name="T31" fmla="*/ 97 h 136"/>
                  <a:gd name="T32" fmla="*/ 106 w 137"/>
                  <a:gd name="T33" fmla="*/ 100 h 136"/>
                  <a:gd name="T34" fmla="*/ 102 w 137"/>
                  <a:gd name="T35" fmla="*/ 39 h 136"/>
                  <a:gd name="T36" fmla="*/ 106 w 137"/>
                  <a:gd name="T37" fmla="*/ 25 h 136"/>
                  <a:gd name="T38" fmla="*/ 68 w 137"/>
                  <a:gd name="T39" fmla="*/ 0 h 136"/>
                  <a:gd name="T40" fmla="*/ 68 w 137"/>
                  <a:gd name="T41" fmla="*/ 5 h 136"/>
                  <a:gd name="T42" fmla="*/ 72 w 137"/>
                  <a:gd name="T43" fmla="*/ 24 h 136"/>
                  <a:gd name="T44" fmla="*/ 68 w 137"/>
                  <a:gd name="T45" fmla="*/ 63 h 136"/>
                  <a:gd name="T46" fmla="*/ 90 w 137"/>
                  <a:gd name="T47" fmla="*/ 42 h 136"/>
                  <a:gd name="T48" fmla="*/ 69 w 137"/>
                  <a:gd name="T49" fmla="*/ 74 h 136"/>
                  <a:gd name="T50" fmla="*/ 68 w 137"/>
                  <a:gd name="T51" fmla="*/ 112 h 136"/>
                  <a:gd name="T52" fmla="*/ 72 w 137"/>
                  <a:gd name="T53" fmla="*/ 131 h 136"/>
                  <a:gd name="T54" fmla="*/ 68 w 137"/>
                  <a:gd name="T55" fmla="*/ 131 h 136"/>
                  <a:gd name="T56" fmla="*/ 68 w 137"/>
                  <a:gd name="T57" fmla="*/ 0 h 136"/>
                  <a:gd name="T58" fmla="*/ 30 w 137"/>
                  <a:gd name="T59" fmla="*/ 25 h 136"/>
                  <a:gd name="T60" fmla="*/ 34 w 137"/>
                  <a:gd name="T61" fmla="*/ 39 h 136"/>
                  <a:gd name="T62" fmla="*/ 30 w 137"/>
                  <a:gd name="T63" fmla="*/ 100 h 136"/>
                  <a:gd name="T64" fmla="*/ 40 w 137"/>
                  <a:gd name="T65" fmla="*/ 102 h 136"/>
                  <a:gd name="T66" fmla="*/ 30 w 137"/>
                  <a:gd name="T67" fmla="*/ 125 h 136"/>
                  <a:gd name="T68" fmla="*/ 68 w 137"/>
                  <a:gd name="T69" fmla="*/ 131 h 136"/>
                  <a:gd name="T70" fmla="*/ 64 w 137"/>
                  <a:gd name="T71" fmla="*/ 112 h 136"/>
                  <a:gd name="T72" fmla="*/ 68 w 137"/>
                  <a:gd name="T73" fmla="*/ 74 h 136"/>
                  <a:gd name="T74" fmla="*/ 57 w 137"/>
                  <a:gd name="T75" fmla="*/ 52 h 136"/>
                  <a:gd name="T76" fmla="*/ 68 w 137"/>
                  <a:gd name="T77" fmla="*/ 63 h 136"/>
                  <a:gd name="T78" fmla="*/ 64 w 137"/>
                  <a:gd name="T79" fmla="*/ 24 h 136"/>
                  <a:gd name="T80" fmla="*/ 64 w 137"/>
                  <a:gd name="T81" fmla="*/ 5 h 136"/>
                  <a:gd name="T82" fmla="*/ 68 w 137"/>
                  <a:gd name="T83" fmla="*/ 0 h 136"/>
                  <a:gd name="T84" fmla="*/ 15 w 137"/>
                  <a:gd name="T85" fmla="*/ 25 h 136"/>
                  <a:gd name="T86" fmla="*/ 24 w 137"/>
                  <a:gd name="T87" fmla="*/ 64 h 136"/>
                  <a:gd name="T88" fmla="*/ 24 w 137"/>
                  <a:gd name="T89" fmla="*/ 72 h 136"/>
                  <a:gd name="T90" fmla="*/ 15 w 137"/>
                  <a:gd name="T91" fmla="*/ 111 h 136"/>
                  <a:gd name="T92" fmla="*/ 30 w 137"/>
                  <a:gd name="T93" fmla="*/ 111 h 136"/>
                  <a:gd name="T94" fmla="*/ 27 w 137"/>
                  <a:gd name="T95" fmla="*/ 115 h 136"/>
                  <a:gd name="T96" fmla="*/ 30 w 137"/>
                  <a:gd name="T97" fmla="*/ 100 h 136"/>
                  <a:gd name="T98" fmla="*/ 21 w 137"/>
                  <a:gd name="T99" fmla="*/ 27 h 136"/>
                  <a:gd name="T100" fmla="*/ 27 w 137"/>
                  <a:gd name="T101" fmla="*/ 21 h 136"/>
                  <a:gd name="T102" fmla="*/ 30 w 137"/>
                  <a:gd name="T103" fmla="*/ 11 h 136"/>
                  <a:gd name="T104" fmla="*/ 0 w 137"/>
                  <a:gd name="T105" fmla="*/ 68 h 136"/>
                  <a:gd name="T106" fmla="*/ 15 w 137"/>
                  <a:gd name="T107" fmla="*/ 72 h 136"/>
                  <a:gd name="T108" fmla="*/ 6 w 137"/>
                  <a:gd name="T109" fmla="*/ 64 h 136"/>
                  <a:gd name="T110" fmla="*/ 15 w 137"/>
                  <a:gd name="T111" fmla="*/ 2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7" h="136">
                    <a:moveTo>
                      <a:pt x="122" y="111"/>
                    </a:moveTo>
                    <a:cubicBezTo>
                      <a:pt x="131" y="99"/>
                      <a:pt x="137" y="84"/>
                      <a:pt x="137" y="68"/>
                    </a:cubicBezTo>
                    <a:cubicBezTo>
                      <a:pt x="137" y="52"/>
                      <a:pt x="131" y="37"/>
                      <a:pt x="122" y="25"/>
                    </a:cubicBezTo>
                    <a:cubicBezTo>
                      <a:pt x="122" y="64"/>
                      <a:pt x="122" y="64"/>
                      <a:pt x="122" y="64"/>
                    </a:cubicBezTo>
                    <a:cubicBezTo>
                      <a:pt x="131" y="64"/>
                      <a:pt x="131" y="64"/>
                      <a:pt x="131" y="64"/>
                    </a:cubicBezTo>
                    <a:cubicBezTo>
                      <a:pt x="131" y="64"/>
                      <a:pt x="131" y="64"/>
                      <a:pt x="131" y="64"/>
                    </a:cubicBezTo>
                    <a:cubicBezTo>
                      <a:pt x="131" y="72"/>
                      <a:pt x="131" y="72"/>
                      <a:pt x="131" y="72"/>
                    </a:cubicBezTo>
                    <a:cubicBezTo>
                      <a:pt x="122" y="72"/>
                      <a:pt x="122" y="72"/>
                      <a:pt x="122" y="72"/>
                    </a:cubicBezTo>
                    <a:lnTo>
                      <a:pt x="122" y="111"/>
                    </a:lnTo>
                    <a:close/>
                    <a:moveTo>
                      <a:pt x="106" y="125"/>
                    </a:moveTo>
                    <a:cubicBezTo>
                      <a:pt x="112" y="121"/>
                      <a:pt x="117" y="116"/>
                      <a:pt x="122" y="111"/>
                    </a:cubicBezTo>
                    <a:cubicBezTo>
                      <a:pt x="122" y="72"/>
                      <a:pt x="122" y="72"/>
                      <a:pt x="122" y="72"/>
                    </a:cubicBezTo>
                    <a:cubicBezTo>
                      <a:pt x="113" y="72"/>
                      <a:pt x="113" y="72"/>
                      <a:pt x="113" y="72"/>
                    </a:cubicBezTo>
                    <a:cubicBezTo>
                      <a:pt x="113" y="64"/>
                      <a:pt x="113" y="64"/>
                      <a:pt x="113" y="64"/>
                    </a:cubicBezTo>
                    <a:cubicBezTo>
                      <a:pt x="122" y="64"/>
                      <a:pt x="122" y="64"/>
                      <a:pt x="122" y="64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7" y="20"/>
                      <a:pt x="112" y="15"/>
                      <a:pt x="106" y="11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15" y="27"/>
                      <a:pt x="115" y="27"/>
                      <a:pt x="115" y="27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06" y="100"/>
                      <a:pt x="106" y="100"/>
                      <a:pt x="106" y="100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10" y="115"/>
                      <a:pt x="110" y="115"/>
                      <a:pt x="110" y="115"/>
                    </a:cubicBezTo>
                    <a:cubicBezTo>
                      <a:pt x="106" y="111"/>
                      <a:pt x="106" y="111"/>
                      <a:pt x="106" y="111"/>
                    </a:cubicBezTo>
                    <a:lnTo>
                      <a:pt x="106" y="125"/>
                    </a:lnTo>
                    <a:close/>
                    <a:moveTo>
                      <a:pt x="68" y="136"/>
                    </a:moveTo>
                    <a:cubicBezTo>
                      <a:pt x="82" y="136"/>
                      <a:pt x="95" y="132"/>
                      <a:pt x="106" y="125"/>
                    </a:cubicBezTo>
                    <a:cubicBezTo>
                      <a:pt x="106" y="111"/>
                      <a:pt x="106" y="111"/>
                      <a:pt x="106" y="111"/>
                    </a:cubicBezTo>
                    <a:cubicBezTo>
                      <a:pt x="97" y="102"/>
                      <a:pt x="97" y="102"/>
                      <a:pt x="97" y="102"/>
                    </a:cubicBezTo>
                    <a:cubicBezTo>
                      <a:pt x="102" y="97"/>
                      <a:pt x="102" y="97"/>
                      <a:pt x="102" y="97"/>
                    </a:cubicBezTo>
                    <a:cubicBezTo>
                      <a:pt x="102" y="97"/>
                      <a:pt x="102" y="97"/>
                      <a:pt x="102" y="97"/>
                    </a:cubicBezTo>
                    <a:cubicBezTo>
                      <a:pt x="106" y="100"/>
                      <a:pt x="106" y="100"/>
                      <a:pt x="106" y="100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02" y="39"/>
                      <a:pt x="102" y="39"/>
                      <a:pt x="102" y="39"/>
                    </a:cubicBezTo>
                    <a:cubicBezTo>
                      <a:pt x="97" y="34"/>
                      <a:pt x="97" y="34"/>
                      <a:pt x="97" y="34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95" y="4"/>
                      <a:pt x="82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90" y="42"/>
                      <a:pt x="90" y="42"/>
                      <a:pt x="90" y="42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72" y="112"/>
                      <a:pt x="72" y="112"/>
                      <a:pt x="72" y="112"/>
                    </a:cubicBezTo>
                    <a:cubicBezTo>
                      <a:pt x="72" y="131"/>
                      <a:pt x="72" y="131"/>
                      <a:pt x="72" y="131"/>
                    </a:cubicBezTo>
                    <a:cubicBezTo>
                      <a:pt x="72" y="131"/>
                      <a:pt x="72" y="131"/>
                      <a:pt x="72" y="131"/>
                    </a:cubicBezTo>
                    <a:cubicBezTo>
                      <a:pt x="68" y="131"/>
                      <a:pt x="68" y="131"/>
                      <a:pt x="68" y="131"/>
                    </a:cubicBezTo>
                    <a:cubicBezTo>
                      <a:pt x="68" y="136"/>
                      <a:pt x="68" y="136"/>
                      <a:pt x="68" y="136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4"/>
                      <a:pt x="30" y="11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34" y="97"/>
                      <a:pt x="34" y="97"/>
                      <a:pt x="34" y="97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30" y="111"/>
                      <a:pt x="30" y="111"/>
                      <a:pt x="30" y="111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41" y="132"/>
                      <a:pt x="54" y="136"/>
                      <a:pt x="68" y="136"/>
                    </a:cubicBezTo>
                    <a:cubicBezTo>
                      <a:pt x="68" y="131"/>
                      <a:pt x="68" y="131"/>
                      <a:pt x="68" y="131"/>
                    </a:cubicBezTo>
                    <a:cubicBezTo>
                      <a:pt x="64" y="131"/>
                      <a:pt x="64" y="131"/>
                      <a:pt x="64" y="131"/>
                    </a:cubicBezTo>
                    <a:cubicBezTo>
                      <a:pt x="64" y="112"/>
                      <a:pt x="64" y="112"/>
                      <a:pt x="64" y="112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8" y="5"/>
                      <a:pt x="68" y="5"/>
                      <a:pt x="68" y="5"/>
                    </a:cubicBezTo>
                    <a:lnTo>
                      <a:pt x="68" y="0"/>
                    </a:lnTo>
                    <a:close/>
                    <a:moveTo>
                      <a:pt x="30" y="11"/>
                    </a:moveTo>
                    <a:cubicBezTo>
                      <a:pt x="25" y="15"/>
                      <a:pt x="19" y="20"/>
                      <a:pt x="15" y="2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19" y="116"/>
                      <a:pt x="25" y="121"/>
                      <a:pt x="30" y="125"/>
                    </a:cubicBezTo>
                    <a:cubicBezTo>
                      <a:pt x="30" y="111"/>
                      <a:pt x="30" y="111"/>
                      <a:pt x="30" y="111"/>
                    </a:cubicBezTo>
                    <a:cubicBezTo>
                      <a:pt x="27" y="115"/>
                      <a:pt x="27" y="115"/>
                      <a:pt x="27" y="115"/>
                    </a:cubicBezTo>
                    <a:cubicBezTo>
                      <a:pt x="27" y="115"/>
                      <a:pt x="27" y="115"/>
                      <a:pt x="27" y="115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30" y="25"/>
                      <a:pt x="30" y="25"/>
                      <a:pt x="30" y="25"/>
                    </a:cubicBezTo>
                    <a:lnTo>
                      <a:pt x="30" y="11"/>
                    </a:lnTo>
                    <a:close/>
                    <a:moveTo>
                      <a:pt x="15" y="25"/>
                    </a:moveTo>
                    <a:cubicBezTo>
                      <a:pt x="6" y="37"/>
                      <a:pt x="0" y="52"/>
                      <a:pt x="0" y="68"/>
                    </a:cubicBezTo>
                    <a:cubicBezTo>
                      <a:pt x="0" y="84"/>
                      <a:pt x="6" y="99"/>
                      <a:pt x="15" y="111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6" y="72"/>
                      <a:pt x="6" y="72"/>
                      <a:pt x="6" y="72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15" y="64"/>
                      <a:pt x="15" y="64"/>
                      <a:pt x="15" y="64"/>
                    </a:cubicBezTo>
                    <a:lnTo>
                      <a:pt x="15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9" name="Freeform 275">
                <a:extLst>
                  <a:ext uri="{FF2B5EF4-FFF2-40B4-BE49-F238E27FC236}">
                    <a16:creationId xmlns:a16="http://schemas.microsoft.com/office/drawing/2014/main" id="{7D62D440-BAAF-42BA-AAB3-141D86ECF924}"/>
                  </a:ext>
                </a:extLst>
              </p:cNvPr>
              <p:cNvSpPr/>
              <p:nvPr/>
            </p:nvSpPr>
            <p:spPr bwMode="auto">
              <a:xfrm>
                <a:off x="-3414713" y="5214938"/>
                <a:ext cx="266700" cy="769938"/>
              </a:xfrm>
              <a:custGeom>
                <a:avLst/>
                <a:gdLst>
                  <a:gd name="T0" fmla="*/ 8 w 71"/>
                  <a:gd name="T1" fmla="*/ 24 h 205"/>
                  <a:gd name="T2" fmla="*/ 1 w 71"/>
                  <a:gd name="T3" fmla="*/ 49 h 205"/>
                  <a:gd name="T4" fmla="*/ 6 w 71"/>
                  <a:gd name="T5" fmla="*/ 71 h 205"/>
                  <a:gd name="T6" fmla="*/ 26 w 71"/>
                  <a:gd name="T7" fmla="*/ 93 h 205"/>
                  <a:gd name="T8" fmla="*/ 26 w 71"/>
                  <a:gd name="T9" fmla="*/ 205 h 205"/>
                  <a:gd name="T10" fmla="*/ 45 w 71"/>
                  <a:gd name="T11" fmla="*/ 205 h 205"/>
                  <a:gd name="T12" fmla="*/ 45 w 71"/>
                  <a:gd name="T13" fmla="*/ 93 h 205"/>
                  <a:gd name="T14" fmla="*/ 65 w 71"/>
                  <a:gd name="T15" fmla="*/ 71 h 205"/>
                  <a:gd name="T16" fmla="*/ 70 w 71"/>
                  <a:gd name="T17" fmla="*/ 49 h 205"/>
                  <a:gd name="T18" fmla="*/ 63 w 71"/>
                  <a:gd name="T19" fmla="*/ 24 h 205"/>
                  <a:gd name="T20" fmla="*/ 47 w 71"/>
                  <a:gd name="T21" fmla="*/ 0 h 205"/>
                  <a:gd name="T22" fmla="*/ 52 w 71"/>
                  <a:gd name="T23" fmla="*/ 48 h 205"/>
                  <a:gd name="T24" fmla="*/ 46 w 71"/>
                  <a:gd name="T25" fmla="*/ 48 h 205"/>
                  <a:gd name="T26" fmla="*/ 41 w 71"/>
                  <a:gd name="T27" fmla="*/ 0 h 205"/>
                  <a:gd name="T28" fmla="*/ 35 w 71"/>
                  <a:gd name="T29" fmla="*/ 0 h 205"/>
                  <a:gd name="T30" fmla="*/ 30 w 71"/>
                  <a:gd name="T31" fmla="*/ 0 h 205"/>
                  <a:gd name="T32" fmla="*/ 25 w 71"/>
                  <a:gd name="T33" fmla="*/ 48 h 205"/>
                  <a:gd name="T34" fmla="*/ 19 w 71"/>
                  <a:gd name="T35" fmla="*/ 48 h 205"/>
                  <a:gd name="T36" fmla="*/ 24 w 71"/>
                  <a:gd name="T37" fmla="*/ 0 h 205"/>
                  <a:gd name="T38" fmla="*/ 8 w 71"/>
                  <a:gd name="T39" fmla="*/ 2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1" h="205">
                    <a:moveTo>
                      <a:pt x="8" y="24"/>
                    </a:moveTo>
                    <a:cubicBezTo>
                      <a:pt x="5" y="32"/>
                      <a:pt x="2" y="40"/>
                      <a:pt x="1" y="49"/>
                    </a:cubicBezTo>
                    <a:cubicBezTo>
                      <a:pt x="0" y="57"/>
                      <a:pt x="2" y="63"/>
                      <a:pt x="6" y="71"/>
                    </a:cubicBezTo>
                    <a:cubicBezTo>
                      <a:pt x="10" y="78"/>
                      <a:pt x="17" y="88"/>
                      <a:pt x="26" y="93"/>
                    </a:cubicBezTo>
                    <a:cubicBezTo>
                      <a:pt x="26" y="205"/>
                      <a:pt x="26" y="205"/>
                      <a:pt x="26" y="205"/>
                    </a:cubicBezTo>
                    <a:cubicBezTo>
                      <a:pt x="45" y="205"/>
                      <a:pt x="45" y="205"/>
                      <a:pt x="45" y="205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54" y="88"/>
                      <a:pt x="61" y="78"/>
                      <a:pt x="65" y="71"/>
                    </a:cubicBezTo>
                    <a:cubicBezTo>
                      <a:pt x="69" y="63"/>
                      <a:pt x="71" y="57"/>
                      <a:pt x="70" y="49"/>
                    </a:cubicBezTo>
                    <a:cubicBezTo>
                      <a:pt x="69" y="40"/>
                      <a:pt x="66" y="32"/>
                      <a:pt x="63" y="24"/>
                    </a:cubicBezTo>
                    <a:cubicBezTo>
                      <a:pt x="60" y="17"/>
                      <a:pt x="56" y="1"/>
                      <a:pt x="47" y="0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1"/>
                      <a:pt x="11" y="17"/>
                      <a:pt x="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0" name="Freeform 276">
                <a:extLst>
                  <a:ext uri="{FF2B5EF4-FFF2-40B4-BE49-F238E27FC236}">
                    <a16:creationId xmlns:a16="http://schemas.microsoft.com/office/drawing/2014/main" id="{FEC017FA-DAC1-43BA-988F-939356987B7F}"/>
                  </a:ext>
                </a:extLst>
              </p:cNvPr>
              <p:cNvSpPr/>
              <p:nvPr/>
            </p:nvSpPr>
            <p:spPr bwMode="auto">
              <a:xfrm>
                <a:off x="-3028950" y="5214938"/>
                <a:ext cx="173037" cy="769938"/>
              </a:xfrm>
              <a:custGeom>
                <a:avLst/>
                <a:gdLst>
                  <a:gd name="T0" fmla="*/ 0 w 46"/>
                  <a:gd name="T1" fmla="*/ 57 h 205"/>
                  <a:gd name="T2" fmla="*/ 26 w 46"/>
                  <a:gd name="T3" fmla="*/ 114 h 205"/>
                  <a:gd name="T4" fmla="*/ 26 w 46"/>
                  <a:gd name="T5" fmla="*/ 205 h 205"/>
                  <a:gd name="T6" fmla="*/ 46 w 46"/>
                  <a:gd name="T7" fmla="*/ 205 h 205"/>
                  <a:gd name="T8" fmla="*/ 46 w 46"/>
                  <a:gd name="T9" fmla="*/ 0 h 205"/>
                  <a:gd name="T10" fmla="*/ 26 w 46"/>
                  <a:gd name="T11" fmla="*/ 0 h 205"/>
                  <a:gd name="T12" fmla="*/ 0 w 46"/>
                  <a:gd name="T13" fmla="*/ 5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05">
                    <a:moveTo>
                      <a:pt x="0" y="57"/>
                    </a:moveTo>
                    <a:cubicBezTo>
                      <a:pt x="0" y="108"/>
                      <a:pt x="21" y="114"/>
                      <a:pt x="26" y="114"/>
                    </a:cubicBezTo>
                    <a:cubicBezTo>
                      <a:pt x="26" y="205"/>
                      <a:pt x="26" y="205"/>
                      <a:pt x="26" y="205"/>
                    </a:cubicBezTo>
                    <a:cubicBezTo>
                      <a:pt x="46" y="205"/>
                      <a:pt x="46" y="205"/>
                      <a:pt x="46" y="20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0" y="0"/>
                      <a:pt x="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1" name="Oval 277">
                <a:extLst>
                  <a:ext uri="{FF2B5EF4-FFF2-40B4-BE49-F238E27FC236}">
                    <a16:creationId xmlns:a16="http://schemas.microsoft.com/office/drawing/2014/main" id="{5B1C0B40-1BFA-4AFF-8853-AE27E1085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83050" y="7588250"/>
                <a:ext cx="55562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2" name="Oval 278">
                <a:extLst>
                  <a:ext uri="{FF2B5EF4-FFF2-40B4-BE49-F238E27FC236}">
                    <a16:creationId xmlns:a16="http://schemas.microsoft.com/office/drawing/2014/main" id="{B8438C23-2DB6-4B09-98D7-67CCED63B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27488" y="7531100"/>
                <a:ext cx="46037" cy="41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3" name="Oval 279">
                <a:extLst>
                  <a:ext uri="{FF2B5EF4-FFF2-40B4-BE49-F238E27FC236}">
                    <a16:creationId xmlns:a16="http://schemas.microsoft.com/office/drawing/2014/main" id="{CD733835-8872-4912-BDD6-8FE73CB24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1938" y="7453313"/>
                <a:ext cx="33337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" name="Oval 280">
                <a:extLst>
                  <a:ext uri="{FF2B5EF4-FFF2-40B4-BE49-F238E27FC236}">
                    <a16:creationId xmlns:a16="http://schemas.microsoft.com/office/drawing/2014/main" id="{C2A2730D-DC06-4E99-BB4C-7CF6F1EE1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83050" y="7324725"/>
                <a:ext cx="55562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" name="Freeform 281">
                <a:extLst>
                  <a:ext uri="{FF2B5EF4-FFF2-40B4-BE49-F238E27FC236}">
                    <a16:creationId xmlns:a16="http://schemas.microsoft.com/office/drawing/2014/main" id="{B9598B79-BB08-4A4F-87FA-7A5149B01F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162425" y="7070725"/>
                <a:ext cx="285750" cy="641350"/>
              </a:xfrm>
              <a:custGeom>
                <a:avLst/>
                <a:gdLst>
                  <a:gd name="T0" fmla="*/ 41 w 76"/>
                  <a:gd name="T1" fmla="*/ 9 h 171"/>
                  <a:gd name="T2" fmla="*/ 40 w 76"/>
                  <a:gd name="T3" fmla="*/ 15 h 171"/>
                  <a:gd name="T4" fmla="*/ 40 w 76"/>
                  <a:gd name="T5" fmla="*/ 26 h 171"/>
                  <a:gd name="T6" fmla="*/ 36 w 76"/>
                  <a:gd name="T7" fmla="*/ 26 h 171"/>
                  <a:gd name="T8" fmla="*/ 36 w 76"/>
                  <a:gd name="T9" fmla="*/ 56 h 171"/>
                  <a:gd name="T10" fmla="*/ 40 w 76"/>
                  <a:gd name="T11" fmla="*/ 56 h 171"/>
                  <a:gd name="T12" fmla="*/ 40 w 76"/>
                  <a:gd name="T13" fmla="*/ 79 h 171"/>
                  <a:gd name="T14" fmla="*/ 40 w 76"/>
                  <a:gd name="T15" fmla="*/ 89 h 171"/>
                  <a:gd name="T16" fmla="*/ 46 w 76"/>
                  <a:gd name="T17" fmla="*/ 96 h 171"/>
                  <a:gd name="T18" fmla="*/ 48 w 76"/>
                  <a:gd name="T19" fmla="*/ 96 h 171"/>
                  <a:gd name="T20" fmla="*/ 53 w 76"/>
                  <a:gd name="T21" fmla="*/ 89 h 171"/>
                  <a:gd name="T22" fmla="*/ 53 w 76"/>
                  <a:gd name="T23" fmla="*/ 56 h 171"/>
                  <a:gd name="T24" fmla="*/ 58 w 76"/>
                  <a:gd name="T25" fmla="*/ 56 h 171"/>
                  <a:gd name="T26" fmla="*/ 58 w 76"/>
                  <a:gd name="T27" fmla="*/ 56 h 171"/>
                  <a:gd name="T28" fmla="*/ 58 w 76"/>
                  <a:gd name="T29" fmla="*/ 156 h 171"/>
                  <a:gd name="T30" fmla="*/ 36 w 76"/>
                  <a:gd name="T31" fmla="*/ 156 h 171"/>
                  <a:gd name="T32" fmla="*/ 36 w 76"/>
                  <a:gd name="T33" fmla="*/ 171 h 171"/>
                  <a:gd name="T34" fmla="*/ 72 w 76"/>
                  <a:gd name="T35" fmla="*/ 171 h 171"/>
                  <a:gd name="T36" fmla="*/ 72 w 76"/>
                  <a:gd name="T37" fmla="*/ 26 h 171"/>
                  <a:gd name="T38" fmla="*/ 53 w 76"/>
                  <a:gd name="T39" fmla="*/ 26 h 171"/>
                  <a:gd name="T40" fmla="*/ 53 w 76"/>
                  <a:gd name="T41" fmla="*/ 18 h 171"/>
                  <a:gd name="T42" fmla="*/ 70 w 76"/>
                  <a:gd name="T43" fmla="*/ 14 h 171"/>
                  <a:gd name="T44" fmla="*/ 75 w 76"/>
                  <a:gd name="T45" fmla="*/ 6 h 171"/>
                  <a:gd name="T46" fmla="*/ 67 w 76"/>
                  <a:gd name="T47" fmla="*/ 1 h 171"/>
                  <a:gd name="T48" fmla="*/ 46 w 76"/>
                  <a:gd name="T49" fmla="*/ 6 h 171"/>
                  <a:gd name="T50" fmla="*/ 41 w 76"/>
                  <a:gd name="T51" fmla="*/ 9 h 171"/>
                  <a:gd name="T52" fmla="*/ 36 w 76"/>
                  <a:gd name="T53" fmla="*/ 26 h 171"/>
                  <a:gd name="T54" fmla="*/ 0 w 76"/>
                  <a:gd name="T55" fmla="*/ 26 h 171"/>
                  <a:gd name="T56" fmla="*/ 0 w 76"/>
                  <a:gd name="T57" fmla="*/ 171 h 171"/>
                  <a:gd name="T58" fmla="*/ 36 w 76"/>
                  <a:gd name="T59" fmla="*/ 171 h 171"/>
                  <a:gd name="T60" fmla="*/ 36 w 76"/>
                  <a:gd name="T61" fmla="*/ 156 h 171"/>
                  <a:gd name="T62" fmla="*/ 15 w 76"/>
                  <a:gd name="T63" fmla="*/ 156 h 171"/>
                  <a:gd name="T64" fmla="*/ 15 w 76"/>
                  <a:gd name="T65" fmla="*/ 56 h 171"/>
                  <a:gd name="T66" fmla="*/ 36 w 76"/>
                  <a:gd name="T67" fmla="*/ 56 h 171"/>
                  <a:gd name="T68" fmla="*/ 36 w 76"/>
                  <a:gd name="T69" fmla="*/ 2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6" h="171">
                    <a:moveTo>
                      <a:pt x="41" y="9"/>
                    </a:moveTo>
                    <a:cubicBezTo>
                      <a:pt x="40" y="10"/>
                      <a:pt x="40" y="13"/>
                      <a:pt x="40" y="15"/>
                    </a:cubicBezTo>
                    <a:cubicBezTo>
                      <a:pt x="40" y="15"/>
                      <a:pt x="40" y="19"/>
                      <a:pt x="40" y="26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0" y="68"/>
                      <a:pt x="40" y="78"/>
                      <a:pt x="40" y="79"/>
                    </a:cubicBezTo>
                    <a:cubicBezTo>
                      <a:pt x="40" y="81"/>
                      <a:pt x="40" y="89"/>
                      <a:pt x="40" y="89"/>
                    </a:cubicBezTo>
                    <a:cubicBezTo>
                      <a:pt x="40" y="93"/>
                      <a:pt x="42" y="96"/>
                      <a:pt x="46" y="96"/>
                    </a:cubicBezTo>
                    <a:cubicBezTo>
                      <a:pt x="47" y="96"/>
                      <a:pt x="47" y="96"/>
                      <a:pt x="48" y="96"/>
                    </a:cubicBezTo>
                    <a:cubicBezTo>
                      <a:pt x="51" y="95"/>
                      <a:pt x="53" y="92"/>
                      <a:pt x="53" y="89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156"/>
                      <a:pt x="58" y="156"/>
                      <a:pt x="58" y="156"/>
                    </a:cubicBezTo>
                    <a:cubicBezTo>
                      <a:pt x="36" y="156"/>
                      <a:pt x="36" y="156"/>
                      <a:pt x="36" y="156"/>
                    </a:cubicBezTo>
                    <a:cubicBezTo>
                      <a:pt x="36" y="171"/>
                      <a:pt x="36" y="171"/>
                      <a:pt x="36" y="171"/>
                    </a:cubicBezTo>
                    <a:cubicBezTo>
                      <a:pt x="72" y="171"/>
                      <a:pt x="72" y="171"/>
                      <a:pt x="72" y="171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4" y="13"/>
                      <a:pt x="76" y="10"/>
                      <a:pt x="75" y="6"/>
                    </a:cubicBezTo>
                    <a:cubicBezTo>
                      <a:pt x="75" y="3"/>
                      <a:pt x="71" y="0"/>
                      <a:pt x="67" y="1"/>
                    </a:cubicBezTo>
                    <a:cubicBezTo>
                      <a:pt x="66" y="1"/>
                      <a:pt x="48" y="5"/>
                      <a:pt x="46" y="6"/>
                    </a:cubicBezTo>
                    <a:cubicBezTo>
                      <a:pt x="44" y="6"/>
                      <a:pt x="42" y="7"/>
                      <a:pt x="41" y="9"/>
                    </a:cubicBezTo>
                    <a:close/>
                    <a:moveTo>
                      <a:pt x="36" y="26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36" y="171"/>
                      <a:pt x="36" y="171"/>
                      <a:pt x="36" y="171"/>
                    </a:cubicBezTo>
                    <a:cubicBezTo>
                      <a:pt x="36" y="156"/>
                      <a:pt x="36" y="156"/>
                      <a:pt x="36" y="156"/>
                    </a:cubicBezTo>
                    <a:cubicBezTo>
                      <a:pt x="15" y="156"/>
                      <a:pt x="15" y="156"/>
                      <a:pt x="15" y="1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36" y="56"/>
                      <a:pt x="36" y="56"/>
                      <a:pt x="36" y="56"/>
                    </a:cubicBezTo>
                    <a:lnTo>
                      <a:pt x="3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6" name="Freeform 282">
                <a:extLst>
                  <a:ext uri="{FF2B5EF4-FFF2-40B4-BE49-F238E27FC236}">
                    <a16:creationId xmlns:a16="http://schemas.microsoft.com/office/drawing/2014/main" id="{0B4363EB-EBCB-41E1-BFA4-B74CD526BB6F}"/>
                  </a:ext>
                </a:extLst>
              </p:cNvPr>
              <p:cNvSpPr/>
              <p:nvPr/>
            </p:nvSpPr>
            <p:spPr bwMode="auto">
              <a:xfrm>
                <a:off x="-1938338" y="4310063"/>
                <a:ext cx="311150" cy="187325"/>
              </a:xfrm>
              <a:custGeom>
                <a:avLst/>
                <a:gdLst>
                  <a:gd name="T0" fmla="*/ 196 w 196"/>
                  <a:gd name="T1" fmla="*/ 0 h 118"/>
                  <a:gd name="T2" fmla="*/ 14 w 196"/>
                  <a:gd name="T3" fmla="*/ 0 h 118"/>
                  <a:gd name="T4" fmla="*/ 14 w 196"/>
                  <a:gd name="T5" fmla="*/ 36 h 118"/>
                  <a:gd name="T6" fmla="*/ 0 w 196"/>
                  <a:gd name="T7" fmla="*/ 36 h 118"/>
                  <a:gd name="T8" fmla="*/ 0 w 196"/>
                  <a:gd name="T9" fmla="*/ 85 h 118"/>
                  <a:gd name="T10" fmla="*/ 14 w 196"/>
                  <a:gd name="T11" fmla="*/ 85 h 118"/>
                  <a:gd name="T12" fmla="*/ 14 w 196"/>
                  <a:gd name="T13" fmla="*/ 118 h 118"/>
                  <a:gd name="T14" fmla="*/ 196 w 196"/>
                  <a:gd name="T15" fmla="*/ 118 h 118"/>
                  <a:gd name="T16" fmla="*/ 196 w 196"/>
                  <a:gd name="T1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118">
                    <a:moveTo>
                      <a:pt x="196" y="0"/>
                    </a:moveTo>
                    <a:lnTo>
                      <a:pt x="14" y="0"/>
                    </a:lnTo>
                    <a:lnTo>
                      <a:pt x="14" y="36"/>
                    </a:lnTo>
                    <a:lnTo>
                      <a:pt x="0" y="36"/>
                    </a:lnTo>
                    <a:lnTo>
                      <a:pt x="0" y="85"/>
                    </a:lnTo>
                    <a:lnTo>
                      <a:pt x="14" y="85"/>
                    </a:lnTo>
                    <a:lnTo>
                      <a:pt x="14" y="118"/>
                    </a:lnTo>
                    <a:lnTo>
                      <a:pt x="196" y="118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7" name="Rectangle 283">
                <a:extLst>
                  <a:ext uri="{FF2B5EF4-FFF2-40B4-BE49-F238E27FC236}">
                    <a16:creationId xmlns:a16="http://schemas.microsoft.com/office/drawing/2014/main" id="{338C574B-B73F-442E-8DD4-FA06F87BC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190750" y="4227512"/>
                <a:ext cx="49212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8" name="Oval 284">
                <a:extLst>
                  <a:ext uri="{FF2B5EF4-FFF2-40B4-BE49-F238E27FC236}">
                    <a16:creationId xmlns:a16="http://schemas.microsoft.com/office/drawing/2014/main" id="{DFD9D040-C214-4525-A9B1-032134C95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133600" y="4343400"/>
                <a:ext cx="96837" cy="1016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9" name="Freeform 285">
                <a:extLst>
                  <a:ext uri="{FF2B5EF4-FFF2-40B4-BE49-F238E27FC236}">
                    <a16:creationId xmlns:a16="http://schemas.microsoft.com/office/drawing/2014/main" id="{9D1FA149-10E3-490F-9028-2F184BC0DA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220913" y="4268787"/>
                <a:ext cx="263525" cy="506413"/>
              </a:xfrm>
              <a:custGeom>
                <a:avLst/>
                <a:gdLst>
                  <a:gd name="T0" fmla="*/ 36 w 70"/>
                  <a:gd name="T1" fmla="*/ 135 h 135"/>
                  <a:gd name="T2" fmla="*/ 70 w 70"/>
                  <a:gd name="T3" fmla="*/ 135 h 135"/>
                  <a:gd name="T4" fmla="*/ 70 w 70"/>
                  <a:gd name="T5" fmla="*/ 47 h 135"/>
                  <a:gd name="T6" fmla="*/ 70 w 70"/>
                  <a:gd name="T7" fmla="*/ 26 h 135"/>
                  <a:gd name="T8" fmla="*/ 70 w 70"/>
                  <a:gd name="T9" fmla="*/ 0 h 135"/>
                  <a:gd name="T10" fmla="*/ 36 w 70"/>
                  <a:gd name="T11" fmla="*/ 0 h 135"/>
                  <a:gd name="T12" fmla="*/ 36 w 70"/>
                  <a:gd name="T13" fmla="*/ 7 h 135"/>
                  <a:gd name="T14" fmla="*/ 36 w 70"/>
                  <a:gd name="T15" fmla="*/ 7 h 135"/>
                  <a:gd name="T16" fmla="*/ 62 w 70"/>
                  <a:gd name="T17" fmla="*/ 34 h 135"/>
                  <a:gd name="T18" fmla="*/ 36 w 70"/>
                  <a:gd name="T19" fmla="*/ 60 h 135"/>
                  <a:gd name="T20" fmla="*/ 36 w 70"/>
                  <a:gd name="T21" fmla="*/ 135 h 135"/>
                  <a:gd name="T22" fmla="*/ 0 w 70"/>
                  <a:gd name="T23" fmla="*/ 135 h 135"/>
                  <a:gd name="T24" fmla="*/ 36 w 70"/>
                  <a:gd name="T25" fmla="*/ 135 h 135"/>
                  <a:gd name="T26" fmla="*/ 36 w 70"/>
                  <a:gd name="T27" fmla="*/ 60 h 135"/>
                  <a:gd name="T28" fmla="*/ 9 w 70"/>
                  <a:gd name="T29" fmla="*/ 34 h 135"/>
                  <a:gd name="T30" fmla="*/ 36 w 70"/>
                  <a:gd name="T31" fmla="*/ 7 h 135"/>
                  <a:gd name="T32" fmla="*/ 36 w 70"/>
                  <a:gd name="T33" fmla="*/ 0 h 135"/>
                  <a:gd name="T34" fmla="*/ 0 w 70"/>
                  <a:gd name="T35" fmla="*/ 0 h 135"/>
                  <a:gd name="T36" fmla="*/ 0 w 70"/>
                  <a:gd name="T37" fmla="*/ 135 h 135"/>
                  <a:gd name="T38" fmla="*/ 36 w 70"/>
                  <a:gd name="T39" fmla="*/ 7 h 135"/>
                  <a:gd name="T40" fmla="*/ 36 w 70"/>
                  <a:gd name="T41" fmla="*/ 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35">
                    <a:moveTo>
                      <a:pt x="36" y="135"/>
                    </a:moveTo>
                    <a:cubicBezTo>
                      <a:pt x="70" y="135"/>
                      <a:pt x="70" y="135"/>
                      <a:pt x="70" y="135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51" y="7"/>
                      <a:pt x="62" y="19"/>
                      <a:pt x="62" y="34"/>
                    </a:cubicBezTo>
                    <a:cubicBezTo>
                      <a:pt x="62" y="48"/>
                      <a:pt x="51" y="60"/>
                      <a:pt x="36" y="60"/>
                    </a:cubicBezTo>
                    <a:lnTo>
                      <a:pt x="36" y="135"/>
                    </a:lnTo>
                    <a:close/>
                    <a:moveTo>
                      <a:pt x="0" y="135"/>
                    </a:moveTo>
                    <a:cubicBezTo>
                      <a:pt x="36" y="135"/>
                      <a:pt x="36" y="135"/>
                      <a:pt x="36" y="135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21" y="60"/>
                      <a:pt x="9" y="48"/>
                      <a:pt x="9" y="34"/>
                    </a:cubicBezTo>
                    <a:cubicBezTo>
                      <a:pt x="9" y="19"/>
                      <a:pt x="21" y="7"/>
                      <a:pt x="36" y="7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lose/>
                    <a:moveTo>
                      <a:pt x="36" y="7"/>
                    </a:moveTo>
                    <a:cubicBezTo>
                      <a:pt x="36" y="7"/>
                      <a:pt x="36" y="7"/>
                      <a:pt x="36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0" name="Freeform 286">
                <a:extLst>
                  <a:ext uri="{FF2B5EF4-FFF2-40B4-BE49-F238E27FC236}">
                    <a16:creationId xmlns:a16="http://schemas.microsoft.com/office/drawing/2014/main" id="{8D212ED1-70D5-4D41-9694-9E507695B2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286250" y="7899400"/>
                <a:ext cx="511175" cy="511175"/>
              </a:xfrm>
              <a:custGeom>
                <a:avLst/>
                <a:gdLst>
                  <a:gd name="T0" fmla="*/ 68 w 136"/>
                  <a:gd name="T1" fmla="*/ 136 h 136"/>
                  <a:gd name="T2" fmla="*/ 136 w 136"/>
                  <a:gd name="T3" fmla="*/ 68 h 136"/>
                  <a:gd name="T4" fmla="*/ 68 w 136"/>
                  <a:gd name="T5" fmla="*/ 0 h 136"/>
                  <a:gd name="T6" fmla="*/ 68 w 136"/>
                  <a:gd name="T7" fmla="*/ 0 h 136"/>
                  <a:gd name="T8" fmla="*/ 68 w 136"/>
                  <a:gd name="T9" fmla="*/ 48 h 136"/>
                  <a:gd name="T10" fmla="*/ 102 w 136"/>
                  <a:gd name="T11" fmla="*/ 33 h 136"/>
                  <a:gd name="T12" fmla="*/ 81 w 136"/>
                  <a:gd name="T13" fmla="*/ 81 h 136"/>
                  <a:gd name="T14" fmla="*/ 68 w 136"/>
                  <a:gd name="T15" fmla="*/ 87 h 136"/>
                  <a:gd name="T16" fmla="*/ 68 w 136"/>
                  <a:gd name="T17" fmla="*/ 136 h 136"/>
                  <a:gd name="T18" fmla="*/ 68 w 136"/>
                  <a:gd name="T19" fmla="*/ 0 h 136"/>
                  <a:gd name="T20" fmla="*/ 0 w 136"/>
                  <a:gd name="T21" fmla="*/ 68 h 136"/>
                  <a:gd name="T22" fmla="*/ 68 w 136"/>
                  <a:gd name="T23" fmla="*/ 136 h 136"/>
                  <a:gd name="T24" fmla="*/ 68 w 136"/>
                  <a:gd name="T25" fmla="*/ 87 h 136"/>
                  <a:gd name="T26" fmla="*/ 33 w 136"/>
                  <a:gd name="T27" fmla="*/ 103 h 136"/>
                  <a:gd name="T28" fmla="*/ 54 w 136"/>
                  <a:gd name="T29" fmla="*/ 54 h 136"/>
                  <a:gd name="T30" fmla="*/ 54 w 136"/>
                  <a:gd name="T31" fmla="*/ 54 h 136"/>
                  <a:gd name="T32" fmla="*/ 68 w 136"/>
                  <a:gd name="T33" fmla="*/ 48 h 136"/>
                  <a:gd name="T34" fmla="*/ 68 w 136"/>
                  <a:gd name="T35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6" h="136">
                    <a:moveTo>
                      <a:pt x="68" y="136"/>
                    </a:moveTo>
                    <a:cubicBezTo>
                      <a:pt x="105" y="136"/>
                      <a:pt x="136" y="105"/>
                      <a:pt x="136" y="68"/>
                    </a:cubicBezTo>
                    <a:cubicBezTo>
                      <a:pt x="136" y="30"/>
                      <a:pt x="105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102" y="33"/>
                      <a:pt x="102" y="33"/>
                      <a:pt x="102" y="33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136"/>
                      <a:pt x="68" y="136"/>
                      <a:pt x="68" y="136"/>
                    </a:cubicBezTo>
                    <a:close/>
                    <a:moveTo>
                      <a:pt x="68" y="0"/>
                    </a:moveTo>
                    <a:cubicBezTo>
                      <a:pt x="30" y="0"/>
                      <a:pt x="0" y="30"/>
                      <a:pt x="0" y="68"/>
                    </a:cubicBezTo>
                    <a:cubicBezTo>
                      <a:pt x="0" y="105"/>
                      <a:pt x="30" y="136"/>
                      <a:pt x="68" y="136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68" y="48"/>
                      <a:pt x="68" y="48"/>
                      <a:pt x="68" y="48"/>
                    </a:cubicBezTo>
                    <a:lnTo>
                      <a:pt x="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1" name="Oval 287">
                <a:extLst>
                  <a:ext uri="{FF2B5EF4-FFF2-40B4-BE49-F238E27FC236}">
                    <a16:creationId xmlns:a16="http://schemas.microsoft.com/office/drawing/2014/main" id="{83693ACA-741E-4237-AF16-142043B14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0825" y="8121650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2" name="Freeform 288">
                <a:extLst>
                  <a:ext uri="{FF2B5EF4-FFF2-40B4-BE49-F238E27FC236}">
                    <a16:creationId xmlns:a16="http://schemas.microsoft.com/office/drawing/2014/main" id="{2A2F26A4-7376-49FE-9450-06370FDF86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921250" y="2854325"/>
                <a:ext cx="338137" cy="660400"/>
              </a:xfrm>
              <a:custGeom>
                <a:avLst/>
                <a:gdLst>
                  <a:gd name="T0" fmla="*/ 45 w 90"/>
                  <a:gd name="T1" fmla="*/ 176 h 176"/>
                  <a:gd name="T2" fmla="*/ 90 w 90"/>
                  <a:gd name="T3" fmla="*/ 176 h 176"/>
                  <a:gd name="T4" fmla="*/ 90 w 90"/>
                  <a:gd name="T5" fmla="*/ 0 h 176"/>
                  <a:gd name="T6" fmla="*/ 45 w 90"/>
                  <a:gd name="T7" fmla="*/ 0 h 176"/>
                  <a:gd name="T8" fmla="*/ 45 w 90"/>
                  <a:gd name="T9" fmla="*/ 10 h 176"/>
                  <a:gd name="T10" fmla="*/ 82 w 90"/>
                  <a:gd name="T11" fmla="*/ 10 h 176"/>
                  <a:gd name="T12" fmla="*/ 82 w 90"/>
                  <a:gd name="T13" fmla="*/ 44 h 176"/>
                  <a:gd name="T14" fmla="*/ 45 w 90"/>
                  <a:gd name="T15" fmla="*/ 44 h 176"/>
                  <a:gd name="T16" fmla="*/ 45 w 90"/>
                  <a:gd name="T17" fmla="*/ 51 h 176"/>
                  <a:gd name="T18" fmla="*/ 82 w 90"/>
                  <a:gd name="T19" fmla="*/ 51 h 176"/>
                  <a:gd name="T20" fmla="*/ 82 w 90"/>
                  <a:gd name="T21" fmla="*/ 85 h 176"/>
                  <a:gd name="T22" fmla="*/ 45 w 90"/>
                  <a:gd name="T23" fmla="*/ 85 h 176"/>
                  <a:gd name="T24" fmla="*/ 45 w 90"/>
                  <a:gd name="T25" fmla="*/ 99 h 176"/>
                  <a:gd name="T26" fmla="*/ 56 w 90"/>
                  <a:gd name="T27" fmla="*/ 110 h 176"/>
                  <a:gd name="T28" fmla="*/ 45 w 90"/>
                  <a:gd name="T29" fmla="*/ 121 h 176"/>
                  <a:gd name="T30" fmla="*/ 45 w 90"/>
                  <a:gd name="T31" fmla="*/ 138 h 176"/>
                  <a:gd name="T32" fmla="*/ 56 w 90"/>
                  <a:gd name="T33" fmla="*/ 149 h 176"/>
                  <a:gd name="T34" fmla="*/ 45 w 90"/>
                  <a:gd name="T35" fmla="*/ 160 h 176"/>
                  <a:gd name="T36" fmla="*/ 45 w 90"/>
                  <a:gd name="T37" fmla="*/ 176 h 176"/>
                  <a:gd name="T38" fmla="*/ 0 w 90"/>
                  <a:gd name="T39" fmla="*/ 176 h 176"/>
                  <a:gd name="T40" fmla="*/ 45 w 90"/>
                  <a:gd name="T41" fmla="*/ 176 h 176"/>
                  <a:gd name="T42" fmla="*/ 45 w 90"/>
                  <a:gd name="T43" fmla="*/ 160 h 176"/>
                  <a:gd name="T44" fmla="*/ 45 w 90"/>
                  <a:gd name="T45" fmla="*/ 160 h 176"/>
                  <a:gd name="T46" fmla="*/ 45 w 90"/>
                  <a:gd name="T47" fmla="*/ 160 h 176"/>
                  <a:gd name="T48" fmla="*/ 34 w 90"/>
                  <a:gd name="T49" fmla="*/ 149 h 176"/>
                  <a:gd name="T50" fmla="*/ 45 w 90"/>
                  <a:gd name="T51" fmla="*/ 138 h 176"/>
                  <a:gd name="T52" fmla="*/ 45 w 90"/>
                  <a:gd name="T53" fmla="*/ 138 h 176"/>
                  <a:gd name="T54" fmla="*/ 45 w 90"/>
                  <a:gd name="T55" fmla="*/ 121 h 176"/>
                  <a:gd name="T56" fmla="*/ 45 w 90"/>
                  <a:gd name="T57" fmla="*/ 121 h 176"/>
                  <a:gd name="T58" fmla="*/ 45 w 90"/>
                  <a:gd name="T59" fmla="*/ 121 h 176"/>
                  <a:gd name="T60" fmla="*/ 34 w 90"/>
                  <a:gd name="T61" fmla="*/ 110 h 176"/>
                  <a:gd name="T62" fmla="*/ 45 w 90"/>
                  <a:gd name="T63" fmla="*/ 99 h 176"/>
                  <a:gd name="T64" fmla="*/ 45 w 90"/>
                  <a:gd name="T65" fmla="*/ 99 h 176"/>
                  <a:gd name="T66" fmla="*/ 45 w 90"/>
                  <a:gd name="T67" fmla="*/ 85 h 176"/>
                  <a:gd name="T68" fmla="*/ 9 w 90"/>
                  <a:gd name="T69" fmla="*/ 85 h 176"/>
                  <a:gd name="T70" fmla="*/ 9 w 90"/>
                  <a:gd name="T71" fmla="*/ 51 h 176"/>
                  <a:gd name="T72" fmla="*/ 9 w 90"/>
                  <a:gd name="T73" fmla="*/ 51 h 176"/>
                  <a:gd name="T74" fmla="*/ 45 w 90"/>
                  <a:gd name="T75" fmla="*/ 51 h 176"/>
                  <a:gd name="T76" fmla="*/ 45 w 90"/>
                  <a:gd name="T77" fmla="*/ 44 h 176"/>
                  <a:gd name="T78" fmla="*/ 9 w 90"/>
                  <a:gd name="T79" fmla="*/ 44 h 176"/>
                  <a:gd name="T80" fmla="*/ 9 w 90"/>
                  <a:gd name="T81" fmla="*/ 10 h 176"/>
                  <a:gd name="T82" fmla="*/ 9 w 90"/>
                  <a:gd name="T83" fmla="*/ 10 h 176"/>
                  <a:gd name="T84" fmla="*/ 45 w 90"/>
                  <a:gd name="T85" fmla="*/ 10 h 176"/>
                  <a:gd name="T86" fmla="*/ 45 w 90"/>
                  <a:gd name="T87" fmla="*/ 0 h 176"/>
                  <a:gd name="T88" fmla="*/ 0 w 90"/>
                  <a:gd name="T89" fmla="*/ 0 h 176"/>
                  <a:gd name="T90" fmla="*/ 0 w 90"/>
                  <a:gd name="T91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0" h="176">
                    <a:moveTo>
                      <a:pt x="45" y="176"/>
                    </a:moveTo>
                    <a:cubicBezTo>
                      <a:pt x="90" y="176"/>
                      <a:pt x="90" y="176"/>
                      <a:pt x="90" y="176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82" y="10"/>
                      <a:pt x="82" y="10"/>
                      <a:pt x="82" y="10"/>
                    </a:cubicBezTo>
                    <a:cubicBezTo>
                      <a:pt x="82" y="44"/>
                      <a:pt x="82" y="44"/>
                      <a:pt x="82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2" y="85"/>
                      <a:pt x="82" y="85"/>
                      <a:pt x="82" y="8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51" y="99"/>
                      <a:pt x="56" y="104"/>
                      <a:pt x="56" y="110"/>
                    </a:cubicBezTo>
                    <a:cubicBezTo>
                      <a:pt x="56" y="116"/>
                      <a:pt x="51" y="121"/>
                      <a:pt x="45" y="121"/>
                    </a:cubicBezTo>
                    <a:cubicBezTo>
                      <a:pt x="45" y="138"/>
                      <a:pt x="45" y="138"/>
                      <a:pt x="45" y="138"/>
                    </a:cubicBezTo>
                    <a:cubicBezTo>
                      <a:pt x="51" y="138"/>
                      <a:pt x="56" y="143"/>
                      <a:pt x="56" y="149"/>
                    </a:cubicBezTo>
                    <a:cubicBezTo>
                      <a:pt x="56" y="155"/>
                      <a:pt x="51" y="160"/>
                      <a:pt x="45" y="160"/>
                    </a:cubicBezTo>
                    <a:lnTo>
                      <a:pt x="45" y="176"/>
                    </a:lnTo>
                    <a:close/>
                    <a:moveTo>
                      <a:pt x="0" y="176"/>
                    </a:moveTo>
                    <a:cubicBezTo>
                      <a:pt x="45" y="176"/>
                      <a:pt x="45" y="176"/>
                      <a:pt x="45" y="176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39" y="160"/>
                      <a:pt x="34" y="155"/>
                      <a:pt x="34" y="149"/>
                    </a:cubicBezTo>
                    <a:cubicBezTo>
                      <a:pt x="34" y="143"/>
                      <a:pt x="39" y="138"/>
                      <a:pt x="45" y="138"/>
                    </a:cubicBezTo>
                    <a:cubicBezTo>
                      <a:pt x="45" y="138"/>
                      <a:pt x="45" y="138"/>
                      <a:pt x="45" y="138"/>
                    </a:cubicBezTo>
                    <a:cubicBezTo>
                      <a:pt x="45" y="121"/>
                      <a:pt x="45" y="121"/>
                      <a:pt x="45" y="121"/>
                    </a:cubicBezTo>
                    <a:cubicBezTo>
                      <a:pt x="45" y="121"/>
                      <a:pt x="45" y="121"/>
                      <a:pt x="45" y="121"/>
                    </a:cubicBezTo>
                    <a:cubicBezTo>
                      <a:pt x="45" y="121"/>
                      <a:pt x="45" y="121"/>
                      <a:pt x="45" y="121"/>
                    </a:cubicBezTo>
                    <a:cubicBezTo>
                      <a:pt x="39" y="121"/>
                      <a:pt x="34" y="116"/>
                      <a:pt x="34" y="110"/>
                    </a:cubicBezTo>
                    <a:cubicBezTo>
                      <a:pt x="34" y="104"/>
                      <a:pt x="39" y="99"/>
                      <a:pt x="45" y="99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3" name="Freeform 289">
                <a:extLst>
                  <a:ext uri="{FF2B5EF4-FFF2-40B4-BE49-F238E27FC236}">
                    <a16:creationId xmlns:a16="http://schemas.microsoft.com/office/drawing/2014/main" id="{44888C1E-0929-40E4-9E20-6DF0D2D633C4}"/>
                  </a:ext>
                </a:extLst>
              </p:cNvPr>
              <p:cNvSpPr/>
              <p:nvPr/>
            </p:nvSpPr>
            <p:spPr bwMode="auto">
              <a:xfrm>
                <a:off x="-4556125" y="2854325"/>
                <a:ext cx="141287" cy="660400"/>
              </a:xfrm>
              <a:custGeom>
                <a:avLst/>
                <a:gdLst>
                  <a:gd name="T0" fmla="*/ 89 w 89"/>
                  <a:gd name="T1" fmla="*/ 392 h 416"/>
                  <a:gd name="T2" fmla="*/ 89 w 89"/>
                  <a:gd name="T3" fmla="*/ 70 h 416"/>
                  <a:gd name="T4" fmla="*/ 0 w 89"/>
                  <a:gd name="T5" fmla="*/ 0 h 416"/>
                  <a:gd name="T6" fmla="*/ 0 w 89"/>
                  <a:gd name="T7" fmla="*/ 416 h 416"/>
                  <a:gd name="T8" fmla="*/ 89 w 89"/>
                  <a:gd name="T9" fmla="*/ 392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16">
                    <a:moveTo>
                      <a:pt x="89" y="392"/>
                    </a:moveTo>
                    <a:lnTo>
                      <a:pt x="89" y="70"/>
                    </a:lnTo>
                    <a:lnTo>
                      <a:pt x="0" y="0"/>
                    </a:lnTo>
                    <a:lnTo>
                      <a:pt x="0" y="416"/>
                    </a:lnTo>
                    <a:lnTo>
                      <a:pt x="89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4" name="Rectangle 290">
                <a:extLst>
                  <a:ext uri="{FF2B5EF4-FFF2-40B4-BE49-F238E27FC236}">
                    <a16:creationId xmlns:a16="http://schemas.microsoft.com/office/drawing/2014/main" id="{8C3E7A93-67E3-4F76-8B71-3861067C0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868863" y="2909887"/>
                <a:ext cx="236537" cy="904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5" name="Rectangle 291">
                <a:extLst>
                  <a:ext uri="{FF2B5EF4-FFF2-40B4-BE49-F238E27FC236}">
                    <a16:creationId xmlns:a16="http://schemas.microsoft.com/office/drawing/2014/main" id="{6A07CEE4-CA2B-4096-A92C-7319B7FD4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868863" y="3063875"/>
                <a:ext cx="236537" cy="904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6" name="Freeform 292">
                <a:extLst>
                  <a:ext uri="{FF2B5EF4-FFF2-40B4-BE49-F238E27FC236}">
                    <a16:creationId xmlns:a16="http://schemas.microsoft.com/office/drawing/2014/main" id="{AE6918E0-27C3-41A9-8828-21302E93F9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968625" y="346075"/>
                <a:ext cx="627062" cy="622300"/>
              </a:xfrm>
              <a:custGeom>
                <a:avLst/>
                <a:gdLst>
                  <a:gd name="T0" fmla="*/ 167 w 167"/>
                  <a:gd name="T1" fmla="*/ 0 h 166"/>
                  <a:gd name="T2" fmla="*/ 84 w 167"/>
                  <a:gd name="T3" fmla="*/ 0 h 166"/>
                  <a:gd name="T4" fmla="*/ 84 w 167"/>
                  <a:gd name="T5" fmla="*/ 13 h 166"/>
                  <a:gd name="T6" fmla="*/ 84 w 167"/>
                  <a:gd name="T7" fmla="*/ 13 h 166"/>
                  <a:gd name="T8" fmla="*/ 84 w 167"/>
                  <a:gd name="T9" fmla="*/ 13 h 166"/>
                  <a:gd name="T10" fmla="*/ 97 w 167"/>
                  <a:gd name="T11" fmla="*/ 26 h 166"/>
                  <a:gd name="T12" fmla="*/ 84 w 167"/>
                  <a:gd name="T13" fmla="*/ 39 h 166"/>
                  <a:gd name="T14" fmla="*/ 84 w 167"/>
                  <a:gd name="T15" fmla="*/ 39 h 166"/>
                  <a:gd name="T16" fmla="*/ 84 w 167"/>
                  <a:gd name="T17" fmla="*/ 51 h 166"/>
                  <a:gd name="T18" fmla="*/ 106 w 167"/>
                  <a:gd name="T19" fmla="*/ 51 h 166"/>
                  <a:gd name="T20" fmla="*/ 106 w 167"/>
                  <a:gd name="T21" fmla="*/ 63 h 166"/>
                  <a:gd name="T22" fmla="*/ 106 w 167"/>
                  <a:gd name="T23" fmla="*/ 63 h 166"/>
                  <a:gd name="T24" fmla="*/ 91 w 167"/>
                  <a:gd name="T25" fmla="*/ 63 h 166"/>
                  <a:gd name="T26" fmla="*/ 91 w 167"/>
                  <a:gd name="T27" fmla="*/ 140 h 166"/>
                  <a:gd name="T28" fmla="*/ 106 w 167"/>
                  <a:gd name="T29" fmla="*/ 140 h 166"/>
                  <a:gd name="T30" fmla="*/ 106 w 167"/>
                  <a:gd name="T31" fmla="*/ 152 h 166"/>
                  <a:gd name="T32" fmla="*/ 84 w 167"/>
                  <a:gd name="T33" fmla="*/ 152 h 166"/>
                  <a:gd name="T34" fmla="*/ 84 w 167"/>
                  <a:gd name="T35" fmla="*/ 166 h 166"/>
                  <a:gd name="T36" fmla="*/ 167 w 167"/>
                  <a:gd name="T37" fmla="*/ 166 h 166"/>
                  <a:gd name="T38" fmla="*/ 167 w 167"/>
                  <a:gd name="T39" fmla="*/ 0 h 166"/>
                  <a:gd name="T40" fmla="*/ 84 w 167"/>
                  <a:gd name="T41" fmla="*/ 0 h 166"/>
                  <a:gd name="T42" fmla="*/ 0 w 167"/>
                  <a:gd name="T43" fmla="*/ 0 h 166"/>
                  <a:gd name="T44" fmla="*/ 0 w 167"/>
                  <a:gd name="T45" fmla="*/ 166 h 166"/>
                  <a:gd name="T46" fmla="*/ 84 w 167"/>
                  <a:gd name="T47" fmla="*/ 166 h 166"/>
                  <a:gd name="T48" fmla="*/ 84 w 167"/>
                  <a:gd name="T49" fmla="*/ 152 h 166"/>
                  <a:gd name="T50" fmla="*/ 62 w 167"/>
                  <a:gd name="T51" fmla="*/ 152 h 166"/>
                  <a:gd name="T52" fmla="*/ 62 w 167"/>
                  <a:gd name="T53" fmla="*/ 140 h 166"/>
                  <a:gd name="T54" fmla="*/ 77 w 167"/>
                  <a:gd name="T55" fmla="*/ 140 h 166"/>
                  <a:gd name="T56" fmla="*/ 77 w 167"/>
                  <a:gd name="T57" fmla="*/ 63 h 166"/>
                  <a:gd name="T58" fmla="*/ 62 w 167"/>
                  <a:gd name="T59" fmla="*/ 63 h 166"/>
                  <a:gd name="T60" fmla="*/ 62 w 167"/>
                  <a:gd name="T61" fmla="*/ 51 h 166"/>
                  <a:gd name="T62" fmla="*/ 84 w 167"/>
                  <a:gd name="T63" fmla="*/ 51 h 166"/>
                  <a:gd name="T64" fmla="*/ 84 w 167"/>
                  <a:gd name="T65" fmla="*/ 39 h 166"/>
                  <a:gd name="T66" fmla="*/ 71 w 167"/>
                  <a:gd name="T67" fmla="*/ 26 h 166"/>
                  <a:gd name="T68" fmla="*/ 84 w 167"/>
                  <a:gd name="T69" fmla="*/ 13 h 166"/>
                  <a:gd name="T70" fmla="*/ 84 w 167"/>
                  <a:gd name="T7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7" h="166">
                    <a:moveTo>
                      <a:pt x="167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92" y="13"/>
                      <a:pt x="97" y="19"/>
                      <a:pt x="97" y="26"/>
                    </a:cubicBezTo>
                    <a:cubicBezTo>
                      <a:pt x="97" y="33"/>
                      <a:pt x="92" y="39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63"/>
                      <a:pt x="106" y="63"/>
                      <a:pt x="106" y="63"/>
                    </a:cubicBezTo>
                    <a:cubicBezTo>
                      <a:pt x="106" y="63"/>
                      <a:pt x="106" y="63"/>
                      <a:pt x="106" y="63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140"/>
                      <a:pt x="91" y="140"/>
                      <a:pt x="91" y="140"/>
                    </a:cubicBezTo>
                    <a:cubicBezTo>
                      <a:pt x="106" y="140"/>
                      <a:pt x="106" y="140"/>
                      <a:pt x="106" y="140"/>
                    </a:cubicBezTo>
                    <a:cubicBezTo>
                      <a:pt x="106" y="152"/>
                      <a:pt x="106" y="152"/>
                      <a:pt x="106" y="152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4" y="166"/>
                      <a:pt x="84" y="166"/>
                      <a:pt x="84" y="166"/>
                    </a:cubicBezTo>
                    <a:cubicBezTo>
                      <a:pt x="167" y="166"/>
                      <a:pt x="167" y="166"/>
                      <a:pt x="167" y="166"/>
                    </a:cubicBezTo>
                    <a:lnTo>
                      <a:pt x="167" y="0"/>
                    </a:lnTo>
                    <a:close/>
                    <a:moveTo>
                      <a:pt x="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84" y="166"/>
                      <a:pt x="84" y="166"/>
                      <a:pt x="84" y="16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62" y="152"/>
                      <a:pt x="62" y="152"/>
                      <a:pt x="62" y="152"/>
                    </a:cubicBezTo>
                    <a:cubicBezTo>
                      <a:pt x="62" y="140"/>
                      <a:pt x="62" y="140"/>
                      <a:pt x="62" y="140"/>
                    </a:cubicBezTo>
                    <a:cubicBezTo>
                      <a:pt x="77" y="140"/>
                      <a:pt x="77" y="140"/>
                      <a:pt x="77" y="140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77" y="39"/>
                      <a:pt x="71" y="33"/>
                      <a:pt x="71" y="26"/>
                    </a:cubicBezTo>
                    <a:cubicBezTo>
                      <a:pt x="71" y="19"/>
                      <a:pt x="77" y="13"/>
                      <a:pt x="84" y="13"/>
                    </a:cubicBez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7" name="Freeform 293">
                <a:extLst>
                  <a:ext uri="{FF2B5EF4-FFF2-40B4-BE49-F238E27FC236}">
                    <a16:creationId xmlns:a16="http://schemas.microsoft.com/office/drawing/2014/main" id="{98D19C67-FE0F-4AF4-8BEB-27AFC597AFB8}"/>
                  </a:ext>
                </a:extLst>
              </p:cNvPr>
              <p:cNvSpPr/>
              <p:nvPr/>
            </p:nvSpPr>
            <p:spPr bwMode="auto">
              <a:xfrm>
                <a:off x="-4448175" y="6721475"/>
                <a:ext cx="508000" cy="119063"/>
              </a:xfrm>
              <a:custGeom>
                <a:avLst/>
                <a:gdLst>
                  <a:gd name="T0" fmla="*/ 291 w 320"/>
                  <a:gd name="T1" fmla="*/ 47 h 75"/>
                  <a:gd name="T2" fmla="*/ 29 w 320"/>
                  <a:gd name="T3" fmla="*/ 47 h 75"/>
                  <a:gd name="T4" fmla="*/ 29 w 320"/>
                  <a:gd name="T5" fmla="*/ 0 h 75"/>
                  <a:gd name="T6" fmla="*/ 0 w 320"/>
                  <a:gd name="T7" fmla="*/ 0 h 75"/>
                  <a:gd name="T8" fmla="*/ 0 w 320"/>
                  <a:gd name="T9" fmla="*/ 75 h 75"/>
                  <a:gd name="T10" fmla="*/ 320 w 320"/>
                  <a:gd name="T11" fmla="*/ 75 h 75"/>
                  <a:gd name="T12" fmla="*/ 320 w 320"/>
                  <a:gd name="T13" fmla="*/ 0 h 75"/>
                  <a:gd name="T14" fmla="*/ 291 w 320"/>
                  <a:gd name="T15" fmla="*/ 0 h 75"/>
                  <a:gd name="T16" fmla="*/ 291 w 320"/>
                  <a:gd name="T17" fmla="*/ 4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75">
                    <a:moveTo>
                      <a:pt x="291" y="47"/>
                    </a:moveTo>
                    <a:lnTo>
                      <a:pt x="29" y="47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75"/>
                    </a:lnTo>
                    <a:lnTo>
                      <a:pt x="320" y="75"/>
                    </a:lnTo>
                    <a:lnTo>
                      <a:pt x="320" y="0"/>
                    </a:lnTo>
                    <a:lnTo>
                      <a:pt x="291" y="0"/>
                    </a:lnTo>
                    <a:lnTo>
                      <a:pt x="29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8" name="Freeform 294">
                <a:extLst>
                  <a:ext uri="{FF2B5EF4-FFF2-40B4-BE49-F238E27FC236}">
                    <a16:creationId xmlns:a16="http://schemas.microsoft.com/office/drawing/2014/main" id="{C57A8FE1-6E4F-4831-B186-29BC1A42F703}"/>
                  </a:ext>
                </a:extLst>
              </p:cNvPr>
              <p:cNvSpPr/>
              <p:nvPr/>
            </p:nvSpPr>
            <p:spPr bwMode="auto">
              <a:xfrm>
                <a:off x="-4376738" y="6361113"/>
                <a:ext cx="376237" cy="401638"/>
              </a:xfrm>
              <a:custGeom>
                <a:avLst/>
                <a:gdLst>
                  <a:gd name="T0" fmla="*/ 40 w 237"/>
                  <a:gd name="T1" fmla="*/ 146 h 253"/>
                  <a:gd name="T2" fmla="*/ 40 w 237"/>
                  <a:gd name="T3" fmla="*/ 253 h 253"/>
                  <a:gd name="T4" fmla="*/ 194 w 237"/>
                  <a:gd name="T5" fmla="*/ 253 h 253"/>
                  <a:gd name="T6" fmla="*/ 194 w 237"/>
                  <a:gd name="T7" fmla="*/ 146 h 253"/>
                  <a:gd name="T8" fmla="*/ 237 w 237"/>
                  <a:gd name="T9" fmla="*/ 146 h 253"/>
                  <a:gd name="T10" fmla="*/ 118 w 237"/>
                  <a:gd name="T11" fmla="*/ 0 h 253"/>
                  <a:gd name="T12" fmla="*/ 0 w 237"/>
                  <a:gd name="T13" fmla="*/ 146 h 253"/>
                  <a:gd name="T14" fmla="*/ 40 w 237"/>
                  <a:gd name="T15" fmla="*/ 146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53">
                    <a:moveTo>
                      <a:pt x="40" y="146"/>
                    </a:moveTo>
                    <a:lnTo>
                      <a:pt x="40" y="253"/>
                    </a:lnTo>
                    <a:lnTo>
                      <a:pt x="194" y="253"/>
                    </a:lnTo>
                    <a:lnTo>
                      <a:pt x="194" y="146"/>
                    </a:lnTo>
                    <a:lnTo>
                      <a:pt x="237" y="146"/>
                    </a:lnTo>
                    <a:lnTo>
                      <a:pt x="118" y="0"/>
                    </a:lnTo>
                    <a:lnTo>
                      <a:pt x="0" y="146"/>
                    </a:lnTo>
                    <a:lnTo>
                      <a:pt x="40" y="1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9" name="Freeform 295">
                <a:extLst>
                  <a:ext uri="{FF2B5EF4-FFF2-40B4-BE49-F238E27FC236}">
                    <a16:creationId xmlns:a16="http://schemas.microsoft.com/office/drawing/2014/main" id="{A4EB7203-FDC5-47F8-80FB-3F607A0AC8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71600" y="2965450"/>
                <a:ext cx="539750" cy="428625"/>
              </a:xfrm>
              <a:custGeom>
                <a:avLst/>
                <a:gdLst>
                  <a:gd name="T0" fmla="*/ 129 w 144"/>
                  <a:gd name="T1" fmla="*/ 25 h 114"/>
                  <a:gd name="T2" fmla="*/ 116 w 144"/>
                  <a:gd name="T3" fmla="*/ 26 h 114"/>
                  <a:gd name="T4" fmla="*/ 116 w 144"/>
                  <a:gd name="T5" fmla="*/ 32 h 114"/>
                  <a:gd name="T6" fmla="*/ 131 w 144"/>
                  <a:gd name="T7" fmla="*/ 64 h 114"/>
                  <a:gd name="T8" fmla="*/ 131 w 144"/>
                  <a:gd name="T9" fmla="*/ 79 h 114"/>
                  <a:gd name="T10" fmla="*/ 116 w 144"/>
                  <a:gd name="T11" fmla="*/ 114 h 114"/>
                  <a:gd name="T12" fmla="*/ 144 w 144"/>
                  <a:gd name="T13" fmla="*/ 107 h 114"/>
                  <a:gd name="T14" fmla="*/ 144 w 144"/>
                  <a:gd name="T15" fmla="*/ 41 h 114"/>
                  <a:gd name="T16" fmla="*/ 116 w 144"/>
                  <a:gd name="T17" fmla="*/ 0 h 114"/>
                  <a:gd name="T18" fmla="*/ 72 w 144"/>
                  <a:gd name="T19" fmla="*/ 9 h 114"/>
                  <a:gd name="T20" fmla="*/ 116 w 144"/>
                  <a:gd name="T21" fmla="*/ 26 h 114"/>
                  <a:gd name="T22" fmla="*/ 72 w 144"/>
                  <a:gd name="T23" fmla="*/ 91 h 114"/>
                  <a:gd name="T24" fmla="*/ 110 w 144"/>
                  <a:gd name="T25" fmla="*/ 107 h 114"/>
                  <a:gd name="T26" fmla="*/ 116 w 144"/>
                  <a:gd name="T27" fmla="*/ 114 h 114"/>
                  <a:gd name="T28" fmla="*/ 102 w 144"/>
                  <a:gd name="T29" fmla="*/ 79 h 114"/>
                  <a:gd name="T30" fmla="*/ 116 w 144"/>
                  <a:gd name="T31" fmla="*/ 64 h 114"/>
                  <a:gd name="T32" fmla="*/ 72 w 144"/>
                  <a:gd name="T33" fmla="*/ 32 h 114"/>
                  <a:gd name="T34" fmla="*/ 72 w 144"/>
                  <a:gd name="T35" fmla="*/ 0 h 114"/>
                  <a:gd name="T36" fmla="*/ 27 w 144"/>
                  <a:gd name="T37" fmla="*/ 1 h 114"/>
                  <a:gd name="T38" fmla="*/ 36 w 144"/>
                  <a:gd name="T39" fmla="*/ 9 h 114"/>
                  <a:gd name="T40" fmla="*/ 72 w 144"/>
                  <a:gd name="T41" fmla="*/ 9 h 114"/>
                  <a:gd name="T42" fmla="*/ 27 w 144"/>
                  <a:gd name="T43" fmla="*/ 114 h 114"/>
                  <a:gd name="T44" fmla="*/ 34 w 144"/>
                  <a:gd name="T45" fmla="*/ 107 h 114"/>
                  <a:gd name="T46" fmla="*/ 72 w 144"/>
                  <a:gd name="T47" fmla="*/ 91 h 114"/>
                  <a:gd name="T48" fmla="*/ 27 w 144"/>
                  <a:gd name="T49" fmla="*/ 32 h 114"/>
                  <a:gd name="T50" fmla="*/ 42 w 144"/>
                  <a:gd name="T51" fmla="*/ 64 h 114"/>
                  <a:gd name="T52" fmla="*/ 42 w 144"/>
                  <a:gd name="T53" fmla="*/ 79 h 114"/>
                  <a:gd name="T54" fmla="*/ 27 w 144"/>
                  <a:gd name="T55" fmla="*/ 114 h 114"/>
                  <a:gd name="T56" fmla="*/ 14 w 144"/>
                  <a:gd name="T57" fmla="*/ 25 h 114"/>
                  <a:gd name="T58" fmla="*/ 0 w 144"/>
                  <a:gd name="T59" fmla="*/ 87 h 114"/>
                  <a:gd name="T60" fmla="*/ 0 w 144"/>
                  <a:gd name="T61" fmla="*/ 107 h 114"/>
                  <a:gd name="T62" fmla="*/ 27 w 144"/>
                  <a:gd name="T63" fmla="*/ 114 h 114"/>
                  <a:gd name="T64" fmla="*/ 13 w 144"/>
                  <a:gd name="T65" fmla="*/ 79 h 114"/>
                  <a:gd name="T66" fmla="*/ 27 w 144"/>
                  <a:gd name="T67" fmla="*/ 64 h 114"/>
                  <a:gd name="T68" fmla="*/ 24 w 144"/>
                  <a:gd name="T69" fmla="*/ 32 h 114"/>
                  <a:gd name="T70" fmla="*/ 27 w 144"/>
                  <a:gd name="T71" fmla="*/ 1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4" h="114">
                    <a:moveTo>
                      <a:pt x="144" y="41"/>
                    </a:moveTo>
                    <a:cubicBezTo>
                      <a:pt x="129" y="25"/>
                      <a:pt x="129" y="25"/>
                      <a:pt x="129" y="25"/>
                    </a:cubicBezTo>
                    <a:cubicBezTo>
                      <a:pt x="116" y="1"/>
                      <a:pt x="116" y="1"/>
                      <a:pt x="116" y="1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20" y="32"/>
                      <a:pt x="120" y="32"/>
                      <a:pt x="120" y="32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31" y="64"/>
                      <a:pt x="131" y="64"/>
                      <a:pt x="131" y="64"/>
                    </a:cubicBezTo>
                    <a:cubicBezTo>
                      <a:pt x="131" y="79"/>
                      <a:pt x="131" y="79"/>
                      <a:pt x="131" y="79"/>
                    </a:cubicBezTo>
                    <a:cubicBezTo>
                      <a:pt x="131" y="79"/>
                      <a:pt x="131" y="79"/>
                      <a:pt x="131" y="79"/>
                    </a:cubicBezTo>
                    <a:cubicBezTo>
                      <a:pt x="116" y="79"/>
                      <a:pt x="116" y="79"/>
                      <a:pt x="116" y="79"/>
                    </a:cubicBezTo>
                    <a:cubicBezTo>
                      <a:pt x="116" y="114"/>
                      <a:pt x="116" y="114"/>
                      <a:pt x="116" y="114"/>
                    </a:cubicBezTo>
                    <a:cubicBezTo>
                      <a:pt x="137" y="114"/>
                      <a:pt x="137" y="114"/>
                      <a:pt x="137" y="114"/>
                    </a:cubicBezTo>
                    <a:cubicBezTo>
                      <a:pt x="141" y="114"/>
                      <a:pt x="144" y="111"/>
                      <a:pt x="144" y="107"/>
                    </a:cubicBezTo>
                    <a:cubicBezTo>
                      <a:pt x="144" y="91"/>
                      <a:pt x="144" y="91"/>
                      <a:pt x="144" y="91"/>
                    </a:cubicBezTo>
                    <a:lnTo>
                      <a:pt x="144" y="41"/>
                    </a:lnTo>
                    <a:close/>
                    <a:moveTo>
                      <a:pt x="116" y="1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108" y="9"/>
                      <a:pt x="108" y="9"/>
                      <a:pt x="108" y="9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1"/>
                      <a:pt x="116" y="1"/>
                      <a:pt x="116" y="1"/>
                    </a:cubicBezTo>
                    <a:close/>
                    <a:moveTo>
                      <a:pt x="72" y="91"/>
                    </a:moveTo>
                    <a:cubicBezTo>
                      <a:pt x="110" y="91"/>
                      <a:pt x="110" y="91"/>
                      <a:pt x="110" y="91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0" y="111"/>
                      <a:pt x="112" y="114"/>
                      <a:pt x="116" y="114"/>
                    </a:cubicBezTo>
                    <a:cubicBezTo>
                      <a:pt x="116" y="114"/>
                      <a:pt x="116" y="114"/>
                      <a:pt x="116" y="114"/>
                    </a:cubicBezTo>
                    <a:cubicBezTo>
                      <a:pt x="116" y="79"/>
                      <a:pt x="116" y="79"/>
                      <a:pt x="116" y="79"/>
                    </a:cubicBezTo>
                    <a:cubicBezTo>
                      <a:pt x="102" y="79"/>
                      <a:pt x="102" y="79"/>
                      <a:pt x="102" y="79"/>
                    </a:cubicBezTo>
                    <a:cubicBezTo>
                      <a:pt x="102" y="64"/>
                      <a:pt x="102" y="64"/>
                      <a:pt x="102" y="64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72" y="32"/>
                      <a:pt x="72" y="32"/>
                      <a:pt x="72" y="32"/>
                    </a:cubicBezTo>
                    <a:lnTo>
                      <a:pt x="72" y="91"/>
                    </a:lnTo>
                    <a:close/>
                    <a:moveTo>
                      <a:pt x="7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2" y="0"/>
                      <a:pt x="72" y="0"/>
                      <a:pt x="72" y="0"/>
                    </a:cubicBezTo>
                    <a:close/>
                    <a:moveTo>
                      <a:pt x="27" y="114"/>
                    </a:moveTo>
                    <a:cubicBezTo>
                      <a:pt x="28" y="114"/>
                      <a:pt x="28" y="114"/>
                      <a:pt x="28" y="114"/>
                    </a:cubicBezTo>
                    <a:cubicBezTo>
                      <a:pt x="31" y="114"/>
                      <a:pt x="34" y="111"/>
                      <a:pt x="34" y="107"/>
                    </a:cubicBezTo>
                    <a:cubicBezTo>
                      <a:pt x="34" y="91"/>
                      <a:pt x="34" y="91"/>
                      <a:pt x="34" y="91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2" y="32"/>
                      <a:pt x="72" y="32"/>
                      <a:pt x="72" y="32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27" y="79"/>
                      <a:pt x="27" y="79"/>
                      <a:pt x="27" y="79"/>
                    </a:cubicBezTo>
                    <a:lnTo>
                      <a:pt x="27" y="114"/>
                    </a:lnTo>
                    <a:close/>
                    <a:moveTo>
                      <a:pt x="27" y="1"/>
                    </a:moveTo>
                    <a:cubicBezTo>
                      <a:pt x="14" y="25"/>
                      <a:pt x="14" y="25"/>
                      <a:pt x="14" y="25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11"/>
                      <a:pt x="3" y="114"/>
                      <a:pt x="7" y="114"/>
                    </a:cubicBezTo>
                    <a:cubicBezTo>
                      <a:pt x="27" y="114"/>
                      <a:pt x="27" y="114"/>
                      <a:pt x="27" y="114"/>
                    </a:cubicBezTo>
                    <a:cubicBezTo>
                      <a:pt x="27" y="79"/>
                      <a:pt x="27" y="79"/>
                      <a:pt x="27" y="79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7" y="26"/>
                      <a:pt x="27" y="26"/>
                      <a:pt x="27" y="26"/>
                    </a:cubicBezTo>
                    <a:lnTo>
                      <a:pt x="2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40" name="Oval 296">
                <a:extLst>
                  <a:ext uri="{FF2B5EF4-FFF2-40B4-BE49-F238E27FC236}">
                    <a16:creationId xmlns:a16="http://schemas.microsoft.com/office/drawing/2014/main" id="{040D3585-852D-4ED1-9BAB-2FE356074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38263" y="1347787"/>
                <a:ext cx="134937" cy="134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41" name="Freeform 297">
                <a:extLst>
                  <a:ext uri="{FF2B5EF4-FFF2-40B4-BE49-F238E27FC236}">
                    <a16:creationId xmlns:a16="http://schemas.microsoft.com/office/drawing/2014/main" id="{8462A2A6-D56B-4466-8A84-36A463008122}"/>
                  </a:ext>
                </a:extLst>
              </p:cNvPr>
              <p:cNvSpPr/>
              <p:nvPr/>
            </p:nvSpPr>
            <p:spPr bwMode="auto">
              <a:xfrm>
                <a:off x="-1431925" y="1504950"/>
                <a:ext cx="319087" cy="500063"/>
              </a:xfrm>
              <a:custGeom>
                <a:avLst/>
                <a:gdLst>
                  <a:gd name="T0" fmla="*/ 33 w 201"/>
                  <a:gd name="T1" fmla="*/ 60 h 315"/>
                  <a:gd name="T2" fmla="*/ 45 w 201"/>
                  <a:gd name="T3" fmla="*/ 60 h 315"/>
                  <a:gd name="T4" fmla="*/ 45 w 201"/>
                  <a:gd name="T5" fmla="*/ 161 h 315"/>
                  <a:gd name="T6" fmla="*/ 45 w 201"/>
                  <a:gd name="T7" fmla="*/ 161 h 315"/>
                  <a:gd name="T8" fmla="*/ 45 w 201"/>
                  <a:gd name="T9" fmla="*/ 315 h 315"/>
                  <a:gd name="T10" fmla="*/ 95 w 201"/>
                  <a:gd name="T11" fmla="*/ 315 h 315"/>
                  <a:gd name="T12" fmla="*/ 95 w 201"/>
                  <a:gd name="T13" fmla="*/ 149 h 315"/>
                  <a:gd name="T14" fmla="*/ 109 w 201"/>
                  <a:gd name="T15" fmla="*/ 149 h 315"/>
                  <a:gd name="T16" fmla="*/ 109 w 201"/>
                  <a:gd name="T17" fmla="*/ 315 h 315"/>
                  <a:gd name="T18" fmla="*/ 158 w 201"/>
                  <a:gd name="T19" fmla="*/ 315 h 315"/>
                  <a:gd name="T20" fmla="*/ 158 w 201"/>
                  <a:gd name="T21" fmla="*/ 149 h 315"/>
                  <a:gd name="T22" fmla="*/ 158 w 201"/>
                  <a:gd name="T23" fmla="*/ 149 h 315"/>
                  <a:gd name="T24" fmla="*/ 158 w 201"/>
                  <a:gd name="T25" fmla="*/ 60 h 315"/>
                  <a:gd name="T26" fmla="*/ 170 w 201"/>
                  <a:gd name="T27" fmla="*/ 60 h 315"/>
                  <a:gd name="T28" fmla="*/ 170 w 201"/>
                  <a:gd name="T29" fmla="*/ 149 h 315"/>
                  <a:gd name="T30" fmla="*/ 201 w 201"/>
                  <a:gd name="T31" fmla="*/ 149 h 315"/>
                  <a:gd name="T32" fmla="*/ 201 w 201"/>
                  <a:gd name="T33" fmla="*/ 0 h 315"/>
                  <a:gd name="T34" fmla="*/ 0 w 201"/>
                  <a:gd name="T35" fmla="*/ 0 h 315"/>
                  <a:gd name="T36" fmla="*/ 0 w 201"/>
                  <a:gd name="T37" fmla="*/ 149 h 315"/>
                  <a:gd name="T38" fmla="*/ 33 w 201"/>
                  <a:gd name="T39" fmla="*/ 149 h 315"/>
                  <a:gd name="T40" fmla="*/ 33 w 201"/>
                  <a:gd name="T41" fmla="*/ 6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1" h="315">
                    <a:moveTo>
                      <a:pt x="33" y="60"/>
                    </a:moveTo>
                    <a:lnTo>
                      <a:pt x="45" y="60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5" y="315"/>
                    </a:lnTo>
                    <a:lnTo>
                      <a:pt x="95" y="315"/>
                    </a:lnTo>
                    <a:lnTo>
                      <a:pt x="95" y="149"/>
                    </a:lnTo>
                    <a:lnTo>
                      <a:pt x="109" y="149"/>
                    </a:lnTo>
                    <a:lnTo>
                      <a:pt x="109" y="315"/>
                    </a:lnTo>
                    <a:lnTo>
                      <a:pt x="158" y="315"/>
                    </a:lnTo>
                    <a:lnTo>
                      <a:pt x="158" y="149"/>
                    </a:lnTo>
                    <a:lnTo>
                      <a:pt x="158" y="149"/>
                    </a:lnTo>
                    <a:lnTo>
                      <a:pt x="158" y="60"/>
                    </a:lnTo>
                    <a:lnTo>
                      <a:pt x="170" y="60"/>
                    </a:lnTo>
                    <a:lnTo>
                      <a:pt x="170" y="149"/>
                    </a:lnTo>
                    <a:lnTo>
                      <a:pt x="201" y="149"/>
                    </a:lnTo>
                    <a:lnTo>
                      <a:pt x="201" y="0"/>
                    </a:lnTo>
                    <a:lnTo>
                      <a:pt x="0" y="0"/>
                    </a:lnTo>
                    <a:lnTo>
                      <a:pt x="0" y="149"/>
                    </a:lnTo>
                    <a:lnTo>
                      <a:pt x="33" y="149"/>
                    </a:lnTo>
                    <a:lnTo>
                      <a:pt x="33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42" name="Oval 298">
                <a:extLst>
                  <a:ext uri="{FF2B5EF4-FFF2-40B4-BE49-F238E27FC236}">
                    <a16:creationId xmlns:a16="http://schemas.microsoft.com/office/drawing/2014/main" id="{C0794163-409A-45B5-8CB9-5EE883038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73138" y="1347787"/>
                <a:ext cx="134937" cy="134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43" name="Freeform 299">
                <a:extLst>
                  <a:ext uri="{FF2B5EF4-FFF2-40B4-BE49-F238E27FC236}">
                    <a16:creationId xmlns:a16="http://schemas.microsoft.com/office/drawing/2014/main" id="{F4A39414-337E-4081-8231-D05C149F03FA}"/>
                  </a:ext>
                </a:extLst>
              </p:cNvPr>
              <p:cNvSpPr/>
              <p:nvPr/>
            </p:nvSpPr>
            <p:spPr bwMode="auto">
              <a:xfrm>
                <a:off x="-1090613" y="1504950"/>
                <a:ext cx="368300" cy="500063"/>
              </a:xfrm>
              <a:custGeom>
                <a:avLst/>
                <a:gdLst>
                  <a:gd name="T0" fmla="*/ 199 w 232"/>
                  <a:gd name="T1" fmla="*/ 149 h 315"/>
                  <a:gd name="T2" fmla="*/ 232 w 232"/>
                  <a:gd name="T3" fmla="*/ 149 h 315"/>
                  <a:gd name="T4" fmla="*/ 192 w 232"/>
                  <a:gd name="T5" fmla="*/ 0 h 315"/>
                  <a:gd name="T6" fmla="*/ 43 w 232"/>
                  <a:gd name="T7" fmla="*/ 0 h 315"/>
                  <a:gd name="T8" fmla="*/ 0 w 232"/>
                  <a:gd name="T9" fmla="*/ 149 h 315"/>
                  <a:gd name="T10" fmla="*/ 31 w 232"/>
                  <a:gd name="T11" fmla="*/ 149 h 315"/>
                  <a:gd name="T12" fmla="*/ 57 w 232"/>
                  <a:gd name="T13" fmla="*/ 60 h 315"/>
                  <a:gd name="T14" fmla="*/ 66 w 232"/>
                  <a:gd name="T15" fmla="*/ 60 h 315"/>
                  <a:gd name="T16" fmla="*/ 24 w 232"/>
                  <a:gd name="T17" fmla="*/ 225 h 315"/>
                  <a:gd name="T18" fmla="*/ 59 w 232"/>
                  <a:gd name="T19" fmla="*/ 225 h 315"/>
                  <a:gd name="T20" fmla="*/ 59 w 232"/>
                  <a:gd name="T21" fmla="*/ 315 h 315"/>
                  <a:gd name="T22" fmla="*/ 109 w 232"/>
                  <a:gd name="T23" fmla="*/ 315 h 315"/>
                  <a:gd name="T24" fmla="*/ 109 w 232"/>
                  <a:gd name="T25" fmla="*/ 225 h 315"/>
                  <a:gd name="T26" fmla="*/ 123 w 232"/>
                  <a:gd name="T27" fmla="*/ 225 h 315"/>
                  <a:gd name="T28" fmla="*/ 123 w 232"/>
                  <a:gd name="T29" fmla="*/ 315 h 315"/>
                  <a:gd name="T30" fmla="*/ 173 w 232"/>
                  <a:gd name="T31" fmla="*/ 315 h 315"/>
                  <a:gd name="T32" fmla="*/ 173 w 232"/>
                  <a:gd name="T33" fmla="*/ 225 h 315"/>
                  <a:gd name="T34" fmla="*/ 208 w 232"/>
                  <a:gd name="T35" fmla="*/ 225 h 315"/>
                  <a:gd name="T36" fmla="*/ 163 w 232"/>
                  <a:gd name="T37" fmla="*/ 60 h 315"/>
                  <a:gd name="T38" fmla="*/ 175 w 232"/>
                  <a:gd name="T39" fmla="*/ 60 h 315"/>
                  <a:gd name="T40" fmla="*/ 199 w 232"/>
                  <a:gd name="T41" fmla="*/ 149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1" h="315">
                    <a:moveTo>
                      <a:pt x="199" y="149"/>
                    </a:moveTo>
                    <a:lnTo>
                      <a:pt x="232" y="149"/>
                    </a:lnTo>
                    <a:lnTo>
                      <a:pt x="192" y="0"/>
                    </a:lnTo>
                    <a:lnTo>
                      <a:pt x="43" y="0"/>
                    </a:lnTo>
                    <a:lnTo>
                      <a:pt x="0" y="149"/>
                    </a:lnTo>
                    <a:lnTo>
                      <a:pt x="31" y="149"/>
                    </a:lnTo>
                    <a:lnTo>
                      <a:pt x="57" y="60"/>
                    </a:lnTo>
                    <a:lnTo>
                      <a:pt x="66" y="60"/>
                    </a:lnTo>
                    <a:lnTo>
                      <a:pt x="24" y="225"/>
                    </a:lnTo>
                    <a:lnTo>
                      <a:pt x="59" y="225"/>
                    </a:lnTo>
                    <a:lnTo>
                      <a:pt x="59" y="315"/>
                    </a:lnTo>
                    <a:lnTo>
                      <a:pt x="109" y="315"/>
                    </a:lnTo>
                    <a:lnTo>
                      <a:pt x="109" y="225"/>
                    </a:lnTo>
                    <a:lnTo>
                      <a:pt x="123" y="225"/>
                    </a:lnTo>
                    <a:lnTo>
                      <a:pt x="123" y="315"/>
                    </a:lnTo>
                    <a:lnTo>
                      <a:pt x="173" y="315"/>
                    </a:lnTo>
                    <a:lnTo>
                      <a:pt x="173" y="225"/>
                    </a:lnTo>
                    <a:lnTo>
                      <a:pt x="208" y="225"/>
                    </a:lnTo>
                    <a:lnTo>
                      <a:pt x="163" y="60"/>
                    </a:lnTo>
                    <a:lnTo>
                      <a:pt x="175" y="60"/>
                    </a:lnTo>
                    <a:lnTo>
                      <a:pt x="19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44" name="Freeform 300">
                <a:extLst>
                  <a:ext uri="{FF2B5EF4-FFF2-40B4-BE49-F238E27FC236}">
                    <a16:creationId xmlns:a16="http://schemas.microsoft.com/office/drawing/2014/main" id="{44ABD1DB-0F3B-4642-A03E-E1AFCCED4879}"/>
                  </a:ext>
                </a:extLst>
              </p:cNvPr>
              <p:cNvSpPr/>
              <p:nvPr/>
            </p:nvSpPr>
            <p:spPr bwMode="auto">
              <a:xfrm>
                <a:off x="-1720850" y="701675"/>
                <a:ext cx="574675" cy="533400"/>
              </a:xfrm>
              <a:custGeom>
                <a:avLst/>
                <a:gdLst>
                  <a:gd name="T0" fmla="*/ 91 w 153"/>
                  <a:gd name="T1" fmla="*/ 71 h 142"/>
                  <a:gd name="T2" fmla="*/ 117 w 153"/>
                  <a:gd name="T3" fmla="*/ 50 h 142"/>
                  <a:gd name="T4" fmla="*/ 123 w 153"/>
                  <a:gd name="T5" fmla="*/ 50 h 142"/>
                  <a:gd name="T6" fmla="*/ 140 w 153"/>
                  <a:gd name="T7" fmla="*/ 63 h 142"/>
                  <a:gd name="T8" fmla="*/ 151 w 153"/>
                  <a:gd name="T9" fmla="*/ 58 h 142"/>
                  <a:gd name="T10" fmla="*/ 150 w 153"/>
                  <a:gd name="T11" fmla="*/ 35 h 142"/>
                  <a:gd name="T12" fmla="*/ 103 w 153"/>
                  <a:gd name="T13" fmla="*/ 5 h 142"/>
                  <a:gd name="T14" fmla="*/ 73 w 153"/>
                  <a:gd name="T15" fmla="*/ 32 h 142"/>
                  <a:gd name="T16" fmla="*/ 35 w 153"/>
                  <a:gd name="T17" fmla="*/ 20 h 142"/>
                  <a:gd name="T18" fmla="*/ 4 w 153"/>
                  <a:gd name="T19" fmla="*/ 67 h 142"/>
                  <a:gd name="T20" fmla="*/ 97 w 153"/>
                  <a:gd name="T21" fmla="*/ 142 h 142"/>
                  <a:gd name="T22" fmla="*/ 113 w 153"/>
                  <a:gd name="T23" fmla="*/ 128 h 142"/>
                  <a:gd name="T24" fmla="*/ 91 w 153"/>
                  <a:gd name="T25" fmla="*/ 7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3" h="142">
                    <a:moveTo>
                      <a:pt x="91" y="71"/>
                    </a:moveTo>
                    <a:cubicBezTo>
                      <a:pt x="93" y="58"/>
                      <a:pt x="104" y="50"/>
                      <a:pt x="117" y="50"/>
                    </a:cubicBezTo>
                    <a:cubicBezTo>
                      <a:pt x="119" y="50"/>
                      <a:pt x="121" y="50"/>
                      <a:pt x="123" y="50"/>
                    </a:cubicBezTo>
                    <a:cubicBezTo>
                      <a:pt x="130" y="52"/>
                      <a:pt x="136" y="57"/>
                      <a:pt x="140" y="63"/>
                    </a:cubicBezTo>
                    <a:cubicBezTo>
                      <a:pt x="143" y="60"/>
                      <a:pt x="147" y="59"/>
                      <a:pt x="151" y="58"/>
                    </a:cubicBezTo>
                    <a:cubicBezTo>
                      <a:pt x="153" y="44"/>
                      <a:pt x="150" y="35"/>
                      <a:pt x="150" y="35"/>
                    </a:cubicBezTo>
                    <a:cubicBezTo>
                      <a:pt x="145" y="13"/>
                      <a:pt x="124" y="0"/>
                      <a:pt x="103" y="5"/>
                    </a:cubicBezTo>
                    <a:cubicBezTo>
                      <a:pt x="88" y="8"/>
                      <a:pt x="77" y="18"/>
                      <a:pt x="73" y="32"/>
                    </a:cubicBezTo>
                    <a:cubicBezTo>
                      <a:pt x="64" y="21"/>
                      <a:pt x="49" y="16"/>
                      <a:pt x="35" y="20"/>
                    </a:cubicBezTo>
                    <a:cubicBezTo>
                      <a:pt x="13" y="24"/>
                      <a:pt x="0" y="46"/>
                      <a:pt x="4" y="67"/>
                    </a:cubicBezTo>
                    <a:cubicBezTo>
                      <a:pt x="4" y="67"/>
                      <a:pt x="13" y="120"/>
                      <a:pt x="97" y="142"/>
                    </a:cubicBezTo>
                    <a:cubicBezTo>
                      <a:pt x="103" y="138"/>
                      <a:pt x="109" y="133"/>
                      <a:pt x="113" y="128"/>
                    </a:cubicBezTo>
                    <a:cubicBezTo>
                      <a:pt x="84" y="99"/>
                      <a:pt x="90" y="73"/>
                      <a:pt x="91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45" name="Freeform 301">
                <a:extLst>
                  <a:ext uri="{FF2B5EF4-FFF2-40B4-BE49-F238E27FC236}">
                    <a16:creationId xmlns:a16="http://schemas.microsoft.com/office/drawing/2014/main" id="{C4ABCDBF-C96F-455D-9E2A-454F87D9C399}"/>
                  </a:ext>
                </a:extLst>
              </p:cNvPr>
              <p:cNvSpPr/>
              <p:nvPr/>
            </p:nvSpPr>
            <p:spPr bwMode="auto">
              <a:xfrm>
                <a:off x="-1390650" y="904875"/>
                <a:ext cx="341312" cy="288925"/>
              </a:xfrm>
              <a:custGeom>
                <a:avLst/>
                <a:gdLst>
                  <a:gd name="T0" fmla="*/ 71 w 91"/>
                  <a:gd name="T1" fmla="*/ 9 h 77"/>
                  <a:gd name="T2" fmla="*/ 66 w 91"/>
                  <a:gd name="T3" fmla="*/ 9 h 77"/>
                  <a:gd name="T4" fmla="*/ 62 w 91"/>
                  <a:gd name="T5" fmla="*/ 9 h 77"/>
                  <a:gd name="T6" fmla="*/ 50 w 91"/>
                  <a:gd name="T7" fmla="*/ 16 h 77"/>
                  <a:gd name="T8" fmla="*/ 34 w 91"/>
                  <a:gd name="T9" fmla="*/ 1 h 77"/>
                  <a:gd name="T10" fmla="*/ 29 w 91"/>
                  <a:gd name="T11" fmla="*/ 0 h 77"/>
                  <a:gd name="T12" fmla="*/ 7 w 91"/>
                  <a:gd name="T13" fmla="*/ 18 h 77"/>
                  <a:gd name="T14" fmla="*/ 29 w 91"/>
                  <a:gd name="T15" fmla="*/ 71 h 77"/>
                  <a:gd name="T16" fmla="*/ 36 w 91"/>
                  <a:gd name="T17" fmla="*/ 77 h 77"/>
                  <a:gd name="T18" fmla="*/ 88 w 91"/>
                  <a:gd name="T19" fmla="*/ 36 h 77"/>
                  <a:gd name="T20" fmla="*/ 71 w 91"/>
                  <a:gd name="T21" fmla="*/ 9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7">
                    <a:moveTo>
                      <a:pt x="71" y="9"/>
                    </a:moveTo>
                    <a:cubicBezTo>
                      <a:pt x="69" y="9"/>
                      <a:pt x="68" y="9"/>
                      <a:pt x="66" y="9"/>
                    </a:cubicBezTo>
                    <a:cubicBezTo>
                      <a:pt x="65" y="9"/>
                      <a:pt x="63" y="9"/>
                      <a:pt x="62" y="9"/>
                    </a:cubicBezTo>
                    <a:cubicBezTo>
                      <a:pt x="57" y="10"/>
                      <a:pt x="53" y="13"/>
                      <a:pt x="50" y="16"/>
                    </a:cubicBezTo>
                    <a:cubicBezTo>
                      <a:pt x="48" y="9"/>
                      <a:pt x="42" y="3"/>
                      <a:pt x="34" y="1"/>
                    </a:cubicBezTo>
                    <a:cubicBezTo>
                      <a:pt x="32" y="0"/>
                      <a:pt x="30" y="0"/>
                      <a:pt x="29" y="0"/>
                    </a:cubicBezTo>
                    <a:cubicBezTo>
                      <a:pt x="19" y="0"/>
                      <a:pt x="9" y="7"/>
                      <a:pt x="7" y="18"/>
                    </a:cubicBezTo>
                    <a:cubicBezTo>
                      <a:pt x="7" y="18"/>
                      <a:pt x="0" y="42"/>
                      <a:pt x="29" y="71"/>
                    </a:cubicBezTo>
                    <a:cubicBezTo>
                      <a:pt x="31" y="73"/>
                      <a:pt x="33" y="75"/>
                      <a:pt x="36" y="77"/>
                    </a:cubicBezTo>
                    <a:cubicBezTo>
                      <a:pt x="83" y="65"/>
                      <a:pt x="88" y="36"/>
                      <a:pt x="88" y="36"/>
                    </a:cubicBezTo>
                    <a:cubicBezTo>
                      <a:pt x="91" y="24"/>
                      <a:pt x="83" y="12"/>
                      <a:pt x="7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46" name="Rectangle 302">
                <a:extLst>
                  <a:ext uri="{FF2B5EF4-FFF2-40B4-BE49-F238E27FC236}">
                    <a16:creationId xmlns:a16="http://schemas.microsoft.com/office/drawing/2014/main" id="{5E5611DD-D696-46C3-A3A6-18C927F08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956050" y="6067425"/>
                <a:ext cx="44450" cy="1158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47" name="Freeform 303">
                <a:extLst>
                  <a:ext uri="{FF2B5EF4-FFF2-40B4-BE49-F238E27FC236}">
                    <a16:creationId xmlns:a16="http://schemas.microsoft.com/office/drawing/2014/main" id="{9C99D6BF-5140-4A46-8655-B00DAC77719B}"/>
                  </a:ext>
                </a:extLst>
              </p:cNvPr>
              <p:cNvSpPr/>
              <p:nvPr/>
            </p:nvSpPr>
            <p:spPr bwMode="auto">
              <a:xfrm>
                <a:off x="-3760788" y="6067425"/>
                <a:ext cx="192087" cy="115888"/>
              </a:xfrm>
              <a:custGeom>
                <a:avLst/>
                <a:gdLst>
                  <a:gd name="T0" fmla="*/ 121 w 121"/>
                  <a:gd name="T1" fmla="*/ 73 h 73"/>
                  <a:gd name="T2" fmla="*/ 121 w 121"/>
                  <a:gd name="T3" fmla="*/ 0 h 73"/>
                  <a:gd name="T4" fmla="*/ 73 w 121"/>
                  <a:gd name="T5" fmla="*/ 0 h 73"/>
                  <a:gd name="T6" fmla="*/ 0 w 121"/>
                  <a:gd name="T7" fmla="*/ 73 h 73"/>
                  <a:gd name="T8" fmla="*/ 121 w 121"/>
                  <a:gd name="T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73">
                    <a:moveTo>
                      <a:pt x="121" y="73"/>
                    </a:moveTo>
                    <a:lnTo>
                      <a:pt x="121" y="0"/>
                    </a:lnTo>
                    <a:lnTo>
                      <a:pt x="73" y="0"/>
                    </a:lnTo>
                    <a:lnTo>
                      <a:pt x="0" y="73"/>
                    </a:lnTo>
                    <a:lnTo>
                      <a:pt x="121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48" name="Freeform 304">
                <a:extLst>
                  <a:ext uri="{FF2B5EF4-FFF2-40B4-BE49-F238E27FC236}">
                    <a16:creationId xmlns:a16="http://schemas.microsoft.com/office/drawing/2014/main" id="{1F07C107-A854-40E2-A4A2-5B5F60F018B6}"/>
                  </a:ext>
                </a:extLst>
              </p:cNvPr>
              <p:cNvSpPr/>
              <p:nvPr/>
            </p:nvSpPr>
            <p:spPr bwMode="auto">
              <a:xfrm>
                <a:off x="-3892550" y="6067425"/>
                <a:ext cx="128587" cy="115888"/>
              </a:xfrm>
              <a:custGeom>
                <a:avLst/>
                <a:gdLst>
                  <a:gd name="T0" fmla="*/ 81 w 81"/>
                  <a:gd name="T1" fmla="*/ 0 h 73"/>
                  <a:gd name="T2" fmla="*/ 0 w 81"/>
                  <a:gd name="T3" fmla="*/ 0 h 73"/>
                  <a:gd name="T4" fmla="*/ 0 w 81"/>
                  <a:gd name="T5" fmla="*/ 73 h 73"/>
                  <a:gd name="T6" fmla="*/ 7 w 81"/>
                  <a:gd name="T7" fmla="*/ 73 h 73"/>
                  <a:gd name="T8" fmla="*/ 81 w 81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3">
                    <a:moveTo>
                      <a:pt x="81" y="0"/>
                    </a:moveTo>
                    <a:lnTo>
                      <a:pt x="0" y="0"/>
                    </a:lnTo>
                    <a:lnTo>
                      <a:pt x="0" y="73"/>
                    </a:lnTo>
                    <a:lnTo>
                      <a:pt x="7" y="73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49" name="Freeform 305">
                <a:extLst>
                  <a:ext uri="{FF2B5EF4-FFF2-40B4-BE49-F238E27FC236}">
                    <a16:creationId xmlns:a16="http://schemas.microsoft.com/office/drawing/2014/main" id="{FA3AF2DA-0A2C-4EEF-BBDC-A80A136860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068763" y="5816600"/>
                <a:ext cx="612775" cy="614363"/>
              </a:xfrm>
              <a:custGeom>
                <a:avLst/>
                <a:gdLst>
                  <a:gd name="T0" fmla="*/ 94 w 163"/>
                  <a:gd name="T1" fmla="*/ 163 h 164"/>
                  <a:gd name="T2" fmla="*/ 163 w 163"/>
                  <a:gd name="T3" fmla="*/ 82 h 164"/>
                  <a:gd name="T4" fmla="*/ 94 w 163"/>
                  <a:gd name="T5" fmla="*/ 1 h 164"/>
                  <a:gd name="T6" fmla="*/ 94 w 163"/>
                  <a:gd name="T7" fmla="*/ 15 h 164"/>
                  <a:gd name="T8" fmla="*/ 125 w 163"/>
                  <a:gd name="T9" fmla="*/ 29 h 164"/>
                  <a:gd name="T10" fmla="*/ 94 w 163"/>
                  <a:gd name="T11" fmla="*/ 60 h 164"/>
                  <a:gd name="T12" fmla="*/ 94 w 163"/>
                  <a:gd name="T13" fmla="*/ 79 h 164"/>
                  <a:gd name="T14" fmla="*/ 107 w 163"/>
                  <a:gd name="T15" fmla="*/ 67 h 164"/>
                  <a:gd name="T16" fmla="*/ 109 w 163"/>
                  <a:gd name="T17" fmla="*/ 64 h 164"/>
                  <a:gd name="T18" fmla="*/ 111 w 163"/>
                  <a:gd name="T19" fmla="*/ 62 h 164"/>
                  <a:gd name="T20" fmla="*/ 134 w 163"/>
                  <a:gd name="T21" fmla="*/ 39 h 164"/>
                  <a:gd name="T22" fmla="*/ 150 w 163"/>
                  <a:gd name="T23" fmla="*/ 82 h 164"/>
                  <a:gd name="T24" fmla="*/ 150 w 163"/>
                  <a:gd name="T25" fmla="*/ 82 h 164"/>
                  <a:gd name="T26" fmla="*/ 94 w 163"/>
                  <a:gd name="T27" fmla="*/ 149 h 164"/>
                  <a:gd name="T28" fmla="*/ 94 w 163"/>
                  <a:gd name="T29" fmla="*/ 163 h 164"/>
                  <a:gd name="T30" fmla="*/ 81 w 163"/>
                  <a:gd name="T31" fmla="*/ 164 h 164"/>
                  <a:gd name="T32" fmla="*/ 94 w 163"/>
                  <a:gd name="T33" fmla="*/ 163 h 164"/>
                  <a:gd name="T34" fmla="*/ 94 w 163"/>
                  <a:gd name="T35" fmla="*/ 149 h 164"/>
                  <a:gd name="T36" fmla="*/ 81 w 163"/>
                  <a:gd name="T37" fmla="*/ 151 h 164"/>
                  <a:gd name="T38" fmla="*/ 38 w 163"/>
                  <a:gd name="T39" fmla="*/ 135 h 164"/>
                  <a:gd name="T40" fmla="*/ 71 w 163"/>
                  <a:gd name="T41" fmla="*/ 102 h 164"/>
                  <a:gd name="T42" fmla="*/ 73 w 163"/>
                  <a:gd name="T43" fmla="*/ 100 h 164"/>
                  <a:gd name="T44" fmla="*/ 76 w 163"/>
                  <a:gd name="T45" fmla="*/ 98 h 164"/>
                  <a:gd name="T46" fmla="*/ 94 w 163"/>
                  <a:gd name="T47" fmla="*/ 79 h 164"/>
                  <a:gd name="T48" fmla="*/ 94 w 163"/>
                  <a:gd name="T49" fmla="*/ 60 h 164"/>
                  <a:gd name="T50" fmla="*/ 92 w 163"/>
                  <a:gd name="T51" fmla="*/ 62 h 164"/>
                  <a:gd name="T52" fmla="*/ 90 w 163"/>
                  <a:gd name="T53" fmla="*/ 64 h 164"/>
                  <a:gd name="T54" fmla="*/ 87 w 163"/>
                  <a:gd name="T55" fmla="*/ 67 h 164"/>
                  <a:gd name="T56" fmla="*/ 56 w 163"/>
                  <a:gd name="T57" fmla="*/ 98 h 164"/>
                  <a:gd name="T58" fmla="*/ 54 w 163"/>
                  <a:gd name="T59" fmla="*/ 100 h 164"/>
                  <a:gd name="T60" fmla="*/ 52 w 163"/>
                  <a:gd name="T61" fmla="*/ 102 h 164"/>
                  <a:gd name="T62" fmla="*/ 29 w 163"/>
                  <a:gd name="T63" fmla="*/ 125 h 164"/>
                  <a:gd name="T64" fmla="*/ 13 w 163"/>
                  <a:gd name="T65" fmla="*/ 82 h 164"/>
                  <a:gd name="T66" fmla="*/ 81 w 163"/>
                  <a:gd name="T67" fmla="*/ 14 h 164"/>
                  <a:gd name="T68" fmla="*/ 81 w 163"/>
                  <a:gd name="T69" fmla="*/ 14 h 164"/>
                  <a:gd name="T70" fmla="*/ 94 w 163"/>
                  <a:gd name="T71" fmla="*/ 15 h 164"/>
                  <a:gd name="T72" fmla="*/ 94 w 163"/>
                  <a:gd name="T73" fmla="*/ 1 h 164"/>
                  <a:gd name="T74" fmla="*/ 81 w 163"/>
                  <a:gd name="T75" fmla="*/ 0 h 164"/>
                  <a:gd name="T76" fmla="*/ 0 w 163"/>
                  <a:gd name="T77" fmla="*/ 82 h 164"/>
                  <a:gd name="T78" fmla="*/ 81 w 163"/>
                  <a:gd name="T7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3" h="164">
                    <a:moveTo>
                      <a:pt x="94" y="163"/>
                    </a:moveTo>
                    <a:cubicBezTo>
                      <a:pt x="133" y="157"/>
                      <a:pt x="163" y="123"/>
                      <a:pt x="163" y="82"/>
                    </a:cubicBezTo>
                    <a:cubicBezTo>
                      <a:pt x="163" y="41"/>
                      <a:pt x="133" y="7"/>
                      <a:pt x="94" y="1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106" y="17"/>
                      <a:pt x="116" y="22"/>
                      <a:pt x="125" y="29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79"/>
                      <a:pt x="94" y="79"/>
                      <a:pt x="94" y="79"/>
                    </a:cubicBezTo>
                    <a:cubicBezTo>
                      <a:pt x="107" y="67"/>
                      <a:pt x="107" y="67"/>
                      <a:pt x="107" y="67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11" y="62"/>
                      <a:pt x="111" y="62"/>
                      <a:pt x="111" y="62"/>
                    </a:cubicBezTo>
                    <a:cubicBezTo>
                      <a:pt x="134" y="39"/>
                      <a:pt x="134" y="39"/>
                      <a:pt x="134" y="39"/>
                    </a:cubicBezTo>
                    <a:cubicBezTo>
                      <a:pt x="144" y="51"/>
                      <a:pt x="150" y="66"/>
                      <a:pt x="150" y="82"/>
                    </a:cubicBezTo>
                    <a:cubicBezTo>
                      <a:pt x="150" y="82"/>
                      <a:pt x="150" y="82"/>
                      <a:pt x="150" y="82"/>
                    </a:cubicBezTo>
                    <a:cubicBezTo>
                      <a:pt x="150" y="116"/>
                      <a:pt x="126" y="143"/>
                      <a:pt x="94" y="149"/>
                    </a:cubicBezTo>
                    <a:lnTo>
                      <a:pt x="94" y="163"/>
                    </a:lnTo>
                    <a:close/>
                    <a:moveTo>
                      <a:pt x="81" y="164"/>
                    </a:moveTo>
                    <a:cubicBezTo>
                      <a:pt x="86" y="164"/>
                      <a:pt x="90" y="164"/>
                      <a:pt x="94" y="163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0" y="150"/>
                      <a:pt x="86" y="151"/>
                      <a:pt x="81" y="151"/>
                    </a:cubicBezTo>
                    <a:cubicBezTo>
                      <a:pt x="65" y="151"/>
                      <a:pt x="50" y="145"/>
                      <a:pt x="38" y="135"/>
                    </a:cubicBezTo>
                    <a:cubicBezTo>
                      <a:pt x="71" y="102"/>
                      <a:pt x="71" y="102"/>
                      <a:pt x="71" y="102"/>
                    </a:cubicBezTo>
                    <a:cubicBezTo>
                      <a:pt x="73" y="100"/>
                      <a:pt x="73" y="100"/>
                      <a:pt x="73" y="100"/>
                    </a:cubicBezTo>
                    <a:cubicBezTo>
                      <a:pt x="76" y="98"/>
                      <a:pt x="76" y="98"/>
                      <a:pt x="76" y="98"/>
                    </a:cubicBezTo>
                    <a:cubicBezTo>
                      <a:pt x="94" y="79"/>
                      <a:pt x="94" y="79"/>
                      <a:pt x="94" y="79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0" y="64"/>
                      <a:pt x="90" y="64"/>
                      <a:pt x="90" y="64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56" y="98"/>
                      <a:pt x="56" y="98"/>
                      <a:pt x="56" y="98"/>
                    </a:cubicBezTo>
                    <a:cubicBezTo>
                      <a:pt x="54" y="100"/>
                      <a:pt x="54" y="100"/>
                      <a:pt x="54" y="100"/>
                    </a:cubicBezTo>
                    <a:cubicBezTo>
                      <a:pt x="52" y="102"/>
                      <a:pt x="52" y="102"/>
                      <a:pt x="52" y="102"/>
                    </a:cubicBezTo>
                    <a:cubicBezTo>
                      <a:pt x="29" y="125"/>
                      <a:pt x="29" y="125"/>
                      <a:pt x="29" y="125"/>
                    </a:cubicBezTo>
                    <a:cubicBezTo>
                      <a:pt x="19" y="114"/>
                      <a:pt x="13" y="99"/>
                      <a:pt x="13" y="82"/>
                    </a:cubicBezTo>
                    <a:cubicBezTo>
                      <a:pt x="13" y="45"/>
                      <a:pt x="44" y="14"/>
                      <a:pt x="81" y="14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6" y="14"/>
                      <a:pt x="90" y="14"/>
                      <a:pt x="94" y="15"/>
                    </a:cubicBezTo>
                    <a:cubicBezTo>
                      <a:pt x="94" y="1"/>
                      <a:pt x="94" y="1"/>
                      <a:pt x="94" y="1"/>
                    </a:cubicBezTo>
                    <a:cubicBezTo>
                      <a:pt x="90" y="1"/>
                      <a:pt x="86" y="0"/>
                      <a:pt x="81" y="0"/>
                    </a:cubicBezTo>
                    <a:cubicBezTo>
                      <a:pt x="36" y="0"/>
                      <a:pt x="0" y="37"/>
                      <a:pt x="0" y="82"/>
                    </a:cubicBezTo>
                    <a:cubicBezTo>
                      <a:pt x="0" y="128"/>
                      <a:pt x="36" y="164"/>
                      <a:pt x="81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50" name="Freeform 306">
                <a:extLst>
                  <a:ext uri="{FF2B5EF4-FFF2-40B4-BE49-F238E27FC236}">
                    <a16:creationId xmlns:a16="http://schemas.microsoft.com/office/drawing/2014/main" id="{1470E0E2-0A50-415C-A6D6-628FF84C5DB5}"/>
                  </a:ext>
                </a:extLst>
              </p:cNvPr>
              <p:cNvSpPr/>
              <p:nvPr/>
            </p:nvSpPr>
            <p:spPr bwMode="auto">
              <a:xfrm>
                <a:off x="-1849438" y="8631238"/>
                <a:ext cx="128587" cy="120650"/>
              </a:xfrm>
              <a:custGeom>
                <a:avLst/>
                <a:gdLst>
                  <a:gd name="T0" fmla="*/ 24 w 34"/>
                  <a:gd name="T1" fmla="*/ 0 h 32"/>
                  <a:gd name="T2" fmla="*/ 0 w 34"/>
                  <a:gd name="T3" fmla="*/ 32 h 32"/>
                  <a:gd name="T4" fmla="*/ 16 w 34"/>
                  <a:gd name="T5" fmla="*/ 32 h 32"/>
                  <a:gd name="T6" fmla="*/ 34 w 34"/>
                  <a:gd name="T7" fmla="*/ 8 h 32"/>
                  <a:gd name="T8" fmla="*/ 24 w 3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24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0" y="7"/>
                      <a:pt x="26" y="4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51" name="Freeform 307">
                <a:extLst>
                  <a:ext uri="{FF2B5EF4-FFF2-40B4-BE49-F238E27FC236}">
                    <a16:creationId xmlns:a16="http://schemas.microsoft.com/office/drawing/2014/main" id="{D3AE6C12-4B4F-4BFF-BF16-CB2F37761C5C}"/>
                  </a:ext>
                </a:extLst>
              </p:cNvPr>
              <p:cNvSpPr/>
              <p:nvPr/>
            </p:nvSpPr>
            <p:spPr bwMode="auto">
              <a:xfrm>
                <a:off x="-1747838" y="8578850"/>
                <a:ext cx="68262" cy="68263"/>
              </a:xfrm>
              <a:custGeom>
                <a:avLst/>
                <a:gdLst>
                  <a:gd name="T0" fmla="*/ 9 w 18"/>
                  <a:gd name="T1" fmla="*/ 18 h 18"/>
                  <a:gd name="T2" fmla="*/ 10 w 18"/>
                  <a:gd name="T3" fmla="*/ 18 h 18"/>
                  <a:gd name="T4" fmla="*/ 11 w 18"/>
                  <a:gd name="T5" fmla="*/ 18 h 18"/>
                  <a:gd name="T6" fmla="*/ 18 w 18"/>
                  <a:gd name="T7" fmla="*/ 9 h 18"/>
                  <a:gd name="T8" fmla="*/ 18 w 18"/>
                  <a:gd name="T9" fmla="*/ 9 h 18"/>
                  <a:gd name="T10" fmla="*/ 18 w 18"/>
                  <a:gd name="T11" fmla="*/ 7 h 18"/>
                  <a:gd name="T12" fmla="*/ 9 w 18"/>
                  <a:gd name="T13" fmla="*/ 0 h 18"/>
                  <a:gd name="T14" fmla="*/ 7 w 18"/>
                  <a:gd name="T15" fmla="*/ 0 h 18"/>
                  <a:gd name="T16" fmla="*/ 0 w 18"/>
                  <a:gd name="T17" fmla="*/ 10 h 18"/>
                  <a:gd name="T18" fmla="*/ 0 w 18"/>
                  <a:gd name="T19" fmla="*/ 11 h 18"/>
                  <a:gd name="T20" fmla="*/ 9 w 18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8">
                    <a:moveTo>
                      <a:pt x="9" y="18"/>
                    </a:moveTo>
                    <a:cubicBezTo>
                      <a:pt x="9" y="18"/>
                      <a:pt x="10" y="18"/>
                      <a:pt x="10" y="18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5" y="17"/>
                      <a:pt x="18" y="13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8"/>
                      <a:pt x="18" y="8"/>
                      <a:pt x="18" y="7"/>
                    </a:cubicBezTo>
                    <a:cubicBezTo>
                      <a:pt x="17" y="3"/>
                      <a:pt x="13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5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52" name="Freeform 308">
                <a:extLst>
                  <a:ext uri="{FF2B5EF4-FFF2-40B4-BE49-F238E27FC236}">
                    <a16:creationId xmlns:a16="http://schemas.microsoft.com/office/drawing/2014/main" id="{1866BA18-2E2D-482F-984E-16D7CC86E799}"/>
                  </a:ext>
                </a:extLst>
              </p:cNvPr>
              <p:cNvSpPr/>
              <p:nvPr/>
            </p:nvSpPr>
            <p:spPr bwMode="auto">
              <a:xfrm>
                <a:off x="-1624013" y="8631238"/>
                <a:ext cx="128587" cy="120650"/>
              </a:xfrm>
              <a:custGeom>
                <a:avLst/>
                <a:gdLst>
                  <a:gd name="T0" fmla="*/ 18 w 34"/>
                  <a:gd name="T1" fmla="*/ 32 h 32"/>
                  <a:gd name="T2" fmla="*/ 34 w 34"/>
                  <a:gd name="T3" fmla="*/ 32 h 32"/>
                  <a:gd name="T4" fmla="*/ 10 w 34"/>
                  <a:gd name="T5" fmla="*/ 0 h 32"/>
                  <a:gd name="T6" fmla="*/ 0 w 34"/>
                  <a:gd name="T7" fmla="*/ 8 h 32"/>
                  <a:gd name="T8" fmla="*/ 18 w 34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18" y="32"/>
                    </a:moveTo>
                    <a:cubicBezTo>
                      <a:pt x="34" y="32"/>
                      <a:pt x="34" y="32"/>
                      <a:pt x="34" y="3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4"/>
                      <a:pt x="4" y="7"/>
                      <a:pt x="0" y="8"/>
                    </a:cubicBezTo>
                    <a:lnTo>
                      <a:pt x="1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53" name="Freeform 309">
                <a:extLst>
                  <a:ext uri="{FF2B5EF4-FFF2-40B4-BE49-F238E27FC236}">
                    <a16:creationId xmlns:a16="http://schemas.microsoft.com/office/drawing/2014/main" id="{529ABEFC-A4FE-4CE5-BD77-B40F01E78DCD}"/>
                  </a:ext>
                </a:extLst>
              </p:cNvPr>
              <p:cNvSpPr/>
              <p:nvPr/>
            </p:nvSpPr>
            <p:spPr bwMode="auto">
              <a:xfrm>
                <a:off x="-1665288" y="8578850"/>
                <a:ext cx="68262" cy="68263"/>
              </a:xfrm>
              <a:custGeom>
                <a:avLst/>
                <a:gdLst>
                  <a:gd name="T0" fmla="*/ 11 w 18"/>
                  <a:gd name="T1" fmla="*/ 0 h 18"/>
                  <a:gd name="T2" fmla="*/ 9 w 18"/>
                  <a:gd name="T3" fmla="*/ 0 h 18"/>
                  <a:gd name="T4" fmla="*/ 0 w 18"/>
                  <a:gd name="T5" fmla="*/ 7 h 18"/>
                  <a:gd name="T6" fmla="*/ 0 w 18"/>
                  <a:gd name="T7" fmla="*/ 9 h 18"/>
                  <a:gd name="T8" fmla="*/ 0 w 18"/>
                  <a:gd name="T9" fmla="*/ 9 h 18"/>
                  <a:gd name="T10" fmla="*/ 7 w 18"/>
                  <a:gd name="T11" fmla="*/ 18 h 18"/>
                  <a:gd name="T12" fmla="*/ 8 w 18"/>
                  <a:gd name="T13" fmla="*/ 18 h 18"/>
                  <a:gd name="T14" fmla="*/ 9 w 18"/>
                  <a:gd name="T15" fmla="*/ 18 h 18"/>
                  <a:gd name="T16" fmla="*/ 17 w 18"/>
                  <a:gd name="T17" fmla="*/ 11 h 18"/>
                  <a:gd name="T18" fmla="*/ 18 w 18"/>
                  <a:gd name="T19" fmla="*/ 10 h 18"/>
                  <a:gd name="T20" fmla="*/ 11 w 18"/>
                  <a:gd name="T2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8">
                    <a:moveTo>
                      <a:pt x="11" y="0"/>
                    </a:moveTo>
                    <a:cubicBezTo>
                      <a:pt x="10" y="0"/>
                      <a:pt x="10" y="0"/>
                      <a:pt x="9" y="0"/>
                    </a:cubicBezTo>
                    <a:cubicBezTo>
                      <a:pt x="5" y="0"/>
                      <a:pt x="1" y="3"/>
                      <a:pt x="0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3" y="17"/>
                      <a:pt x="7" y="18"/>
                    </a:cubicBezTo>
                    <a:cubicBezTo>
                      <a:pt x="7" y="18"/>
                      <a:pt x="8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3" y="18"/>
                      <a:pt x="17" y="15"/>
                      <a:pt x="17" y="11"/>
                    </a:cubicBezTo>
                    <a:cubicBezTo>
                      <a:pt x="18" y="11"/>
                      <a:pt x="18" y="11"/>
                      <a:pt x="18" y="10"/>
                    </a:cubicBezTo>
                    <a:cubicBezTo>
                      <a:pt x="18" y="6"/>
                      <a:pt x="15" y="1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54" name="Freeform 310">
                <a:extLst>
                  <a:ext uri="{FF2B5EF4-FFF2-40B4-BE49-F238E27FC236}">
                    <a16:creationId xmlns:a16="http://schemas.microsoft.com/office/drawing/2014/main" id="{58AD402F-AC3A-4B16-8E7D-BD2B3BB63372}"/>
                  </a:ext>
                </a:extLst>
              </p:cNvPr>
              <p:cNvSpPr/>
              <p:nvPr/>
            </p:nvSpPr>
            <p:spPr bwMode="auto">
              <a:xfrm>
                <a:off x="-1905000" y="8767763"/>
                <a:ext cx="465137" cy="231775"/>
              </a:xfrm>
              <a:custGeom>
                <a:avLst/>
                <a:gdLst>
                  <a:gd name="T0" fmla="*/ 0 w 293"/>
                  <a:gd name="T1" fmla="*/ 0 h 146"/>
                  <a:gd name="T2" fmla="*/ 38 w 293"/>
                  <a:gd name="T3" fmla="*/ 146 h 146"/>
                  <a:gd name="T4" fmla="*/ 255 w 293"/>
                  <a:gd name="T5" fmla="*/ 146 h 146"/>
                  <a:gd name="T6" fmla="*/ 293 w 293"/>
                  <a:gd name="T7" fmla="*/ 0 h 146"/>
                  <a:gd name="T8" fmla="*/ 262 w 293"/>
                  <a:gd name="T9" fmla="*/ 0 h 146"/>
                  <a:gd name="T10" fmla="*/ 227 w 293"/>
                  <a:gd name="T11" fmla="*/ 0 h 146"/>
                  <a:gd name="T12" fmla="*/ 66 w 293"/>
                  <a:gd name="T13" fmla="*/ 0 h 146"/>
                  <a:gd name="T14" fmla="*/ 31 w 293"/>
                  <a:gd name="T15" fmla="*/ 0 h 146"/>
                  <a:gd name="T16" fmla="*/ 0 w 293"/>
                  <a:gd name="T1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3" h="146">
                    <a:moveTo>
                      <a:pt x="0" y="0"/>
                    </a:moveTo>
                    <a:lnTo>
                      <a:pt x="38" y="146"/>
                    </a:lnTo>
                    <a:lnTo>
                      <a:pt x="255" y="146"/>
                    </a:lnTo>
                    <a:lnTo>
                      <a:pt x="293" y="0"/>
                    </a:lnTo>
                    <a:lnTo>
                      <a:pt x="262" y="0"/>
                    </a:lnTo>
                    <a:lnTo>
                      <a:pt x="227" y="0"/>
                    </a:lnTo>
                    <a:lnTo>
                      <a:pt x="66" y="0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55" name="Oval 311">
                <a:extLst>
                  <a:ext uri="{FF2B5EF4-FFF2-40B4-BE49-F238E27FC236}">
                    <a16:creationId xmlns:a16="http://schemas.microsoft.com/office/drawing/2014/main" id="{7EA6FDC5-B258-42F5-B053-1BBDDFB76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296025" y="3848100"/>
                <a:ext cx="123825" cy="1238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56" name="Freeform 312">
                <a:extLst>
                  <a:ext uri="{FF2B5EF4-FFF2-40B4-BE49-F238E27FC236}">
                    <a16:creationId xmlns:a16="http://schemas.microsoft.com/office/drawing/2014/main" id="{D6D090C3-7423-4303-A818-E28E771A89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6772275" y="4213225"/>
                <a:ext cx="269875" cy="269875"/>
              </a:xfrm>
              <a:custGeom>
                <a:avLst/>
                <a:gdLst>
                  <a:gd name="T0" fmla="*/ 36 w 72"/>
                  <a:gd name="T1" fmla="*/ 72 h 72"/>
                  <a:gd name="T2" fmla="*/ 72 w 72"/>
                  <a:gd name="T3" fmla="*/ 36 h 72"/>
                  <a:gd name="T4" fmla="*/ 36 w 72"/>
                  <a:gd name="T5" fmla="*/ 0 h 72"/>
                  <a:gd name="T6" fmla="*/ 36 w 72"/>
                  <a:gd name="T7" fmla="*/ 16 h 72"/>
                  <a:gd name="T8" fmla="*/ 56 w 72"/>
                  <a:gd name="T9" fmla="*/ 36 h 72"/>
                  <a:gd name="T10" fmla="*/ 36 w 72"/>
                  <a:gd name="T11" fmla="*/ 55 h 72"/>
                  <a:gd name="T12" fmla="*/ 36 w 72"/>
                  <a:gd name="T13" fmla="*/ 72 h 72"/>
                  <a:gd name="T14" fmla="*/ 36 w 72"/>
                  <a:gd name="T15" fmla="*/ 0 h 72"/>
                  <a:gd name="T16" fmla="*/ 0 w 72"/>
                  <a:gd name="T17" fmla="*/ 36 h 72"/>
                  <a:gd name="T18" fmla="*/ 36 w 72"/>
                  <a:gd name="T19" fmla="*/ 72 h 72"/>
                  <a:gd name="T20" fmla="*/ 36 w 72"/>
                  <a:gd name="T21" fmla="*/ 72 h 72"/>
                  <a:gd name="T22" fmla="*/ 36 w 72"/>
                  <a:gd name="T23" fmla="*/ 55 h 72"/>
                  <a:gd name="T24" fmla="*/ 36 w 72"/>
                  <a:gd name="T25" fmla="*/ 55 h 72"/>
                  <a:gd name="T26" fmla="*/ 36 w 72"/>
                  <a:gd name="T27" fmla="*/ 55 h 72"/>
                  <a:gd name="T28" fmla="*/ 17 w 72"/>
                  <a:gd name="T29" fmla="*/ 36 h 72"/>
                  <a:gd name="T30" fmla="*/ 36 w 72"/>
                  <a:gd name="T31" fmla="*/ 16 h 72"/>
                  <a:gd name="T32" fmla="*/ 36 w 72"/>
                  <a:gd name="T33" fmla="*/ 16 h 72"/>
                  <a:gd name="T34" fmla="*/ 36 w 72"/>
                  <a:gd name="T3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47" y="16"/>
                      <a:pt x="56" y="25"/>
                      <a:pt x="56" y="36"/>
                    </a:cubicBezTo>
                    <a:cubicBezTo>
                      <a:pt x="56" y="46"/>
                      <a:pt x="47" y="55"/>
                      <a:pt x="36" y="55"/>
                    </a:cubicBezTo>
                    <a:lnTo>
                      <a:pt x="36" y="72"/>
                    </a:lnTo>
                    <a:close/>
                    <a:moveTo>
                      <a:pt x="36" y="0"/>
                    </a:moveTo>
                    <a:cubicBezTo>
                      <a:pt x="16" y="0"/>
                      <a:pt x="0" y="16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25" y="55"/>
                      <a:pt x="17" y="46"/>
                      <a:pt x="17" y="36"/>
                    </a:cubicBezTo>
                    <a:cubicBezTo>
                      <a:pt x="17" y="25"/>
                      <a:pt x="25" y="16"/>
                      <a:pt x="36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0"/>
                      <a:pt x="36" y="0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57" name="Freeform 313">
                <a:extLst>
                  <a:ext uri="{FF2B5EF4-FFF2-40B4-BE49-F238E27FC236}">
                    <a16:creationId xmlns:a16="http://schemas.microsoft.com/office/drawing/2014/main" id="{50ED8BF2-7450-4132-80C8-99E31B9AF5C3}"/>
                  </a:ext>
                </a:extLst>
              </p:cNvPr>
              <p:cNvSpPr/>
              <p:nvPr/>
            </p:nvSpPr>
            <p:spPr bwMode="auto">
              <a:xfrm>
                <a:off x="-6794500" y="4148137"/>
                <a:ext cx="319087" cy="117475"/>
              </a:xfrm>
              <a:custGeom>
                <a:avLst/>
                <a:gdLst>
                  <a:gd name="T0" fmla="*/ 6 w 85"/>
                  <a:gd name="T1" fmla="*/ 30 h 31"/>
                  <a:gd name="T2" fmla="*/ 11 w 85"/>
                  <a:gd name="T3" fmla="*/ 28 h 31"/>
                  <a:gd name="T4" fmla="*/ 42 w 85"/>
                  <a:gd name="T5" fmla="*/ 11 h 31"/>
                  <a:gd name="T6" fmla="*/ 74 w 85"/>
                  <a:gd name="T7" fmla="*/ 28 h 31"/>
                  <a:gd name="T8" fmla="*/ 82 w 85"/>
                  <a:gd name="T9" fmla="*/ 29 h 31"/>
                  <a:gd name="T10" fmla="*/ 83 w 85"/>
                  <a:gd name="T11" fmla="*/ 22 h 31"/>
                  <a:gd name="T12" fmla="*/ 42 w 85"/>
                  <a:gd name="T13" fmla="*/ 0 h 31"/>
                  <a:gd name="T14" fmla="*/ 1 w 85"/>
                  <a:gd name="T15" fmla="*/ 22 h 31"/>
                  <a:gd name="T16" fmla="*/ 3 w 85"/>
                  <a:gd name="T17" fmla="*/ 29 h 31"/>
                  <a:gd name="T18" fmla="*/ 6 w 85"/>
                  <a:gd name="T1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1">
                    <a:moveTo>
                      <a:pt x="6" y="30"/>
                    </a:moveTo>
                    <a:cubicBezTo>
                      <a:pt x="8" y="30"/>
                      <a:pt x="9" y="30"/>
                      <a:pt x="11" y="28"/>
                    </a:cubicBezTo>
                    <a:cubicBezTo>
                      <a:pt x="18" y="17"/>
                      <a:pt x="29" y="11"/>
                      <a:pt x="42" y="11"/>
                    </a:cubicBezTo>
                    <a:cubicBezTo>
                      <a:pt x="55" y="11"/>
                      <a:pt x="67" y="17"/>
                      <a:pt x="74" y="28"/>
                    </a:cubicBezTo>
                    <a:cubicBezTo>
                      <a:pt x="76" y="30"/>
                      <a:pt x="79" y="31"/>
                      <a:pt x="82" y="29"/>
                    </a:cubicBezTo>
                    <a:cubicBezTo>
                      <a:pt x="84" y="28"/>
                      <a:pt x="85" y="24"/>
                      <a:pt x="83" y="22"/>
                    </a:cubicBezTo>
                    <a:cubicBezTo>
                      <a:pt x="74" y="8"/>
                      <a:pt x="59" y="0"/>
                      <a:pt x="42" y="0"/>
                    </a:cubicBezTo>
                    <a:cubicBezTo>
                      <a:pt x="26" y="0"/>
                      <a:pt x="11" y="8"/>
                      <a:pt x="1" y="22"/>
                    </a:cubicBezTo>
                    <a:cubicBezTo>
                      <a:pt x="0" y="24"/>
                      <a:pt x="0" y="28"/>
                      <a:pt x="3" y="29"/>
                    </a:cubicBezTo>
                    <a:cubicBezTo>
                      <a:pt x="4" y="30"/>
                      <a:pt x="5" y="30"/>
                      <a:pt x="6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58" name="Freeform 314">
                <a:extLst>
                  <a:ext uri="{FF2B5EF4-FFF2-40B4-BE49-F238E27FC236}">
                    <a16:creationId xmlns:a16="http://schemas.microsoft.com/office/drawing/2014/main" id="{2B23344A-7C1E-4130-BC2B-FA6D11515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6284913" y="4213225"/>
                <a:ext cx="271462" cy="269875"/>
              </a:xfrm>
              <a:custGeom>
                <a:avLst/>
                <a:gdLst>
                  <a:gd name="T0" fmla="*/ 36 w 72"/>
                  <a:gd name="T1" fmla="*/ 0 h 72"/>
                  <a:gd name="T2" fmla="*/ 36 w 72"/>
                  <a:gd name="T3" fmla="*/ 0 h 72"/>
                  <a:gd name="T4" fmla="*/ 36 w 72"/>
                  <a:gd name="T5" fmla="*/ 16 h 72"/>
                  <a:gd name="T6" fmla="*/ 36 w 72"/>
                  <a:gd name="T7" fmla="*/ 16 h 72"/>
                  <a:gd name="T8" fmla="*/ 55 w 72"/>
                  <a:gd name="T9" fmla="*/ 36 h 72"/>
                  <a:gd name="T10" fmla="*/ 36 w 72"/>
                  <a:gd name="T11" fmla="*/ 55 h 72"/>
                  <a:gd name="T12" fmla="*/ 36 w 72"/>
                  <a:gd name="T13" fmla="*/ 55 h 72"/>
                  <a:gd name="T14" fmla="*/ 36 w 72"/>
                  <a:gd name="T15" fmla="*/ 55 h 72"/>
                  <a:gd name="T16" fmla="*/ 36 w 72"/>
                  <a:gd name="T17" fmla="*/ 72 h 72"/>
                  <a:gd name="T18" fmla="*/ 36 w 72"/>
                  <a:gd name="T19" fmla="*/ 72 h 72"/>
                  <a:gd name="T20" fmla="*/ 72 w 72"/>
                  <a:gd name="T21" fmla="*/ 36 h 72"/>
                  <a:gd name="T22" fmla="*/ 36 w 72"/>
                  <a:gd name="T23" fmla="*/ 0 h 72"/>
                  <a:gd name="T24" fmla="*/ 36 w 72"/>
                  <a:gd name="T25" fmla="*/ 0 h 72"/>
                  <a:gd name="T26" fmla="*/ 0 w 72"/>
                  <a:gd name="T27" fmla="*/ 36 h 72"/>
                  <a:gd name="T28" fmla="*/ 36 w 72"/>
                  <a:gd name="T29" fmla="*/ 72 h 72"/>
                  <a:gd name="T30" fmla="*/ 36 w 72"/>
                  <a:gd name="T31" fmla="*/ 55 h 72"/>
                  <a:gd name="T32" fmla="*/ 16 w 72"/>
                  <a:gd name="T33" fmla="*/ 36 h 72"/>
                  <a:gd name="T34" fmla="*/ 36 w 72"/>
                  <a:gd name="T35" fmla="*/ 16 h 72"/>
                  <a:gd name="T36" fmla="*/ 36 w 72"/>
                  <a:gd name="T3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46" y="16"/>
                      <a:pt x="55" y="25"/>
                      <a:pt x="55" y="36"/>
                    </a:cubicBezTo>
                    <a:cubicBezTo>
                      <a:pt x="55" y="46"/>
                      <a:pt x="4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lose/>
                    <a:moveTo>
                      <a:pt x="36" y="0"/>
                    </a:moveTo>
                    <a:cubicBezTo>
                      <a:pt x="16" y="0"/>
                      <a:pt x="0" y="16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25" y="55"/>
                      <a:pt x="16" y="46"/>
                      <a:pt x="16" y="36"/>
                    </a:cubicBezTo>
                    <a:cubicBezTo>
                      <a:pt x="16" y="25"/>
                      <a:pt x="25" y="16"/>
                      <a:pt x="36" y="1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59" name="Freeform 315">
                <a:extLst>
                  <a:ext uri="{FF2B5EF4-FFF2-40B4-BE49-F238E27FC236}">
                    <a16:creationId xmlns:a16="http://schemas.microsoft.com/office/drawing/2014/main" id="{5365F7E1-A50F-466B-A377-BF87D0A3D11C}"/>
                  </a:ext>
                </a:extLst>
              </p:cNvPr>
              <p:cNvSpPr/>
              <p:nvPr/>
            </p:nvSpPr>
            <p:spPr bwMode="auto">
              <a:xfrm>
                <a:off x="-6310313" y="4148137"/>
                <a:ext cx="319087" cy="117475"/>
              </a:xfrm>
              <a:custGeom>
                <a:avLst/>
                <a:gdLst>
                  <a:gd name="T0" fmla="*/ 43 w 85"/>
                  <a:gd name="T1" fmla="*/ 0 h 31"/>
                  <a:gd name="T2" fmla="*/ 2 w 85"/>
                  <a:gd name="T3" fmla="*/ 22 h 31"/>
                  <a:gd name="T4" fmla="*/ 3 w 85"/>
                  <a:gd name="T5" fmla="*/ 29 h 31"/>
                  <a:gd name="T6" fmla="*/ 6 w 85"/>
                  <a:gd name="T7" fmla="*/ 30 h 31"/>
                  <a:gd name="T8" fmla="*/ 11 w 85"/>
                  <a:gd name="T9" fmla="*/ 28 h 31"/>
                  <a:gd name="T10" fmla="*/ 43 w 85"/>
                  <a:gd name="T11" fmla="*/ 11 h 31"/>
                  <a:gd name="T12" fmla="*/ 74 w 85"/>
                  <a:gd name="T13" fmla="*/ 28 h 31"/>
                  <a:gd name="T14" fmla="*/ 82 w 85"/>
                  <a:gd name="T15" fmla="*/ 29 h 31"/>
                  <a:gd name="T16" fmla="*/ 84 w 85"/>
                  <a:gd name="T17" fmla="*/ 22 h 31"/>
                  <a:gd name="T18" fmla="*/ 43 w 8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1">
                    <a:moveTo>
                      <a:pt x="43" y="0"/>
                    </a:moveTo>
                    <a:cubicBezTo>
                      <a:pt x="26" y="0"/>
                      <a:pt x="11" y="8"/>
                      <a:pt x="2" y="22"/>
                    </a:cubicBezTo>
                    <a:cubicBezTo>
                      <a:pt x="0" y="24"/>
                      <a:pt x="1" y="28"/>
                      <a:pt x="3" y="29"/>
                    </a:cubicBezTo>
                    <a:cubicBezTo>
                      <a:pt x="4" y="30"/>
                      <a:pt x="5" y="30"/>
                      <a:pt x="6" y="30"/>
                    </a:cubicBezTo>
                    <a:cubicBezTo>
                      <a:pt x="8" y="30"/>
                      <a:pt x="10" y="30"/>
                      <a:pt x="11" y="28"/>
                    </a:cubicBezTo>
                    <a:cubicBezTo>
                      <a:pt x="18" y="17"/>
                      <a:pt x="30" y="11"/>
                      <a:pt x="43" y="11"/>
                    </a:cubicBezTo>
                    <a:cubicBezTo>
                      <a:pt x="55" y="11"/>
                      <a:pt x="67" y="17"/>
                      <a:pt x="74" y="28"/>
                    </a:cubicBezTo>
                    <a:cubicBezTo>
                      <a:pt x="76" y="30"/>
                      <a:pt x="80" y="31"/>
                      <a:pt x="82" y="29"/>
                    </a:cubicBezTo>
                    <a:cubicBezTo>
                      <a:pt x="85" y="28"/>
                      <a:pt x="85" y="24"/>
                      <a:pt x="84" y="22"/>
                    </a:cubicBezTo>
                    <a:cubicBezTo>
                      <a:pt x="74" y="8"/>
                      <a:pt x="59" y="0"/>
                      <a:pt x="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0" name="Freeform 316">
                <a:extLst>
                  <a:ext uri="{FF2B5EF4-FFF2-40B4-BE49-F238E27FC236}">
                    <a16:creationId xmlns:a16="http://schemas.microsoft.com/office/drawing/2014/main" id="{9B32BD05-32F9-4CA6-BFF3-6F8C8B64D3F5}"/>
                  </a:ext>
                </a:extLst>
              </p:cNvPr>
              <p:cNvSpPr/>
              <p:nvPr/>
            </p:nvSpPr>
            <p:spPr bwMode="auto">
              <a:xfrm>
                <a:off x="-6546850" y="3919537"/>
                <a:ext cx="473075" cy="552450"/>
              </a:xfrm>
              <a:custGeom>
                <a:avLst/>
                <a:gdLst>
                  <a:gd name="T0" fmla="*/ 84 w 126"/>
                  <a:gd name="T1" fmla="*/ 54 h 147"/>
                  <a:gd name="T2" fmla="*/ 88 w 126"/>
                  <a:gd name="T3" fmla="*/ 54 h 147"/>
                  <a:gd name="T4" fmla="*/ 120 w 126"/>
                  <a:gd name="T5" fmla="*/ 40 h 147"/>
                  <a:gd name="T6" fmla="*/ 124 w 126"/>
                  <a:gd name="T7" fmla="*/ 30 h 147"/>
                  <a:gd name="T8" fmla="*/ 113 w 126"/>
                  <a:gd name="T9" fmla="*/ 26 h 147"/>
                  <a:gd name="T10" fmla="*/ 92 w 126"/>
                  <a:gd name="T11" fmla="*/ 36 h 147"/>
                  <a:gd name="T12" fmla="*/ 89 w 126"/>
                  <a:gd name="T13" fmla="*/ 36 h 147"/>
                  <a:gd name="T14" fmla="*/ 53 w 126"/>
                  <a:gd name="T15" fmla="*/ 1 h 147"/>
                  <a:gd name="T16" fmla="*/ 50 w 126"/>
                  <a:gd name="T17" fmla="*/ 1 h 147"/>
                  <a:gd name="T18" fmla="*/ 1 w 126"/>
                  <a:gd name="T19" fmla="*/ 50 h 147"/>
                  <a:gd name="T20" fmla="*/ 1 w 126"/>
                  <a:gd name="T21" fmla="*/ 53 h 147"/>
                  <a:gd name="T22" fmla="*/ 34 w 126"/>
                  <a:gd name="T23" fmla="*/ 82 h 147"/>
                  <a:gd name="T24" fmla="*/ 35 w 126"/>
                  <a:gd name="T25" fmla="*/ 86 h 147"/>
                  <a:gd name="T26" fmla="*/ 18 w 126"/>
                  <a:gd name="T27" fmla="*/ 123 h 147"/>
                  <a:gd name="T28" fmla="*/ 19 w 126"/>
                  <a:gd name="T29" fmla="*/ 127 h 147"/>
                  <a:gd name="T30" fmla="*/ 30 w 126"/>
                  <a:gd name="T31" fmla="*/ 143 h 147"/>
                  <a:gd name="T32" fmla="*/ 38 w 126"/>
                  <a:gd name="T33" fmla="*/ 147 h 147"/>
                  <a:gd name="T34" fmla="*/ 45 w 126"/>
                  <a:gd name="T35" fmla="*/ 145 h 147"/>
                  <a:gd name="T36" fmla="*/ 47 w 126"/>
                  <a:gd name="T37" fmla="*/ 130 h 147"/>
                  <a:gd name="T38" fmla="*/ 43 w 126"/>
                  <a:gd name="T39" fmla="*/ 125 h 147"/>
                  <a:gd name="T40" fmla="*/ 42 w 126"/>
                  <a:gd name="T41" fmla="*/ 120 h 147"/>
                  <a:gd name="T42" fmla="*/ 59 w 126"/>
                  <a:gd name="T43" fmla="*/ 81 h 147"/>
                  <a:gd name="T44" fmla="*/ 59 w 126"/>
                  <a:gd name="T45" fmla="*/ 77 h 147"/>
                  <a:gd name="T46" fmla="*/ 40 w 126"/>
                  <a:gd name="T47" fmla="*/ 59 h 147"/>
                  <a:gd name="T48" fmla="*/ 40 w 126"/>
                  <a:gd name="T49" fmla="*/ 55 h 147"/>
                  <a:gd name="T50" fmla="*/ 61 w 126"/>
                  <a:gd name="T51" fmla="*/ 35 h 147"/>
                  <a:gd name="T52" fmla="*/ 65 w 126"/>
                  <a:gd name="T53" fmla="*/ 35 h 147"/>
                  <a:gd name="T54" fmla="*/ 84 w 126"/>
                  <a:gd name="T55" fmla="*/ 5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5" h="147">
                    <a:moveTo>
                      <a:pt x="84" y="54"/>
                    </a:moveTo>
                    <a:cubicBezTo>
                      <a:pt x="85" y="55"/>
                      <a:pt x="87" y="55"/>
                      <a:pt x="88" y="54"/>
                    </a:cubicBezTo>
                    <a:cubicBezTo>
                      <a:pt x="120" y="40"/>
                      <a:pt x="120" y="40"/>
                      <a:pt x="120" y="40"/>
                    </a:cubicBezTo>
                    <a:cubicBezTo>
                      <a:pt x="124" y="38"/>
                      <a:pt x="126" y="34"/>
                      <a:pt x="124" y="30"/>
                    </a:cubicBezTo>
                    <a:cubicBezTo>
                      <a:pt x="122" y="26"/>
                      <a:pt x="117" y="24"/>
                      <a:pt x="113" y="2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1" y="37"/>
                      <a:pt x="89" y="37"/>
                      <a:pt x="89" y="36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1" y="0"/>
                      <a:pt x="50" y="1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7" y="59"/>
                      <a:pt x="27" y="76"/>
                      <a:pt x="34" y="82"/>
                    </a:cubicBezTo>
                    <a:cubicBezTo>
                      <a:pt x="35" y="83"/>
                      <a:pt x="36" y="85"/>
                      <a:pt x="35" y="86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4"/>
                      <a:pt x="18" y="126"/>
                      <a:pt x="19" y="127"/>
                    </a:cubicBezTo>
                    <a:cubicBezTo>
                      <a:pt x="30" y="143"/>
                      <a:pt x="30" y="143"/>
                      <a:pt x="30" y="143"/>
                    </a:cubicBezTo>
                    <a:cubicBezTo>
                      <a:pt x="32" y="145"/>
                      <a:pt x="35" y="147"/>
                      <a:pt x="38" y="147"/>
                    </a:cubicBezTo>
                    <a:cubicBezTo>
                      <a:pt x="40" y="147"/>
                      <a:pt x="42" y="146"/>
                      <a:pt x="45" y="145"/>
                    </a:cubicBezTo>
                    <a:cubicBezTo>
                      <a:pt x="49" y="141"/>
                      <a:pt x="50" y="135"/>
                      <a:pt x="47" y="130"/>
                    </a:cubicBezTo>
                    <a:cubicBezTo>
                      <a:pt x="43" y="125"/>
                      <a:pt x="43" y="125"/>
                      <a:pt x="43" y="125"/>
                    </a:cubicBezTo>
                    <a:cubicBezTo>
                      <a:pt x="42" y="124"/>
                      <a:pt x="42" y="122"/>
                      <a:pt x="42" y="120"/>
                    </a:cubicBezTo>
                    <a:cubicBezTo>
                      <a:pt x="59" y="81"/>
                      <a:pt x="59" y="81"/>
                      <a:pt x="59" y="81"/>
                    </a:cubicBezTo>
                    <a:cubicBezTo>
                      <a:pt x="60" y="79"/>
                      <a:pt x="60" y="78"/>
                      <a:pt x="59" y="77"/>
                    </a:cubicBezTo>
                    <a:cubicBezTo>
                      <a:pt x="55" y="73"/>
                      <a:pt x="45" y="63"/>
                      <a:pt x="40" y="59"/>
                    </a:cubicBezTo>
                    <a:cubicBezTo>
                      <a:pt x="39" y="58"/>
                      <a:pt x="39" y="56"/>
                      <a:pt x="40" y="5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2" y="34"/>
                      <a:pt x="64" y="34"/>
                      <a:pt x="65" y="35"/>
                    </a:cubicBezTo>
                    <a:lnTo>
                      <a:pt x="84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1" name="Freeform 317">
                <a:extLst>
                  <a:ext uri="{FF2B5EF4-FFF2-40B4-BE49-F238E27FC236}">
                    <a16:creationId xmlns:a16="http://schemas.microsoft.com/office/drawing/2014/main" id="{FB29EB1D-C75A-46C4-8BF4-286EEF66BD56}"/>
                  </a:ext>
                </a:extLst>
              </p:cNvPr>
              <p:cNvSpPr/>
              <p:nvPr/>
            </p:nvSpPr>
            <p:spPr bwMode="auto">
              <a:xfrm>
                <a:off x="-2870200" y="4178300"/>
                <a:ext cx="374650" cy="233363"/>
              </a:xfrm>
              <a:custGeom>
                <a:avLst/>
                <a:gdLst>
                  <a:gd name="T0" fmla="*/ 100 w 100"/>
                  <a:gd name="T1" fmla="*/ 62 h 62"/>
                  <a:gd name="T2" fmla="*/ 100 w 100"/>
                  <a:gd name="T3" fmla="*/ 19 h 62"/>
                  <a:gd name="T4" fmla="*/ 81 w 100"/>
                  <a:gd name="T5" fmla="*/ 0 h 62"/>
                  <a:gd name="T6" fmla="*/ 19 w 100"/>
                  <a:gd name="T7" fmla="*/ 0 h 62"/>
                  <a:gd name="T8" fmla="*/ 0 w 100"/>
                  <a:gd name="T9" fmla="*/ 19 h 62"/>
                  <a:gd name="T10" fmla="*/ 0 w 100"/>
                  <a:gd name="T11" fmla="*/ 43 h 62"/>
                  <a:gd name="T12" fmla="*/ 15 w 100"/>
                  <a:gd name="T13" fmla="*/ 43 h 62"/>
                  <a:gd name="T14" fmla="*/ 15 w 100"/>
                  <a:gd name="T15" fmla="*/ 19 h 62"/>
                  <a:gd name="T16" fmla="*/ 19 w 100"/>
                  <a:gd name="T17" fmla="*/ 15 h 62"/>
                  <a:gd name="T18" fmla="*/ 81 w 100"/>
                  <a:gd name="T19" fmla="*/ 15 h 62"/>
                  <a:gd name="T20" fmla="*/ 85 w 100"/>
                  <a:gd name="T21" fmla="*/ 19 h 62"/>
                  <a:gd name="T22" fmla="*/ 85 w 100"/>
                  <a:gd name="T23" fmla="*/ 62 h 62"/>
                  <a:gd name="T24" fmla="*/ 100 w 100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" h="62">
                    <a:moveTo>
                      <a:pt x="100" y="62"/>
                    </a:move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9"/>
                      <a:pt x="92" y="0"/>
                      <a:pt x="8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6" y="15"/>
                      <a:pt x="19" y="15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4" y="15"/>
                      <a:pt x="85" y="17"/>
                      <a:pt x="85" y="19"/>
                    </a:cubicBezTo>
                    <a:cubicBezTo>
                      <a:pt x="85" y="62"/>
                      <a:pt x="85" y="62"/>
                      <a:pt x="85" y="62"/>
                    </a:cubicBezTo>
                    <a:lnTo>
                      <a:pt x="100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2" name="Freeform 318">
                <a:extLst>
                  <a:ext uri="{FF2B5EF4-FFF2-40B4-BE49-F238E27FC236}">
                    <a16:creationId xmlns:a16="http://schemas.microsoft.com/office/drawing/2014/main" id="{D47A40CB-7B5D-4BC1-8F4F-181C1F3854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922588" y="4425950"/>
                <a:ext cx="476250" cy="271463"/>
              </a:xfrm>
              <a:custGeom>
                <a:avLst/>
                <a:gdLst>
                  <a:gd name="T0" fmla="*/ 99 w 127"/>
                  <a:gd name="T1" fmla="*/ 0 h 72"/>
                  <a:gd name="T2" fmla="*/ 64 w 127"/>
                  <a:gd name="T3" fmla="*/ 0 h 72"/>
                  <a:gd name="T4" fmla="*/ 64 w 127"/>
                  <a:gd name="T5" fmla="*/ 20 h 72"/>
                  <a:gd name="T6" fmla="*/ 75 w 127"/>
                  <a:gd name="T7" fmla="*/ 31 h 72"/>
                  <a:gd name="T8" fmla="*/ 68 w 127"/>
                  <a:gd name="T9" fmla="*/ 41 h 72"/>
                  <a:gd name="T10" fmla="*/ 68 w 127"/>
                  <a:gd name="T11" fmla="*/ 41 h 72"/>
                  <a:gd name="T12" fmla="*/ 68 w 127"/>
                  <a:gd name="T13" fmla="*/ 59 h 72"/>
                  <a:gd name="T14" fmla="*/ 64 w 127"/>
                  <a:gd name="T15" fmla="*/ 59 h 72"/>
                  <a:gd name="T16" fmla="*/ 64 w 127"/>
                  <a:gd name="T17" fmla="*/ 72 h 72"/>
                  <a:gd name="T18" fmla="*/ 127 w 127"/>
                  <a:gd name="T19" fmla="*/ 72 h 72"/>
                  <a:gd name="T20" fmla="*/ 127 w 127"/>
                  <a:gd name="T21" fmla="*/ 0 h 72"/>
                  <a:gd name="T22" fmla="*/ 114 w 127"/>
                  <a:gd name="T23" fmla="*/ 0 h 72"/>
                  <a:gd name="T24" fmla="*/ 99 w 127"/>
                  <a:gd name="T25" fmla="*/ 0 h 72"/>
                  <a:gd name="T26" fmla="*/ 64 w 127"/>
                  <a:gd name="T27" fmla="*/ 0 h 72"/>
                  <a:gd name="T28" fmla="*/ 0 w 127"/>
                  <a:gd name="T29" fmla="*/ 0 h 72"/>
                  <a:gd name="T30" fmla="*/ 0 w 127"/>
                  <a:gd name="T31" fmla="*/ 72 h 72"/>
                  <a:gd name="T32" fmla="*/ 64 w 127"/>
                  <a:gd name="T33" fmla="*/ 72 h 72"/>
                  <a:gd name="T34" fmla="*/ 64 w 127"/>
                  <a:gd name="T35" fmla="*/ 59 h 72"/>
                  <a:gd name="T36" fmla="*/ 59 w 127"/>
                  <a:gd name="T37" fmla="*/ 59 h 72"/>
                  <a:gd name="T38" fmla="*/ 59 w 127"/>
                  <a:gd name="T39" fmla="*/ 41 h 72"/>
                  <a:gd name="T40" fmla="*/ 52 w 127"/>
                  <a:gd name="T41" fmla="*/ 31 h 72"/>
                  <a:gd name="T42" fmla="*/ 64 w 127"/>
                  <a:gd name="T43" fmla="*/ 20 h 72"/>
                  <a:gd name="T44" fmla="*/ 64 w 127"/>
                  <a:gd name="T45" fmla="*/ 20 h 72"/>
                  <a:gd name="T46" fmla="*/ 64 w 127"/>
                  <a:gd name="T4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7" h="72">
                    <a:moveTo>
                      <a:pt x="99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70" y="20"/>
                      <a:pt x="75" y="25"/>
                      <a:pt x="75" y="31"/>
                    </a:cubicBezTo>
                    <a:cubicBezTo>
                      <a:pt x="75" y="36"/>
                      <a:pt x="72" y="40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59"/>
                      <a:pt x="68" y="59"/>
                      <a:pt x="68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127" y="72"/>
                      <a:pt x="127" y="72"/>
                      <a:pt x="127" y="72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14" y="0"/>
                      <a:pt x="114" y="0"/>
                      <a:pt x="114" y="0"/>
                    </a:cubicBezTo>
                    <a:lnTo>
                      <a:pt x="99" y="0"/>
                    </a:lnTo>
                    <a:close/>
                    <a:moveTo>
                      <a:pt x="6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5" y="40"/>
                      <a:pt x="52" y="36"/>
                      <a:pt x="52" y="31"/>
                    </a:cubicBezTo>
                    <a:cubicBezTo>
                      <a:pt x="52" y="25"/>
                      <a:pt x="57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3" name="Freeform 319">
                <a:extLst>
                  <a:ext uri="{FF2B5EF4-FFF2-40B4-BE49-F238E27FC236}">
                    <a16:creationId xmlns:a16="http://schemas.microsoft.com/office/drawing/2014/main" id="{3F3D5D6A-7651-418A-8A96-30C545CF6AAC}"/>
                  </a:ext>
                </a:extLst>
              </p:cNvPr>
              <p:cNvSpPr/>
              <p:nvPr/>
            </p:nvSpPr>
            <p:spPr bwMode="auto">
              <a:xfrm>
                <a:off x="-7085012" y="3255962"/>
                <a:ext cx="687387" cy="644525"/>
              </a:xfrm>
              <a:custGeom>
                <a:avLst/>
                <a:gdLst>
                  <a:gd name="T0" fmla="*/ 26 w 183"/>
                  <a:gd name="T1" fmla="*/ 139 h 172"/>
                  <a:gd name="T2" fmla="*/ 76 w 183"/>
                  <a:gd name="T3" fmla="*/ 113 h 172"/>
                  <a:gd name="T4" fmla="*/ 85 w 183"/>
                  <a:gd name="T5" fmla="*/ 111 h 172"/>
                  <a:gd name="T6" fmla="*/ 86 w 183"/>
                  <a:gd name="T7" fmla="*/ 121 h 172"/>
                  <a:gd name="T8" fmla="*/ 85 w 183"/>
                  <a:gd name="T9" fmla="*/ 142 h 172"/>
                  <a:gd name="T10" fmla="*/ 84 w 183"/>
                  <a:gd name="T11" fmla="*/ 172 h 172"/>
                  <a:gd name="T12" fmla="*/ 99 w 183"/>
                  <a:gd name="T13" fmla="*/ 172 h 172"/>
                  <a:gd name="T14" fmla="*/ 98 w 183"/>
                  <a:gd name="T15" fmla="*/ 142 h 172"/>
                  <a:gd name="T16" fmla="*/ 97 w 183"/>
                  <a:gd name="T17" fmla="*/ 121 h 172"/>
                  <a:gd name="T18" fmla="*/ 97 w 183"/>
                  <a:gd name="T19" fmla="*/ 111 h 172"/>
                  <a:gd name="T20" fmla="*/ 106 w 183"/>
                  <a:gd name="T21" fmla="*/ 113 h 172"/>
                  <a:gd name="T22" fmla="*/ 156 w 183"/>
                  <a:gd name="T23" fmla="*/ 139 h 172"/>
                  <a:gd name="T24" fmla="*/ 176 w 183"/>
                  <a:gd name="T25" fmla="*/ 119 h 172"/>
                  <a:gd name="T26" fmla="*/ 164 w 183"/>
                  <a:gd name="T27" fmla="*/ 56 h 172"/>
                  <a:gd name="T28" fmla="*/ 102 w 183"/>
                  <a:gd name="T29" fmla="*/ 96 h 172"/>
                  <a:gd name="T30" fmla="*/ 99 w 183"/>
                  <a:gd name="T31" fmla="*/ 90 h 172"/>
                  <a:gd name="T32" fmla="*/ 110 w 183"/>
                  <a:gd name="T33" fmla="*/ 69 h 172"/>
                  <a:gd name="T34" fmla="*/ 131 w 183"/>
                  <a:gd name="T35" fmla="*/ 21 h 172"/>
                  <a:gd name="T36" fmla="*/ 91 w 183"/>
                  <a:gd name="T37" fmla="*/ 1 h 172"/>
                  <a:gd name="T38" fmla="*/ 52 w 183"/>
                  <a:gd name="T39" fmla="*/ 21 h 172"/>
                  <a:gd name="T40" fmla="*/ 72 w 183"/>
                  <a:gd name="T41" fmla="*/ 69 h 172"/>
                  <a:gd name="T42" fmla="*/ 83 w 183"/>
                  <a:gd name="T43" fmla="*/ 90 h 172"/>
                  <a:gd name="T44" fmla="*/ 81 w 183"/>
                  <a:gd name="T45" fmla="*/ 96 h 172"/>
                  <a:gd name="T46" fmla="*/ 19 w 183"/>
                  <a:gd name="T47" fmla="*/ 56 h 172"/>
                  <a:gd name="T48" fmla="*/ 6 w 183"/>
                  <a:gd name="T49" fmla="*/ 119 h 172"/>
                  <a:gd name="T50" fmla="*/ 26 w 183"/>
                  <a:gd name="T51" fmla="*/ 139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3" h="172">
                    <a:moveTo>
                      <a:pt x="26" y="139"/>
                    </a:moveTo>
                    <a:cubicBezTo>
                      <a:pt x="45" y="141"/>
                      <a:pt x="61" y="121"/>
                      <a:pt x="76" y="113"/>
                    </a:cubicBezTo>
                    <a:cubicBezTo>
                      <a:pt x="78" y="112"/>
                      <a:pt x="83" y="109"/>
                      <a:pt x="85" y="111"/>
                    </a:cubicBezTo>
                    <a:cubicBezTo>
                      <a:pt x="87" y="114"/>
                      <a:pt x="86" y="118"/>
                      <a:pt x="86" y="121"/>
                    </a:cubicBezTo>
                    <a:cubicBezTo>
                      <a:pt x="86" y="128"/>
                      <a:pt x="85" y="135"/>
                      <a:pt x="85" y="142"/>
                    </a:cubicBezTo>
                    <a:cubicBezTo>
                      <a:pt x="85" y="150"/>
                      <a:pt x="84" y="164"/>
                      <a:pt x="84" y="172"/>
                    </a:cubicBezTo>
                    <a:cubicBezTo>
                      <a:pt x="99" y="172"/>
                      <a:pt x="99" y="172"/>
                      <a:pt x="99" y="172"/>
                    </a:cubicBezTo>
                    <a:cubicBezTo>
                      <a:pt x="98" y="164"/>
                      <a:pt x="98" y="150"/>
                      <a:pt x="98" y="142"/>
                    </a:cubicBezTo>
                    <a:cubicBezTo>
                      <a:pt x="97" y="135"/>
                      <a:pt x="97" y="128"/>
                      <a:pt x="97" y="121"/>
                    </a:cubicBezTo>
                    <a:cubicBezTo>
                      <a:pt x="97" y="118"/>
                      <a:pt x="96" y="114"/>
                      <a:pt x="97" y="111"/>
                    </a:cubicBezTo>
                    <a:cubicBezTo>
                      <a:pt x="99" y="109"/>
                      <a:pt x="105" y="112"/>
                      <a:pt x="106" y="113"/>
                    </a:cubicBezTo>
                    <a:cubicBezTo>
                      <a:pt x="122" y="121"/>
                      <a:pt x="137" y="141"/>
                      <a:pt x="156" y="139"/>
                    </a:cubicBezTo>
                    <a:cubicBezTo>
                      <a:pt x="167" y="137"/>
                      <a:pt x="173" y="128"/>
                      <a:pt x="176" y="119"/>
                    </a:cubicBezTo>
                    <a:cubicBezTo>
                      <a:pt x="182" y="101"/>
                      <a:pt x="183" y="68"/>
                      <a:pt x="164" y="56"/>
                    </a:cubicBezTo>
                    <a:cubicBezTo>
                      <a:pt x="135" y="39"/>
                      <a:pt x="126" y="94"/>
                      <a:pt x="102" y="96"/>
                    </a:cubicBezTo>
                    <a:cubicBezTo>
                      <a:pt x="97" y="96"/>
                      <a:pt x="98" y="94"/>
                      <a:pt x="99" y="90"/>
                    </a:cubicBezTo>
                    <a:cubicBezTo>
                      <a:pt x="101" y="82"/>
                      <a:pt x="105" y="75"/>
                      <a:pt x="110" y="69"/>
                    </a:cubicBezTo>
                    <a:cubicBezTo>
                      <a:pt x="120" y="56"/>
                      <a:pt x="134" y="39"/>
                      <a:pt x="131" y="21"/>
                    </a:cubicBezTo>
                    <a:cubicBezTo>
                      <a:pt x="128" y="5"/>
                      <a:pt x="109" y="0"/>
                      <a:pt x="91" y="1"/>
                    </a:cubicBezTo>
                    <a:cubicBezTo>
                      <a:pt x="74" y="0"/>
                      <a:pt x="54" y="5"/>
                      <a:pt x="52" y="21"/>
                    </a:cubicBezTo>
                    <a:cubicBezTo>
                      <a:pt x="49" y="39"/>
                      <a:pt x="62" y="56"/>
                      <a:pt x="72" y="69"/>
                    </a:cubicBezTo>
                    <a:cubicBezTo>
                      <a:pt x="77" y="75"/>
                      <a:pt x="81" y="82"/>
                      <a:pt x="83" y="90"/>
                    </a:cubicBezTo>
                    <a:cubicBezTo>
                      <a:pt x="85" y="94"/>
                      <a:pt x="85" y="96"/>
                      <a:pt x="81" y="96"/>
                    </a:cubicBezTo>
                    <a:cubicBezTo>
                      <a:pt x="57" y="94"/>
                      <a:pt x="47" y="39"/>
                      <a:pt x="19" y="56"/>
                    </a:cubicBezTo>
                    <a:cubicBezTo>
                      <a:pt x="0" y="68"/>
                      <a:pt x="0" y="101"/>
                      <a:pt x="6" y="119"/>
                    </a:cubicBezTo>
                    <a:cubicBezTo>
                      <a:pt x="9" y="128"/>
                      <a:pt x="16" y="137"/>
                      <a:pt x="26" y="1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4" name="Freeform 320">
                <a:extLst>
                  <a:ext uri="{FF2B5EF4-FFF2-40B4-BE49-F238E27FC236}">
                    <a16:creationId xmlns:a16="http://schemas.microsoft.com/office/drawing/2014/main" id="{461928DE-1635-4DE6-9FE5-F2DC793E5029}"/>
                  </a:ext>
                </a:extLst>
              </p:cNvPr>
              <p:cNvSpPr/>
              <p:nvPr/>
            </p:nvSpPr>
            <p:spPr bwMode="auto">
              <a:xfrm>
                <a:off x="-4222750" y="-420688"/>
                <a:ext cx="492125" cy="525463"/>
              </a:xfrm>
              <a:custGeom>
                <a:avLst/>
                <a:gdLst>
                  <a:gd name="T0" fmla="*/ 108 w 131"/>
                  <a:gd name="T1" fmla="*/ 96 h 140"/>
                  <a:gd name="T2" fmla="*/ 118 w 131"/>
                  <a:gd name="T3" fmla="*/ 91 h 140"/>
                  <a:gd name="T4" fmla="*/ 129 w 131"/>
                  <a:gd name="T5" fmla="*/ 87 h 140"/>
                  <a:gd name="T6" fmla="*/ 130 w 131"/>
                  <a:gd name="T7" fmla="*/ 70 h 140"/>
                  <a:gd name="T8" fmla="*/ 127 w 131"/>
                  <a:gd name="T9" fmla="*/ 41 h 140"/>
                  <a:gd name="T10" fmla="*/ 98 w 131"/>
                  <a:gd name="T11" fmla="*/ 66 h 140"/>
                  <a:gd name="T12" fmla="*/ 88 w 131"/>
                  <a:gd name="T13" fmla="*/ 76 h 140"/>
                  <a:gd name="T14" fmla="*/ 88 w 131"/>
                  <a:gd name="T15" fmla="*/ 65 h 140"/>
                  <a:gd name="T16" fmla="*/ 98 w 131"/>
                  <a:gd name="T17" fmla="*/ 46 h 140"/>
                  <a:gd name="T18" fmla="*/ 89 w 131"/>
                  <a:gd name="T19" fmla="*/ 28 h 140"/>
                  <a:gd name="T20" fmla="*/ 66 w 131"/>
                  <a:gd name="T21" fmla="*/ 1 h 140"/>
                  <a:gd name="T22" fmla="*/ 66 w 131"/>
                  <a:gd name="T23" fmla="*/ 0 h 140"/>
                  <a:gd name="T24" fmla="*/ 65 w 131"/>
                  <a:gd name="T25" fmla="*/ 0 h 140"/>
                  <a:gd name="T26" fmla="*/ 65 w 131"/>
                  <a:gd name="T27" fmla="*/ 0 h 140"/>
                  <a:gd name="T28" fmla="*/ 65 w 131"/>
                  <a:gd name="T29" fmla="*/ 1 h 140"/>
                  <a:gd name="T30" fmla="*/ 42 w 131"/>
                  <a:gd name="T31" fmla="*/ 28 h 140"/>
                  <a:gd name="T32" fmla="*/ 33 w 131"/>
                  <a:gd name="T33" fmla="*/ 46 h 140"/>
                  <a:gd name="T34" fmla="*/ 43 w 131"/>
                  <a:gd name="T35" fmla="*/ 65 h 140"/>
                  <a:gd name="T36" fmla="*/ 43 w 131"/>
                  <a:gd name="T37" fmla="*/ 76 h 140"/>
                  <a:gd name="T38" fmla="*/ 33 w 131"/>
                  <a:gd name="T39" fmla="*/ 66 h 140"/>
                  <a:gd name="T40" fmla="*/ 4 w 131"/>
                  <a:gd name="T41" fmla="*/ 41 h 140"/>
                  <a:gd name="T42" fmla="*/ 1 w 131"/>
                  <a:gd name="T43" fmla="*/ 70 h 140"/>
                  <a:gd name="T44" fmla="*/ 2 w 131"/>
                  <a:gd name="T45" fmla="*/ 87 h 140"/>
                  <a:gd name="T46" fmla="*/ 13 w 131"/>
                  <a:gd name="T47" fmla="*/ 91 h 140"/>
                  <a:gd name="T48" fmla="*/ 23 w 131"/>
                  <a:gd name="T49" fmla="*/ 96 h 140"/>
                  <a:gd name="T50" fmla="*/ 21 w 131"/>
                  <a:gd name="T51" fmla="*/ 103 h 140"/>
                  <a:gd name="T52" fmla="*/ 1 w 131"/>
                  <a:gd name="T53" fmla="*/ 96 h 140"/>
                  <a:gd name="T54" fmla="*/ 30 w 131"/>
                  <a:gd name="T55" fmla="*/ 137 h 140"/>
                  <a:gd name="T56" fmla="*/ 44 w 131"/>
                  <a:gd name="T57" fmla="*/ 135 h 140"/>
                  <a:gd name="T58" fmla="*/ 58 w 131"/>
                  <a:gd name="T59" fmla="*/ 126 h 140"/>
                  <a:gd name="T60" fmla="*/ 62 w 131"/>
                  <a:gd name="T61" fmla="*/ 124 h 140"/>
                  <a:gd name="T62" fmla="*/ 62 w 131"/>
                  <a:gd name="T63" fmla="*/ 118 h 140"/>
                  <a:gd name="T64" fmla="*/ 65 w 131"/>
                  <a:gd name="T65" fmla="*/ 62 h 140"/>
                  <a:gd name="T66" fmla="*/ 69 w 131"/>
                  <a:gd name="T67" fmla="*/ 118 h 140"/>
                  <a:gd name="T68" fmla="*/ 69 w 131"/>
                  <a:gd name="T69" fmla="*/ 124 h 140"/>
                  <a:gd name="T70" fmla="*/ 73 w 131"/>
                  <a:gd name="T71" fmla="*/ 126 h 140"/>
                  <a:gd name="T72" fmla="*/ 87 w 131"/>
                  <a:gd name="T73" fmla="*/ 135 h 140"/>
                  <a:gd name="T74" fmla="*/ 101 w 131"/>
                  <a:gd name="T75" fmla="*/ 137 h 140"/>
                  <a:gd name="T76" fmla="*/ 130 w 131"/>
                  <a:gd name="T77" fmla="*/ 96 h 140"/>
                  <a:gd name="T78" fmla="*/ 110 w 131"/>
                  <a:gd name="T79" fmla="*/ 103 h 140"/>
                  <a:gd name="T80" fmla="*/ 108 w 131"/>
                  <a:gd name="T81" fmla="*/ 9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1" h="140">
                    <a:moveTo>
                      <a:pt x="108" y="96"/>
                    </a:moveTo>
                    <a:cubicBezTo>
                      <a:pt x="111" y="94"/>
                      <a:pt x="114" y="93"/>
                      <a:pt x="118" y="91"/>
                    </a:cubicBezTo>
                    <a:cubicBezTo>
                      <a:pt x="121" y="90"/>
                      <a:pt x="125" y="89"/>
                      <a:pt x="129" y="87"/>
                    </a:cubicBezTo>
                    <a:cubicBezTo>
                      <a:pt x="130" y="81"/>
                      <a:pt x="131" y="76"/>
                      <a:pt x="130" y="70"/>
                    </a:cubicBezTo>
                    <a:cubicBezTo>
                      <a:pt x="129" y="60"/>
                      <a:pt x="127" y="51"/>
                      <a:pt x="127" y="41"/>
                    </a:cubicBezTo>
                    <a:cubicBezTo>
                      <a:pt x="115" y="48"/>
                      <a:pt x="101" y="52"/>
                      <a:pt x="98" y="66"/>
                    </a:cubicBezTo>
                    <a:cubicBezTo>
                      <a:pt x="97" y="69"/>
                      <a:pt x="93" y="79"/>
                      <a:pt x="88" y="76"/>
                    </a:cubicBezTo>
                    <a:cubicBezTo>
                      <a:pt x="84" y="73"/>
                      <a:pt x="86" y="68"/>
                      <a:pt x="88" y="65"/>
                    </a:cubicBezTo>
                    <a:cubicBezTo>
                      <a:pt x="92" y="59"/>
                      <a:pt x="98" y="54"/>
                      <a:pt x="98" y="46"/>
                    </a:cubicBezTo>
                    <a:cubicBezTo>
                      <a:pt x="98" y="39"/>
                      <a:pt x="93" y="33"/>
                      <a:pt x="89" y="28"/>
                    </a:cubicBezTo>
                    <a:cubicBezTo>
                      <a:pt x="82" y="19"/>
                      <a:pt x="73" y="11"/>
                      <a:pt x="66" y="1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0"/>
                      <a:pt x="66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58" y="11"/>
                      <a:pt x="49" y="19"/>
                      <a:pt x="42" y="28"/>
                    </a:cubicBezTo>
                    <a:cubicBezTo>
                      <a:pt x="38" y="33"/>
                      <a:pt x="33" y="39"/>
                      <a:pt x="33" y="46"/>
                    </a:cubicBezTo>
                    <a:cubicBezTo>
                      <a:pt x="33" y="54"/>
                      <a:pt x="39" y="59"/>
                      <a:pt x="43" y="65"/>
                    </a:cubicBezTo>
                    <a:cubicBezTo>
                      <a:pt x="45" y="68"/>
                      <a:pt x="47" y="73"/>
                      <a:pt x="43" y="76"/>
                    </a:cubicBezTo>
                    <a:cubicBezTo>
                      <a:pt x="38" y="79"/>
                      <a:pt x="34" y="69"/>
                      <a:pt x="33" y="66"/>
                    </a:cubicBezTo>
                    <a:cubicBezTo>
                      <a:pt x="30" y="52"/>
                      <a:pt x="16" y="48"/>
                      <a:pt x="4" y="41"/>
                    </a:cubicBezTo>
                    <a:cubicBezTo>
                      <a:pt x="4" y="51"/>
                      <a:pt x="2" y="60"/>
                      <a:pt x="1" y="70"/>
                    </a:cubicBezTo>
                    <a:cubicBezTo>
                      <a:pt x="0" y="76"/>
                      <a:pt x="1" y="81"/>
                      <a:pt x="2" y="87"/>
                    </a:cubicBezTo>
                    <a:cubicBezTo>
                      <a:pt x="6" y="89"/>
                      <a:pt x="10" y="90"/>
                      <a:pt x="13" y="91"/>
                    </a:cubicBezTo>
                    <a:cubicBezTo>
                      <a:pt x="17" y="93"/>
                      <a:pt x="20" y="94"/>
                      <a:pt x="23" y="96"/>
                    </a:cubicBezTo>
                    <a:cubicBezTo>
                      <a:pt x="26" y="98"/>
                      <a:pt x="26" y="104"/>
                      <a:pt x="21" y="103"/>
                    </a:cubicBezTo>
                    <a:cubicBezTo>
                      <a:pt x="14" y="102"/>
                      <a:pt x="8" y="95"/>
                      <a:pt x="1" y="96"/>
                    </a:cubicBezTo>
                    <a:cubicBezTo>
                      <a:pt x="4" y="114"/>
                      <a:pt x="13" y="130"/>
                      <a:pt x="30" y="137"/>
                    </a:cubicBezTo>
                    <a:cubicBezTo>
                      <a:pt x="36" y="140"/>
                      <a:pt x="39" y="139"/>
                      <a:pt x="44" y="135"/>
                    </a:cubicBezTo>
                    <a:cubicBezTo>
                      <a:pt x="49" y="131"/>
                      <a:pt x="52" y="127"/>
                      <a:pt x="58" y="126"/>
                    </a:cubicBezTo>
                    <a:cubicBezTo>
                      <a:pt x="60" y="126"/>
                      <a:pt x="62" y="127"/>
                      <a:pt x="62" y="124"/>
                    </a:cubicBezTo>
                    <a:cubicBezTo>
                      <a:pt x="62" y="122"/>
                      <a:pt x="62" y="120"/>
                      <a:pt x="62" y="118"/>
                    </a:cubicBezTo>
                    <a:cubicBezTo>
                      <a:pt x="63" y="97"/>
                      <a:pt x="65" y="84"/>
                      <a:pt x="65" y="62"/>
                    </a:cubicBezTo>
                    <a:cubicBezTo>
                      <a:pt x="66" y="84"/>
                      <a:pt x="68" y="97"/>
                      <a:pt x="69" y="118"/>
                    </a:cubicBezTo>
                    <a:cubicBezTo>
                      <a:pt x="69" y="120"/>
                      <a:pt x="69" y="122"/>
                      <a:pt x="69" y="124"/>
                    </a:cubicBezTo>
                    <a:cubicBezTo>
                      <a:pt x="69" y="127"/>
                      <a:pt x="71" y="126"/>
                      <a:pt x="73" y="126"/>
                    </a:cubicBezTo>
                    <a:cubicBezTo>
                      <a:pt x="79" y="127"/>
                      <a:pt x="82" y="131"/>
                      <a:pt x="87" y="135"/>
                    </a:cubicBezTo>
                    <a:cubicBezTo>
                      <a:pt x="92" y="139"/>
                      <a:pt x="95" y="140"/>
                      <a:pt x="101" y="137"/>
                    </a:cubicBezTo>
                    <a:cubicBezTo>
                      <a:pt x="118" y="130"/>
                      <a:pt x="127" y="114"/>
                      <a:pt x="130" y="96"/>
                    </a:cubicBezTo>
                    <a:cubicBezTo>
                      <a:pt x="123" y="95"/>
                      <a:pt x="117" y="102"/>
                      <a:pt x="110" y="103"/>
                    </a:cubicBezTo>
                    <a:cubicBezTo>
                      <a:pt x="105" y="104"/>
                      <a:pt x="105" y="98"/>
                      <a:pt x="108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5" name="Rectangle 321">
                <a:extLst>
                  <a:ext uri="{FF2B5EF4-FFF2-40B4-BE49-F238E27FC236}">
                    <a16:creationId xmlns:a16="http://schemas.microsoft.com/office/drawing/2014/main" id="{893C84CB-77E1-4EAE-B716-70221D41A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994150" y="68262"/>
                <a:ext cx="34925" cy="157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6" name="Freeform 322">
                <a:extLst>
                  <a:ext uri="{FF2B5EF4-FFF2-40B4-BE49-F238E27FC236}">
                    <a16:creationId xmlns:a16="http://schemas.microsoft.com/office/drawing/2014/main" id="{C14D3F21-0F78-43E5-90B1-1FAC753AF2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865563" y="8597900"/>
                <a:ext cx="577850" cy="420688"/>
              </a:xfrm>
              <a:custGeom>
                <a:avLst/>
                <a:gdLst>
                  <a:gd name="T0" fmla="*/ 103 w 154"/>
                  <a:gd name="T1" fmla="*/ 112 h 112"/>
                  <a:gd name="T2" fmla="*/ 154 w 154"/>
                  <a:gd name="T3" fmla="*/ 112 h 112"/>
                  <a:gd name="T4" fmla="*/ 154 w 154"/>
                  <a:gd name="T5" fmla="*/ 0 h 112"/>
                  <a:gd name="T6" fmla="*/ 103 w 154"/>
                  <a:gd name="T7" fmla="*/ 0 h 112"/>
                  <a:gd name="T8" fmla="*/ 103 w 154"/>
                  <a:gd name="T9" fmla="*/ 47 h 112"/>
                  <a:gd name="T10" fmla="*/ 140 w 154"/>
                  <a:gd name="T11" fmla="*/ 99 h 112"/>
                  <a:gd name="T12" fmla="*/ 103 w 154"/>
                  <a:gd name="T13" fmla="*/ 99 h 112"/>
                  <a:gd name="T14" fmla="*/ 103 w 154"/>
                  <a:gd name="T15" fmla="*/ 112 h 112"/>
                  <a:gd name="T16" fmla="*/ 70 w 154"/>
                  <a:gd name="T17" fmla="*/ 112 h 112"/>
                  <a:gd name="T18" fmla="*/ 103 w 154"/>
                  <a:gd name="T19" fmla="*/ 112 h 112"/>
                  <a:gd name="T20" fmla="*/ 103 w 154"/>
                  <a:gd name="T21" fmla="*/ 99 h 112"/>
                  <a:gd name="T22" fmla="*/ 80 w 154"/>
                  <a:gd name="T23" fmla="*/ 99 h 112"/>
                  <a:gd name="T24" fmla="*/ 78 w 154"/>
                  <a:gd name="T25" fmla="*/ 96 h 112"/>
                  <a:gd name="T26" fmla="*/ 70 w 154"/>
                  <a:gd name="T27" fmla="*/ 85 h 112"/>
                  <a:gd name="T28" fmla="*/ 70 w 154"/>
                  <a:gd name="T29" fmla="*/ 92 h 112"/>
                  <a:gd name="T30" fmla="*/ 75 w 154"/>
                  <a:gd name="T31" fmla="*/ 99 h 112"/>
                  <a:gd name="T32" fmla="*/ 70 w 154"/>
                  <a:gd name="T33" fmla="*/ 99 h 112"/>
                  <a:gd name="T34" fmla="*/ 70 w 154"/>
                  <a:gd name="T35" fmla="*/ 112 h 112"/>
                  <a:gd name="T36" fmla="*/ 103 w 154"/>
                  <a:gd name="T37" fmla="*/ 0 h 112"/>
                  <a:gd name="T38" fmla="*/ 70 w 154"/>
                  <a:gd name="T39" fmla="*/ 0 h 112"/>
                  <a:gd name="T40" fmla="*/ 70 w 154"/>
                  <a:gd name="T41" fmla="*/ 72 h 112"/>
                  <a:gd name="T42" fmla="*/ 95 w 154"/>
                  <a:gd name="T43" fmla="*/ 37 h 112"/>
                  <a:gd name="T44" fmla="*/ 95 w 154"/>
                  <a:gd name="T45" fmla="*/ 37 h 112"/>
                  <a:gd name="T46" fmla="*/ 103 w 154"/>
                  <a:gd name="T47" fmla="*/ 47 h 112"/>
                  <a:gd name="T48" fmla="*/ 103 w 154"/>
                  <a:gd name="T49" fmla="*/ 0 h 112"/>
                  <a:gd name="T50" fmla="*/ 44 w 154"/>
                  <a:gd name="T51" fmla="*/ 112 h 112"/>
                  <a:gd name="T52" fmla="*/ 70 w 154"/>
                  <a:gd name="T53" fmla="*/ 112 h 112"/>
                  <a:gd name="T54" fmla="*/ 70 w 154"/>
                  <a:gd name="T55" fmla="*/ 99 h 112"/>
                  <a:gd name="T56" fmla="*/ 51 w 154"/>
                  <a:gd name="T57" fmla="*/ 99 h 112"/>
                  <a:gd name="T58" fmla="*/ 44 w 154"/>
                  <a:gd name="T59" fmla="*/ 99 h 112"/>
                  <a:gd name="T60" fmla="*/ 44 w 154"/>
                  <a:gd name="T61" fmla="*/ 112 h 112"/>
                  <a:gd name="T62" fmla="*/ 70 w 154"/>
                  <a:gd name="T63" fmla="*/ 0 h 112"/>
                  <a:gd name="T64" fmla="*/ 44 w 154"/>
                  <a:gd name="T65" fmla="*/ 0 h 112"/>
                  <a:gd name="T66" fmla="*/ 44 w 154"/>
                  <a:gd name="T67" fmla="*/ 19 h 112"/>
                  <a:gd name="T68" fmla="*/ 47 w 154"/>
                  <a:gd name="T69" fmla="*/ 27 h 112"/>
                  <a:gd name="T70" fmla="*/ 44 w 154"/>
                  <a:gd name="T71" fmla="*/ 35 h 112"/>
                  <a:gd name="T72" fmla="*/ 44 w 154"/>
                  <a:gd name="T73" fmla="*/ 56 h 112"/>
                  <a:gd name="T74" fmla="*/ 44 w 154"/>
                  <a:gd name="T75" fmla="*/ 56 h 112"/>
                  <a:gd name="T76" fmla="*/ 63 w 154"/>
                  <a:gd name="T77" fmla="*/ 82 h 112"/>
                  <a:gd name="T78" fmla="*/ 70 w 154"/>
                  <a:gd name="T79" fmla="*/ 92 h 112"/>
                  <a:gd name="T80" fmla="*/ 70 w 154"/>
                  <a:gd name="T81" fmla="*/ 85 h 112"/>
                  <a:gd name="T82" fmla="*/ 66 w 154"/>
                  <a:gd name="T83" fmla="*/ 78 h 112"/>
                  <a:gd name="T84" fmla="*/ 70 w 154"/>
                  <a:gd name="T85" fmla="*/ 72 h 112"/>
                  <a:gd name="T86" fmla="*/ 70 w 154"/>
                  <a:gd name="T87" fmla="*/ 0 h 112"/>
                  <a:gd name="T88" fmla="*/ 0 w 154"/>
                  <a:gd name="T89" fmla="*/ 112 h 112"/>
                  <a:gd name="T90" fmla="*/ 44 w 154"/>
                  <a:gd name="T91" fmla="*/ 112 h 112"/>
                  <a:gd name="T92" fmla="*/ 44 w 154"/>
                  <a:gd name="T93" fmla="*/ 99 h 112"/>
                  <a:gd name="T94" fmla="*/ 13 w 154"/>
                  <a:gd name="T95" fmla="*/ 99 h 112"/>
                  <a:gd name="T96" fmla="*/ 13 w 154"/>
                  <a:gd name="T97" fmla="*/ 99 h 112"/>
                  <a:gd name="T98" fmla="*/ 44 w 154"/>
                  <a:gd name="T99" fmla="*/ 56 h 112"/>
                  <a:gd name="T100" fmla="*/ 44 w 154"/>
                  <a:gd name="T101" fmla="*/ 35 h 112"/>
                  <a:gd name="T102" fmla="*/ 35 w 154"/>
                  <a:gd name="T103" fmla="*/ 39 h 112"/>
                  <a:gd name="T104" fmla="*/ 22 w 154"/>
                  <a:gd name="T105" fmla="*/ 27 h 112"/>
                  <a:gd name="T106" fmla="*/ 35 w 154"/>
                  <a:gd name="T107" fmla="*/ 15 h 112"/>
                  <a:gd name="T108" fmla="*/ 35 w 154"/>
                  <a:gd name="T109" fmla="*/ 15 h 112"/>
                  <a:gd name="T110" fmla="*/ 44 w 154"/>
                  <a:gd name="T111" fmla="*/ 19 h 112"/>
                  <a:gd name="T112" fmla="*/ 44 w 154"/>
                  <a:gd name="T113" fmla="*/ 0 h 112"/>
                  <a:gd name="T114" fmla="*/ 0 w 154"/>
                  <a:gd name="T115" fmla="*/ 0 h 112"/>
                  <a:gd name="T116" fmla="*/ 0 w 154"/>
                  <a:gd name="T117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4" h="112">
                    <a:moveTo>
                      <a:pt x="103" y="112"/>
                    </a:move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40" y="99"/>
                      <a:pt x="140" y="99"/>
                      <a:pt x="140" y="99"/>
                    </a:cubicBezTo>
                    <a:cubicBezTo>
                      <a:pt x="103" y="99"/>
                      <a:pt x="103" y="99"/>
                      <a:pt x="103" y="99"/>
                    </a:cubicBezTo>
                    <a:lnTo>
                      <a:pt x="103" y="112"/>
                    </a:lnTo>
                    <a:close/>
                    <a:moveTo>
                      <a:pt x="70" y="112"/>
                    </a:moveTo>
                    <a:cubicBezTo>
                      <a:pt x="103" y="112"/>
                      <a:pt x="103" y="112"/>
                      <a:pt x="103" y="112"/>
                    </a:cubicBezTo>
                    <a:cubicBezTo>
                      <a:pt x="103" y="99"/>
                      <a:pt x="103" y="99"/>
                      <a:pt x="103" y="99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78" y="96"/>
                      <a:pt x="78" y="96"/>
                      <a:pt x="78" y="96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5" y="99"/>
                      <a:pt x="75" y="99"/>
                      <a:pt x="75" y="99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70" y="112"/>
                      <a:pt x="70" y="112"/>
                      <a:pt x="70" y="112"/>
                    </a:cubicBezTo>
                    <a:close/>
                    <a:moveTo>
                      <a:pt x="103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103" y="47"/>
                      <a:pt x="103" y="47"/>
                      <a:pt x="103" y="47"/>
                    </a:cubicBezTo>
                    <a:lnTo>
                      <a:pt x="103" y="0"/>
                    </a:lnTo>
                    <a:close/>
                    <a:moveTo>
                      <a:pt x="44" y="112"/>
                    </a:moveTo>
                    <a:cubicBezTo>
                      <a:pt x="70" y="112"/>
                      <a:pt x="70" y="112"/>
                      <a:pt x="70" y="112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112"/>
                      <a:pt x="44" y="112"/>
                      <a:pt x="44" y="112"/>
                    </a:cubicBezTo>
                    <a:close/>
                    <a:moveTo>
                      <a:pt x="7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6" y="21"/>
                      <a:pt x="47" y="24"/>
                      <a:pt x="47" y="27"/>
                    </a:cubicBezTo>
                    <a:cubicBezTo>
                      <a:pt x="47" y="30"/>
                      <a:pt x="46" y="32"/>
                      <a:pt x="44" y="35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70" y="72"/>
                      <a:pt x="70" y="72"/>
                      <a:pt x="70" y="72"/>
                    </a:cubicBezTo>
                    <a:lnTo>
                      <a:pt x="70" y="0"/>
                    </a:lnTo>
                    <a:close/>
                    <a:moveTo>
                      <a:pt x="0" y="112"/>
                    </a:move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2" y="37"/>
                      <a:pt x="38" y="39"/>
                      <a:pt x="35" y="39"/>
                    </a:cubicBezTo>
                    <a:cubicBezTo>
                      <a:pt x="28" y="39"/>
                      <a:pt x="22" y="34"/>
                      <a:pt x="22" y="27"/>
                    </a:cubicBezTo>
                    <a:cubicBezTo>
                      <a:pt x="22" y="20"/>
                      <a:pt x="28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8" y="15"/>
                      <a:pt x="42" y="17"/>
                      <a:pt x="44" y="1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7" name="Freeform 323">
                <a:extLst>
                  <a:ext uri="{FF2B5EF4-FFF2-40B4-BE49-F238E27FC236}">
                    <a16:creationId xmlns:a16="http://schemas.microsoft.com/office/drawing/2014/main" id="{FB86698C-43B9-4F93-81D5-D961685A83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37163" y="4356100"/>
                <a:ext cx="585787" cy="561975"/>
              </a:xfrm>
              <a:custGeom>
                <a:avLst/>
                <a:gdLst>
                  <a:gd name="T0" fmla="*/ 80 w 156"/>
                  <a:gd name="T1" fmla="*/ 147 h 150"/>
                  <a:gd name="T2" fmla="*/ 107 w 156"/>
                  <a:gd name="T3" fmla="*/ 145 h 150"/>
                  <a:gd name="T4" fmla="*/ 133 w 156"/>
                  <a:gd name="T5" fmla="*/ 104 h 150"/>
                  <a:gd name="T6" fmla="*/ 156 w 156"/>
                  <a:gd name="T7" fmla="*/ 0 h 150"/>
                  <a:gd name="T8" fmla="*/ 80 w 156"/>
                  <a:gd name="T9" fmla="*/ 17 h 150"/>
                  <a:gd name="T10" fmla="*/ 80 w 156"/>
                  <a:gd name="T11" fmla="*/ 32 h 150"/>
                  <a:gd name="T12" fmla="*/ 136 w 156"/>
                  <a:gd name="T13" fmla="*/ 20 h 150"/>
                  <a:gd name="T14" fmla="*/ 119 w 156"/>
                  <a:gd name="T15" fmla="*/ 97 h 150"/>
                  <a:gd name="T16" fmla="*/ 105 w 156"/>
                  <a:gd name="T17" fmla="*/ 127 h 150"/>
                  <a:gd name="T18" fmla="*/ 80 w 156"/>
                  <a:gd name="T19" fmla="*/ 130 h 150"/>
                  <a:gd name="T20" fmla="*/ 80 w 156"/>
                  <a:gd name="T21" fmla="*/ 147 h 150"/>
                  <a:gd name="T22" fmla="*/ 80 w 156"/>
                  <a:gd name="T23" fmla="*/ 111 h 150"/>
                  <a:gd name="T24" fmla="*/ 80 w 156"/>
                  <a:gd name="T25" fmla="*/ 96 h 150"/>
                  <a:gd name="T26" fmla="*/ 107 w 156"/>
                  <a:gd name="T27" fmla="*/ 96 h 150"/>
                  <a:gd name="T28" fmla="*/ 103 w 156"/>
                  <a:gd name="T29" fmla="*/ 109 h 150"/>
                  <a:gd name="T30" fmla="*/ 96 w 156"/>
                  <a:gd name="T31" fmla="*/ 111 h 150"/>
                  <a:gd name="T32" fmla="*/ 80 w 156"/>
                  <a:gd name="T33" fmla="*/ 111 h 150"/>
                  <a:gd name="T34" fmla="*/ 80 w 156"/>
                  <a:gd name="T35" fmla="*/ 86 h 150"/>
                  <a:gd name="T36" fmla="*/ 80 w 156"/>
                  <a:gd name="T37" fmla="*/ 45 h 150"/>
                  <a:gd name="T38" fmla="*/ 88 w 156"/>
                  <a:gd name="T39" fmla="*/ 43 h 150"/>
                  <a:gd name="T40" fmla="*/ 88 w 156"/>
                  <a:gd name="T41" fmla="*/ 58 h 150"/>
                  <a:gd name="T42" fmla="*/ 105 w 156"/>
                  <a:gd name="T43" fmla="*/ 41 h 150"/>
                  <a:gd name="T44" fmla="*/ 121 w 156"/>
                  <a:gd name="T45" fmla="*/ 35 h 150"/>
                  <a:gd name="T46" fmla="*/ 115 w 156"/>
                  <a:gd name="T47" fmla="*/ 51 h 150"/>
                  <a:gd name="T48" fmla="*/ 98 w 156"/>
                  <a:gd name="T49" fmla="*/ 68 h 150"/>
                  <a:gd name="T50" fmla="*/ 113 w 156"/>
                  <a:gd name="T51" fmla="*/ 68 h 150"/>
                  <a:gd name="T52" fmla="*/ 109 w 156"/>
                  <a:gd name="T53" fmla="*/ 83 h 150"/>
                  <a:gd name="T54" fmla="*/ 96 w 156"/>
                  <a:gd name="T55" fmla="*/ 84 h 150"/>
                  <a:gd name="T56" fmla="*/ 82 w 156"/>
                  <a:gd name="T57" fmla="*/ 84 h 150"/>
                  <a:gd name="T58" fmla="*/ 80 w 156"/>
                  <a:gd name="T59" fmla="*/ 86 h 150"/>
                  <a:gd name="T60" fmla="*/ 19 w 156"/>
                  <a:gd name="T61" fmla="*/ 137 h 150"/>
                  <a:gd name="T62" fmla="*/ 24 w 156"/>
                  <a:gd name="T63" fmla="*/ 142 h 150"/>
                  <a:gd name="T64" fmla="*/ 50 w 156"/>
                  <a:gd name="T65" fmla="*/ 116 h 150"/>
                  <a:gd name="T66" fmla="*/ 80 w 156"/>
                  <a:gd name="T67" fmla="*/ 147 h 150"/>
                  <a:gd name="T68" fmla="*/ 80 w 156"/>
                  <a:gd name="T69" fmla="*/ 130 h 150"/>
                  <a:gd name="T70" fmla="*/ 67 w 156"/>
                  <a:gd name="T71" fmla="*/ 111 h 150"/>
                  <a:gd name="T72" fmla="*/ 80 w 156"/>
                  <a:gd name="T73" fmla="*/ 111 h 150"/>
                  <a:gd name="T74" fmla="*/ 80 w 156"/>
                  <a:gd name="T75" fmla="*/ 96 h 150"/>
                  <a:gd name="T76" fmla="*/ 70 w 156"/>
                  <a:gd name="T77" fmla="*/ 96 h 150"/>
                  <a:gd name="T78" fmla="*/ 80 w 156"/>
                  <a:gd name="T79" fmla="*/ 86 h 150"/>
                  <a:gd name="T80" fmla="*/ 80 w 156"/>
                  <a:gd name="T81" fmla="*/ 45 h 150"/>
                  <a:gd name="T82" fmla="*/ 73 w 156"/>
                  <a:gd name="T83" fmla="*/ 47 h 150"/>
                  <a:gd name="T84" fmla="*/ 72 w 156"/>
                  <a:gd name="T85" fmla="*/ 61 h 150"/>
                  <a:gd name="T86" fmla="*/ 72 w 156"/>
                  <a:gd name="T87" fmla="*/ 74 h 150"/>
                  <a:gd name="T88" fmla="*/ 60 w 156"/>
                  <a:gd name="T89" fmla="*/ 86 h 150"/>
                  <a:gd name="T90" fmla="*/ 60 w 156"/>
                  <a:gd name="T91" fmla="*/ 49 h 150"/>
                  <a:gd name="T92" fmla="*/ 47 w 156"/>
                  <a:gd name="T93" fmla="*/ 53 h 150"/>
                  <a:gd name="T94" fmla="*/ 45 w 156"/>
                  <a:gd name="T95" fmla="*/ 60 h 150"/>
                  <a:gd name="T96" fmla="*/ 45 w 156"/>
                  <a:gd name="T97" fmla="*/ 89 h 150"/>
                  <a:gd name="T98" fmla="*/ 29 w 156"/>
                  <a:gd name="T99" fmla="*/ 51 h 150"/>
                  <a:gd name="T100" fmla="*/ 29 w 156"/>
                  <a:gd name="T101" fmla="*/ 51 h 150"/>
                  <a:gd name="T102" fmla="*/ 59 w 156"/>
                  <a:gd name="T103" fmla="*/ 38 h 150"/>
                  <a:gd name="T104" fmla="*/ 80 w 156"/>
                  <a:gd name="T105" fmla="*/ 32 h 150"/>
                  <a:gd name="T106" fmla="*/ 80 w 156"/>
                  <a:gd name="T107" fmla="*/ 17 h 150"/>
                  <a:gd name="T108" fmla="*/ 52 w 156"/>
                  <a:gd name="T109" fmla="*/ 24 h 150"/>
                  <a:gd name="T110" fmla="*/ 11 w 156"/>
                  <a:gd name="T111" fmla="*/ 49 h 150"/>
                  <a:gd name="T112" fmla="*/ 40 w 156"/>
                  <a:gd name="T113" fmla="*/ 106 h 150"/>
                  <a:gd name="T114" fmla="*/ 14 w 156"/>
                  <a:gd name="T115" fmla="*/ 132 h 150"/>
                  <a:gd name="T116" fmla="*/ 19 w 156"/>
                  <a:gd name="T117" fmla="*/ 13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6" h="150">
                    <a:moveTo>
                      <a:pt x="80" y="147"/>
                    </a:moveTo>
                    <a:cubicBezTo>
                      <a:pt x="88" y="150"/>
                      <a:pt x="98" y="149"/>
                      <a:pt x="107" y="145"/>
                    </a:cubicBezTo>
                    <a:cubicBezTo>
                      <a:pt x="124" y="137"/>
                      <a:pt x="128" y="121"/>
                      <a:pt x="133" y="104"/>
                    </a:cubicBezTo>
                    <a:cubicBezTo>
                      <a:pt x="141" y="70"/>
                      <a:pt x="149" y="35"/>
                      <a:pt x="156" y="0"/>
                    </a:cubicBezTo>
                    <a:cubicBezTo>
                      <a:pt x="130" y="5"/>
                      <a:pt x="105" y="11"/>
                      <a:pt x="80" y="17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99" y="27"/>
                      <a:pt x="118" y="23"/>
                      <a:pt x="136" y="20"/>
                    </a:cubicBezTo>
                    <a:cubicBezTo>
                      <a:pt x="132" y="46"/>
                      <a:pt x="125" y="72"/>
                      <a:pt x="119" y="97"/>
                    </a:cubicBezTo>
                    <a:cubicBezTo>
                      <a:pt x="116" y="108"/>
                      <a:pt x="114" y="120"/>
                      <a:pt x="105" y="127"/>
                    </a:cubicBezTo>
                    <a:cubicBezTo>
                      <a:pt x="97" y="133"/>
                      <a:pt x="88" y="134"/>
                      <a:pt x="80" y="130"/>
                    </a:cubicBezTo>
                    <a:cubicBezTo>
                      <a:pt x="80" y="147"/>
                      <a:pt x="80" y="147"/>
                      <a:pt x="80" y="147"/>
                    </a:cubicBezTo>
                    <a:close/>
                    <a:moveTo>
                      <a:pt x="80" y="111"/>
                    </a:moveTo>
                    <a:cubicBezTo>
                      <a:pt x="80" y="96"/>
                      <a:pt x="80" y="96"/>
                      <a:pt x="80" y="96"/>
                    </a:cubicBezTo>
                    <a:cubicBezTo>
                      <a:pt x="107" y="96"/>
                      <a:pt x="107" y="96"/>
                      <a:pt x="107" y="96"/>
                    </a:cubicBezTo>
                    <a:cubicBezTo>
                      <a:pt x="106" y="100"/>
                      <a:pt x="104" y="105"/>
                      <a:pt x="103" y="109"/>
                    </a:cubicBezTo>
                    <a:cubicBezTo>
                      <a:pt x="102" y="112"/>
                      <a:pt x="99" y="111"/>
                      <a:pt x="96" y="111"/>
                    </a:cubicBezTo>
                    <a:cubicBezTo>
                      <a:pt x="80" y="111"/>
                      <a:pt x="80" y="111"/>
                      <a:pt x="80" y="111"/>
                    </a:cubicBezTo>
                    <a:close/>
                    <a:moveTo>
                      <a:pt x="80" y="86"/>
                    </a:moveTo>
                    <a:cubicBezTo>
                      <a:pt x="80" y="45"/>
                      <a:pt x="80" y="45"/>
                      <a:pt x="80" y="45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94" y="52"/>
                      <a:pt x="100" y="46"/>
                      <a:pt x="105" y="41"/>
                    </a:cubicBezTo>
                    <a:cubicBezTo>
                      <a:pt x="110" y="36"/>
                      <a:pt x="115" y="36"/>
                      <a:pt x="121" y="35"/>
                    </a:cubicBezTo>
                    <a:cubicBezTo>
                      <a:pt x="120" y="41"/>
                      <a:pt x="120" y="47"/>
                      <a:pt x="115" y="51"/>
                    </a:cubicBezTo>
                    <a:cubicBezTo>
                      <a:pt x="110" y="57"/>
                      <a:pt x="104" y="62"/>
                      <a:pt x="98" y="68"/>
                    </a:cubicBezTo>
                    <a:cubicBezTo>
                      <a:pt x="113" y="68"/>
                      <a:pt x="113" y="68"/>
                      <a:pt x="113" y="68"/>
                    </a:cubicBezTo>
                    <a:cubicBezTo>
                      <a:pt x="112" y="73"/>
                      <a:pt x="111" y="78"/>
                      <a:pt x="109" y="83"/>
                    </a:cubicBezTo>
                    <a:cubicBezTo>
                      <a:pt x="108" y="85"/>
                      <a:pt x="98" y="84"/>
                      <a:pt x="96" y="84"/>
                    </a:cubicBezTo>
                    <a:cubicBezTo>
                      <a:pt x="93" y="84"/>
                      <a:pt x="84" y="83"/>
                      <a:pt x="82" y="84"/>
                    </a:cubicBezTo>
                    <a:lnTo>
                      <a:pt x="80" y="86"/>
                    </a:lnTo>
                    <a:close/>
                    <a:moveTo>
                      <a:pt x="19" y="137"/>
                    </a:moveTo>
                    <a:cubicBezTo>
                      <a:pt x="24" y="142"/>
                      <a:pt x="24" y="142"/>
                      <a:pt x="24" y="142"/>
                    </a:cubicBezTo>
                    <a:cubicBezTo>
                      <a:pt x="50" y="116"/>
                      <a:pt x="50" y="116"/>
                      <a:pt x="50" y="116"/>
                    </a:cubicBezTo>
                    <a:cubicBezTo>
                      <a:pt x="54" y="131"/>
                      <a:pt x="66" y="143"/>
                      <a:pt x="80" y="147"/>
                    </a:cubicBezTo>
                    <a:cubicBezTo>
                      <a:pt x="80" y="130"/>
                      <a:pt x="80" y="130"/>
                      <a:pt x="80" y="130"/>
                    </a:cubicBezTo>
                    <a:cubicBezTo>
                      <a:pt x="73" y="127"/>
                      <a:pt x="67" y="120"/>
                      <a:pt x="67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70" y="96"/>
                      <a:pt x="70" y="96"/>
                      <a:pt x="70" y="96"/>
                    </a:cubicBezTo>
                    <a:cubicBezTo>
                      <a:pt x="80" y="86"/>
                      <a:pt x="80" y="86"/>
                      <a:pt x="80" y="86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73" y="47"/>
                      <a:pt x="73" y="47"/>
                      <a:pt x="73" y="47"/>
                    </a:cubicBezTo>
                    <a:cubicBezTo>
                      <a:pt x="71" y="48"/>
                      <a:pt x="72" y="59"/>
                      <a:pt x="72" y="61"/>
                    </a:cubicBezTo>
                    <a:cubicBezTo>
                      <a:pt x="72" y="63"/>
                      <a:pt x="74" y="72"/>
                      <a:pt x="72" y="74"/>
                    </a:cubicBezTo>
                    <a:cubicBezTo>
                      <a:pt x="68" y="78"/>
                      <a:pt x="64" y="82"/>
                      <a:pt x="60" y="86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56" y="50"/>
                      <a:pt x="51" y="52"/>
                      <a:pt x="47" y="53"/>
                    </a:cubicBezTo>
                    <a:cubicBezTo>
                      <a:pt x="44" y="54"/>
                      <a:pt x="45" y="57"/>
                      <a:pt x="45" y="60"/>
                    </a:cubicBezTo>
                    <a:cubicBezTo>
                      <a:pt x="45" y="70"/>
                      <a:pt x="45" y="80"/>
                      <a:pt x="45" y="89"/>
                    </a:cubicBezTo>
                    <a:cubicBezTo>
                      <a:pt x="26" y="88"/>
                      <a:pt x="17" y="66"/>
                      <a:pt x="29" y="51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36" y="42"/>
                      <a:pt x="48" y="40"/>
                      <a:pt x="59" y="38"/>
                    </a:cubicBezTo>
                    <a:cubicBezTo>
                      <a:pt x="66" y="36"/>
                      <a:pt x="73" y="34"/>
                      <a:pt x="80" y="32"/>
                    </a:cubicBezTo>
                    <a:cubicBezTo>
                      <a:pt x="80" y="17"/>
                      <a:pt x="80" y="17"/>
                      <a:pt x="80" y="17"/>
                    </a:cubicBezTo>
                    <a:cubicBezTo>
                      <a:pt x="71" y="19"/>
                      <a:pt x="62" y="21"/>
                      <a:pt x="52" y="24"/>
                    </a:cubicBezTo>
                    <a:cubicBezTo>
                      <a:pt x="36" y="28"/>
                      <a:pt x="19" y="32"/>
                      <a:pt x="11" y="49"/>
                    </a:cubicBezTo>
                    <a:cubicBezTo>
                      <a:pt x="0" y="73"/>
                      <a:pt x="16" y="100"/>
                      <a:pt x="40" y="106"/>
                    </a:cubicBezTo>
                    <a:cubicBezTo>
                      <a:pt x="14" y="132"/>
                      <a:pt x="14" y="132"/>
                      <a:pt x="14" y="132"/>
                    </a:cubicBezTo>
                    <a:lnTo>
                      <a:pt x="19" y="1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8" name="Freeform 324">
                <a:extLst>
                  <a:ext uri="{FF2B5EF4-FFF2-40B4-BE49-F238E27FC236}">
                    <a16:creationId xmlns:a16="http://schemas.microsoft.com/office/drawing/2014/main" id="{042B144E-0340-4EFD-B71B-68C90C1F02A2}"/>
                  </a:ext>
                </a:extLst>
              </p:cNvPr>
              <p:cNvSpPr/>
              <p:nvPr/>
            </p:nvSpPr>
            <p:spPr bwMode="auto">
              <a:xfrm>
                <a:off x="-2674938" y="6529388"/>
                <a:ext cx="60325" cy="192088"/>
              </a:xfrm>
              <a:custGeom>
                <a:avLst/>
                <a:gdLst>
                  <a:gd name="T0" fmla="*/ 16 w 16"/>
                  <a:gd name="T1" fmla="*/ 51 h 51"/>
                  <a:gd name="T2" fmla="*/ 16 w 16"/>
                  <a:gd name="T3" fmla="*/ 0 h 51"/>
                  <a:gd name="T4" fmla="*/ 8 w 16"/>
                  <a:gd name="T5" fmla="*/ 0 h 51"/>
                  <a:gd name="T6" fmla="*/ 0 w 16"/>
                  <a:gd name="T7" fmla="*/ 0 h 51"/>
                  <a:gd name="T8" fmla="*/ 0 w 16"/>
                  <a:gd name="T9" fmla="*/ 51 h 51"/>
                  <a:gd name="T10" fmla="*/ 8 w 16"/>
                  <a:gd name="T11" fmla="*/ 51 h 51"/>
                  <a:gd name="T12" fmla="*/ 16 w 16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51">
                    <a:moveTo>
                      <a:pt x="16" y="51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5" y="0"/>
                      <a:pt x="3" y="0"/>
                      <a:pt x="0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3" y="51"/>
                      <a:pt x="5" y="51"/>
                      <a:pt x="8" y="51"/>
                    </a:cubicBezTo>
                    <a:cubicBezTo>
                      <a:pt x="11" y="51"/>
                      <a:pt x="13" y="51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9" name="Freeform 325">
                <a:extLst>
                  <a:ext uri="{FF2B5EF4-FFF2-40B4-BE49-F238E27FC236}">
                    <a16:creationId xmlns:a16="http://schemas.microsoft.com/office/drawing/2014/main" id="{D7E3A1CD-4A5B-4977-B3BD-77CA22DA23E4}"/>
                  </a:ext>
                </a:extLst>
              </p:cNvPr>
              <p:cNvSpPr/>
              <p:nvPr/>
            </p:nvSpPr>
            <p:spPr bwMode="auto">
              <a:xfrm>
                <a:off x="-2922588" y="6097588"/>
                <a:ext cx="555625" cy="412750"/>
              </a:xfrm>
              <a:custGeom>
                <a:avLst/>
                <a:gdLst>
                  <a:gd name="T0" fmla="*/ 148 w 148"/>
                  <a:gd name="T1" fmla="*/ 36 h 110"/>
                  <a:gd name="T2" fmla="*/ 138 w 148"/>
                  <a:gd name="T3" fmla="*/ 0 h 110"/>
                  <a:gd name="T4" fmla="*/ 106 w 148"/>
                  <a:gd name="T5" fmla="*/ 18 h 110"/>
                  <a:gd name="T6" fmla="*/ 74 w 148"/>
                  <a:gd name="T7" fmla="*/ 0 h 110"/>
                  <a:gd name="T8" fmla="*/ 42 w 148"/>
                  <a:gd name="T9" fmla="*/ 18 h 110"/>
                  <a:gd name="T10" fmla="*/ 10 w 148"/>
                  <a:gd name="T11" fmla="*/ 0 h 110"/>
                  <a:gd name="T12" fmla="*/ 0 w 148"/>
                  <a:gd name="T13" fmla="*/ 36 h 110"/>
                  <a:gd name="T14" fmla="*/ 66 w 148"/>
                  <a:gd name="T15" fmla="*/ 110 h 110"/>
                  <a:gd name="T16" fmla="*/ 74 w 148"/>
                  <a:gd name="T17" fmla="*/ 110 h 110"/>
                  <a:gd name="T18" fmla="*/ 82 w 148"/>
                  <a:gd name="T19" fmla="*/ 110 h 110"/>
                  <a:gd name="T20" fmla="*/ 148 w 148"/>
                  <a:gd name="T21" fmla="*/ 3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" h="110">
                    <a:moveTo>
                      <a:pt x="148" y="36"/>
                    </a:moveTo>
                    <a:cubicBezTo>
                      <a:pt x="148" y="23"/>
                      <a:pt x="144" y="11"/>
                      <a:pt x="138" y="0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11"/>
                      <a:pt x="0" y="23"/>
                      <a:pt x="0" y="36"/>
                    </a:cubicBezTo>
                    <a:cubicBezTo>
                      <a:pt x="0" y="74"/>
                      <a:pt x="29" y="106"/>
                      <a:pt x="66" y="110"/>
                    </a:cubicBezTo>
                    <a:cubicBezTo>
                      <a:pt x="69" y="110"/>
                      <a:pt x="71" y="110"/>
                      <a:pt x="74" y="110"/>
                    </a:cubicBezTo>
                    <a:cubicBezTo>
                      <a:pt x="77" y="110"/>
                      <a:pt x="79" y="110"/>
                      <a:pt x="82" y="110"/>
                    </a:cubicBezTo>
                    <a:cubicBezTo>
                      <a:pt x="119" y="106"/>
                      <a:pt x="148" y="74"/>
                      <a:pt x="14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70" name="Freeform 326">
                <a:extLst>
                  <a:ext uri="{FF2B5EF4-FFF2-40B4-BE49-F238E27FC236}">
                    <a16:creationId xmlns:a16="http://schemas.microsoft.com/office/drawing/2014/main" id="{FBB0695D-3FD7-443E-8451-FF0896CA8432}"/>
                  </a:ext>
                </a:extLst>
              </p:cNvPr>
              <p:cNvSpPr/>
              <p:nvPr/>
            </p:nvSpPr>
            <p:spPr bwMode="auto">
              <a:xfrm>
                <a:off x="-2806700" y="6537325"/>
                <a:ext cx="115887" cy="115888"/>
              </a:xfrm>
              <a:custGeom>
                <a:avLst/>
                <a:gdLst>
                  <a:gd name="T0" fmla="*/ 30 w 31"/>
                  <a:gd name="T1" fmla="*/ 29 h 31"/>
                  <a:gd name="T2" fmla="*/ 23 w 31"/>
                  <a:gd name="T3" fmla="*/ 8 h 31"/>
                  <a:gd name="T4" fmla="*/ 2 w 31"/>
                  <a:gd name="T5" fmla="*/ 1 h 31"/>
                  <a:gd name="T6" fmla="*/ 8 w 31"/>
                  <a:gd name="T7" fmla="*/ 23 h 31"/>
                  <a:gd name="T8" fmla="*/ 30 w 31"/>
                  <a:gd name="T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30" y="29"/>
                    </a:moveTo>
                    <a:cubicBezTo>
                      <a:pt x="31" y="22"/>
                      <a:pt x="29" y="14"/>
                      <a:pt x="23" y="8"/>
                    </a:cubicBezTo>
                    <a:cubicBezTo>
                      <a:pt x="17" y="2"/>
                      <a:pt x="9" y="0"/>
                      <a:pt x="2" y="1"/>
                    </a:cubicBezTo>
                    <a:cubicBezTo>
                      <a:pt x="0" y="9"/>
                      <a:pt x="3" y="17"/>
                      <a:pt x="8" y="23"/>
                    </a:cubicBezTo>
                    <a:cubicBezTo>
                      <a:pt x="14" y="28"/>
                      <a:pt x="22" y="31"/>
                      <a:pt x="3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71" name="Freeform 327">
                <a:extLst>
                  <a:ext uri="{FF2B5EF4-FFF2-40B4-BE49-F238E27FC236}">
                    <a16:creationId xmlns:a16="http://schemas.microsoft.com/office/drawing/2014/main" id="{4D69BBF8-CB70-4B57-B89A-7F50771BFF23}"/>
                  </a:ext>
                </a:extLst>
              </p:cNvPr>
              <p:cNvSpPr/>
              <p:nvPr/>
            </p:nvSpPr>
            <p:spPr bwMode="auto">
              <a:xfrm>
                <a:off x="-2600325" y="6537325"/>
                <a:ext cx="115887" cy="115888"/>
              </a:xfrm>
              <a:custGeom>
                <a:avLst/>
                <a:gdLst>
                  <a:gd name="T0" fmla="*/ 23 w 31"/>
                  <a:gd name="T1" fmla="*/ 23 h 31"/>
                  <a:gd name="T2" fmla="*/ 29 w 31"/>
                  <a:gd name="T3" fmla="*/ 1 h 31"/>
                  <a:gd name="T4" fmla="*/ 8 w 31"/>
                  <a:gd name="T5" fmla="*/ 8 h 31"/>
                  <a:gd name="T6" fmla="*/ 1 w 31"/>
                  <a:gd name="T7" fmla="*/ 29 h 31"/>
                  <a:gd name="T8" fmla="*/ 23 w 31"/>
                  <a:gd name="T9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23" y="23"/>
                    </a:moveTo>
                    <a:cubicBezTo>
                      <a:pt x="29" y="17"/>
                      <a:pt x="31" y="9"/>
                      <a:pt x="29" y="1"/>
                    </a:cubicBezTo>
                    <a:cubicBezTo>
                      <a:pt x="22" y="0"/>
                      <a:pt x="14" y="2"/>
                      <a:pt x="8" y="8"/>
                    </a:cubicBezTo>
                    <a:cubicBezTo>
                      <a:pt x="2" y="14"/>
                      <a:pt x="0" y="22"/>
                      <a:pt x="1" y="29"/>
                    </a:cubicBezTo>
                    <a:cubicBezTo>
                      <a:pt x="9" y="31"/>
                      <a:pt x="17" y="28"/>
                      <a:pt x="2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72" name="Freeform 328">
                <a:extLst>
                  <a:ext uri="{FF2B5EF4-FFF2-40B4-BE49-F238E27FC236}">
                    <a16:creationId xmlns:a16="http://schemas.microsoft.com/office/drawing/2014/main" id="{413A92EA-CC23-4869-B276-96AB7FF614A6}"/>
                  </a:ext>
                </a:extLst>
              </p:cNvPr>
              <p:cNvSpPr/>
              <p:nvPr/>
            </p:nvSpPr>
            <p:spPr bwMode="auto">
              <a:xfrm>
                <a:off x="-2806700" y="6738938"/>
                <a:ext cx="322262" cy="95250"/>
              </a:xfrm>
              <a:custGeom>
                <a:avLst/>
                <a:gdLst>
                  <a:gd name="T0" fmla="*/ 51 w 86"/>
                  <a:gd name="T1" fmla="*/ 0 h 25"/>
                  <a:gd name="T2" fmla="*/ 43 w 86"/>
                  <a:gd name="T3" fmla="*/ 0 h 25"/>
                  <a:gd name="T4" fmla="*/ 35 w 86"/>
                  <a:gd name="T5" fmla="*/ 0 h 25"/>
                  <a:gd name="T6" fmla="*/ 0 w 86"/>
                  <a:gd name="T7" fmla="*/ 25 h 25"/>
                  <a:gd name="T8" fmla="*/ 86 w 86"/>
                  <a:gd name="T9" fmla="*/ 25 h 25"/>
                  <a:gd name="T10" fmla="*/ 51 w 86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1" y="0"/>
                    </a:moveTo>
                    <a:cubicBezTo>
                      <a:pt x="48" y="0"/>
                      <a:pt x="46" y="0"/>
                      <a:pt x="43" y="0"/>
                    </a:cubicBezTo>
                    <a:cubicBezTo>
                      <a:pt x="40" y="0"/>
                      <a:pt x="38" y="0"/>
                      <a:pt x="35" y="0"/>
                    </a:cubicBezTo>
                    <a:cubicBezTo>
                      <a:pt x="15" y="2"/>
                      <a:pt x="0" y="13"/>
                      <a:pt x="0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86" y="13"/>
                      <a:pt x="71" y="2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73" name="Freeform 329">
                <a:extLst>
                  <a:ext uri="{FF2B5EF4-FFF2-40B4-BE49-F238E27FC236}">
                    <a16:creationId xmlns:a16="http://schemas.microsoft.com/office/drawing/2014/main" id="{D03B5F84-887A-4A3E-AE70-31DD88CA0A58}"/>
                  </a:ext>
                </a:extLst>
              </p:cNvPr>
              <p:cNvSpPr/>
              <p:nvPr/>
            </p:nvSpPr>
            <p:spPr bwMode="auto">
              <a:xfrm>
                <a:off x="-5410200" y="3240087"/>
                <a:ext cx="323850" cy="244475"/>
              </a:xfrm>
              <a:custGeom>
                <a:avLst/>
                <a:gdLst>
                  <a:gd name="T0" fmla="*/ 43 w 86"/>
                  <a:gd name="T1" fmla="*/ 0 h 65"/>
                  <a:gd name="T2" fmla="*/ 0 w 86"/>
                  <a:gd name="T3" fmla="*/ 44 h 65"/>
                  <a:gd name="T4" fmla="*/ 5 w 86"/>
                  <a:gd name="T5" fmla="*/ 64 h 65"/>
                  <a:gd name="T6" fmla="*/ 5 w 86"/>
                  <a:gd name="T7" fmla="*/ 53 h 65"/>
                  <a:gd name="T8" fmla="*/ 7 w 86"/>
                  <a:gd name="T9" fmla="*/ 47 h 65"/>
                  <a:gd name="T10" fmla="*/ 7 w 86"/>
                  <a:gd name="T11" fmla="*/ 44 h 65"/>
                  <a:gd name="T12" fmla="*/ 43 w 86"/>
                  <a:gd name="T13" fmla="*/ 7 h 65"/>
                  <a:gd name="T14" fmla="*/ 79 w 86"/>
                  <a:gd name="T15" fmla="*/ 44 h 65"/>
                  <a:gd name="T16" fmla="*/ 79 w 86"/>
                  <a:gd name="T17" fmla="*/ 47 h 65"/>
                  <a:gd name="T18" fmla="*/ 80 w 86"/>
                  <a:gd name="T19" fmla="*/ 53 h 65"/>
                  <a:gd name="T20" fmla="*/ 80 w 86"/>
                  <a:gd name="T21" fmla="*/ 65 h 65"/>
                  <a:gd name="T22" fmla="*/ 86 w 86"/>
                  <a:gd name="T23" fmla="*/ 44 h 65"/>
                  <a:gd name="T24" fmla="*/ 43 w 86"/>
                  <a:gd name="T2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65">
                    <a:moveTo>
                      <a:pt x="43" y="0"/>
                    </a:moveTo>
                    <a:cubicBezTo>
                      <a:pt x="19" y="0"/>
                      <a:pt x="0" y="20"/>
                      <a:pt x="0" y="44"/>
                    </a:cubicBezTo>
                    <a:cubicBezTo>
                      <a:pt x="0" y="51"/>
                      <a:pt x="1" y="58"/>
                      <a:pt x="5" y="64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1"/>
                      <a:pt x="6" y="49"/>
                      <a:pt x="7" y="47"/>
                    </a:cubicBezTo>
                    <a:cubicBezTo>
                      <a:pt x="7" y="46"/>
                      <a:pt x="7" y="45"/>
                      <a:pt x="7" y="44"/>
                    </a:cubicBezTo>
                    <a:cubicBezTo>
                      <a:pt x="7" y="24"/>
                      <a:pt x="23" y="7"/>
                      <a:pt x="43" y="7"/>
                    </a:cubicBezTo>
                    <a:cubicBezTo>
                      <a:pt x="63" y="7"/>
                      <a:pt x="79" y="24"/>
                      <a:pt x="79" y="44"/>
                    </a:cubicBezTo>
                    <a:cubicBezTo>
                      <a:pt x="79" y="45"/>
                      <a:pt x="79" y="46"/>
                      <a:pt x="79" y="47"/>
                    </a:cubicBezTo>
                    <a:cubicBezTo>
                      <a:pt x="80" y="49"/>
                      <a:pt x="80" y="51"/>
                      <a:pt x="80" y="53"/>
                    </a:cubicBezTo>
                    <a:cubicBezTo>
                      <a:pt x="80" y="65"/>
                      <a:pt x="80" y="65"/>
                      <a:pt x="80" y="65"/>
                    </a:cubicBezTo>
                    <a:cubicBezTo>
                      <a:pt x="84" y="58"/>
                      <a:pt x="86" y="51"/>
                      <a:pt x="86" y="44"/>
                    </a:cubicBezTo>
                    <a:cubicBezTo>
                      <a:pt x="86" y="20"/>
                      <a:pt x="67" y="0"/>
                      <a:pt x="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74" name="Freeform 330">
                <a:extLst>
                  <a:ext uri="{FF2B5EF4-FFF2-40B4-BE49-F238E27FC236}">
                    <a16:creationId xmlns:a16="http://schemas.microsoft.com/office/drawing/2014/main" id="{D6CD0819-EAA1-45AD-B239-FBBABB00FF7D}"/>
                  </a:ext>
                </a:extLst>
              </p:cNvPr>
              <p:cNvSpPr/>
              <p:nvPr/>
            </p:nvSpPr>
            <p:spPr bwMode="auto">
              <a:xfrm>
                <a:off x="-5383213" y="3405187"/>
                <a:ext cx="71437" cy="128588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2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75" name="Freeform 331">
                <a:extLst>
                  <a:ext uri="{FF2B5EF4-FFF2-40B4-BE49-F238E27FC236}">
                    <a16:creationId xmlns:a16="http://schemas.microsoft.com/office/drawing/2014/main" id="{3A2028C0-6092-4653-AE29-3E277E32A400}"/>
                  </a:ext>
                </a:extLst>
              </p:cNvPr>
              <p:cNvSpPr/>
              <p:nvPr/>
            </p:nvSpPr>
            <p:spPr bwMode="auto">
              <a:xfrm>
                <a:off x="-5187950" y="3405187"/>
                <a:ext cx="71437" cy="128588"/>
              </a:xfrm>
              <a:custGeom>
                <a:avLst/>
                <a:gdLst>
                  <a:gd name="T0" fmla="*/ 19 w 19"/>
                  <a:gd name="T1" fmla="*/ 25 h 34"/>
                  <a:gd name="T2" fmla="*/ 19 w 19"/>
                  <a:gd name="T3" fmla="*/ 20 h 34"/>
                  <a:gd name="T4" fmla="*/ 19 w 19"/>
                  <a:gd name="T5" fmla="*/ 9 h 34"/>
                  <a:gd name="T6" fmla="*/ 19 w 19"/>
                  <a:gd name="T7" fmla="*/ 8 h 34"/>
                  <a:gd name="T8" fmla="*/ 6 w 19"/>
                  <a:gd name="T9" fmla="*/ 0 h 34"/>
                  <a:gd name="T10" fmla="*/ 0 w 19"/>
                  <a:gd name="T11" fmla="*/ 0 h 34"/>
                  <a:gd name="T12" fmla="*/ 0 w 19"/>
                  <a:gd name="T13" fmla="*/ 34 h 34"/>
                  <a:gd name="T14" fmla="*/ 6 w 19"/>
                  <a:gd name="T15" fmla="*/ 34 h 34"/>
                  <a:gd name="T16" fmla="*/ 19 w 19"/>
                  <a:gd name="T17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19" y="25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3"/>
                      <a:pt x="13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3" y="34"/>
                      <a:pt x="19" y="30"/>
                      <a:pt x="1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</p:grpSp>
        <p:sp>
          <p:nvSpPr>
            <p:cNvPr id="13" name="AutoShape 117">
              <a:extLst>
                <a:ext uri="{FF2B5EF4-FFF2-40B4-BE49-F238E27FC236}">
                  <a16:creationId xmlns:a16="http://schemas.microsoft.com/office/drawing/2014/main" id="{E239F772-57C1-4CAF-B63E-24290D37F0D1}"/>
                </a:ext>
              </a:extLst>
            </p:cNvPr>
            <p:cNvSpPr/>
            <p:nvPr/>
          </p:nvSpPr>
          <p:spPr bwMode="auto">
            <a:xfrm>
              <a:off x="2593362" y="2711873"/>
              <a:ext cx="464344" cy="348456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2752725" y="1349375"/>
            <a:ext cx="3638550" cy="3692525"/>
          </a:xfrm>
          <a:prstGeom prst="ellipse">
            <a:avLst/>
          </a:prstGeom>
          <a:solidFill>
            <a:schemeClr val="tx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097213" y="2049463"/>
            <a:ext cx="2949575" cy="2952750"/>
          </a:xfrm>
          <a:prstGeom prst="ellipse">
            <a:avLst/>
          </a:prstGeom>
          <a:solidFill>
            <a:schemeClr val="tx2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416300" y="2665413"/>
            <a:ext cx="2311400" cy="2314575"/>
          </a:xfrm>
          <a:prstGeom prst="ellipse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770313" y="3398838"/>
            <a:ext cx="1603375" cy="160496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ym typeface="+mn-ea"/>
            </a:endParaRPr>
          </a:p>
        </p:txBody>
      </p:sp>
      <p:grpSp>
        <p:nvGrpSpPr>
          <p:cNvPr id="13317" name="组合 1"/>
          <p:cNvGrpSpPr/>
          <p:nvPr/>
        </p:nvGrpSpPr>
        <p:grpSpPr>
          <a:xfrm>
            <a:off x="4294188" y="3524250"/>
            <a:ext cx="549275" cy="585788"/>
            <a:chOff x="6705" y="4951"/>
            <a:chExt cx="1007" cy="1074"/>
          </a:xfrm>
        </p:grpSpPr>
        <p:sp>
          <p:nvSpPr>
            <p:cNvPr id="20" name="椭圆 19"/>
            <p:cNvSpPr/>
            <p:nvPr/>
          </p:nvSpPr>
          <p:spPr>
            <a:xfrm>
              <a:off x="6705" y="4977"/>
              <a:ext cx="1007" cy="101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  <p:sp>
          <p:nvSpPr>
            <p:cNvPr id="13319" name="文本框 24"/>
            <p:cNvSpPr>
              <a:spLocks noChangeArrowheads="1"/>
            </p:cNvSpPr>
            <p:nvPr/>
          </p:nvSpPr>
          <p:spPr bwMode="auto">
            <a:xfrm>
              <a:off x="6800" y="4951"/>
              <a:ext cx="770" cy="107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3320" name="组合 2"/>
          <p:cNvGrpSpPr/>
          <p:nvPr/>
        </p:nvGrpSpPr>
        <p:grpSpPr>
          <a:xfrm>
            <a:off x="4294188" y="2790826"/>
            <a:ext cx="549275" cy="576432"/>
            <a:chOff x="6705" y="4930"/>
            <a:chExt cx="1008" cy="1058"/>
          </a:xfrm>
        </p:grpSpPr>
        <p:sp>
          <p:nvSpPr>
            <p:cNvPr id="4" name="椭圆 3"/>
            <p:cNvSpPr/>
            <p:nvPr/>
          </p:nvSpPr>
          <p:spPr>
            <a:xfrm>
              <a:off x="6705" y="4977"/>
              <a:ext cx="1008" cy="101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  <p:sp>
          <p:nvSpPr>
            <p:cNvPr id="13322" name="文本框 24"/>
            <p:cNvSpPr>
              <a:spLocks noChangeArrowheads="1"/>
            </p:cNvSpPr>
            <p:nvPr/>
          </p:nvSpPr>
          <p:spPr bwMode="auto">
            <a:xfrm>
              <a:off x="6800" y="4930"/>
              <a:ext cx="770" cy="1033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13323" name="组合 5"/>
          <p:cNvGrpSpPr/>
          <p:nvPr/>
        </p:nvGrpSpPr>
        <p:grpSpPr>
          <a:xfrm>
            <a:off x="4294188" y="2092325"/>
            <a:ext cx="549275" cy="584200"/>
            <a:chOff x="6705" y="4972"/>
            <a:chExt cx="1008" cy="1074"/>
          </a:xfrm>
        </p:grpSpPr>
        <p:sp>
          <p:nvSpPr>
            <p:cNvPr id="7" name="椭圆 6"/>
            <p:cNvSpPr/>
            <p:nvPr/>
          </p:nvSpPr>
          <p:spPr>
            <a:xfrm>
              <a:off x="6705" y="4978"/>
              <a:ext cx="1008" cy="101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  <p:sp>
          <p:nvSpPr>
            <p:cNvPr id="13325" name="文本框 24"/>
            <p:cNvSpPr>
              <a:spLocks noChangeArrowheads="1"/>
            </p:cNvSpPr>
            <p:nvPr/>
          </p:nvSpPr>
          <p:spPr bwMode="auto">
            <a:xfrm>
              <a:off x="6800" y="4972"/>
              <a:ext cx="770" cy="107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13326" name="组合 9"/>
          <p:cNvGrpSpPr/>
          <p:nvPr/>
        </p:nvGrpSpPr>
        <p:grpSpPr>
          <a:xfrm>
            <a:off x="4294188" y="1346200"/>
            <a:ext cx="549275" cy="577850"/>
            <a:chOff x="6705" y="4930"/>
            <a:chExt cx="1008" cy="1058"/>
          </a:xfrm>
        </p:grpSpPr>
        <p:sp>
          <p:nvSpPr>
            <p:cNvPr id="11" name="椭圆 10"/>
            <p:cNvSpPr/>
            <p:nvPr/>
          </p:nvSpPr>
          <p:spPr>
            <a:xfrm>
              <a:off x="6705" y="4979"/>
              <a:ext cx="1008" cy="10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  <p:sp>
          <p:nvSpPr>
            <p:cNvPr id="13328" name="文本框 24"/>
            <p:cNvSpPr>
              <a:spLocks noChangeArrowheads="1"/>
            </p:cNvSpPr>
            <p:nvPr/>
          </p:nvSpPr>
          <p:spPr bwMode="auto">
            <a:xfrm>
              <a:off x="6800" y="4930"/>
              <a:ext cx="770" cy="1049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grpSp>
        <p:nvGrpSpPr>
          <p:cNvPr id="13329" name="组合 21"/>
          <p:cNvGrpSpPr/>
          <p:nvPr/>
        </p:nvGrpSpPr>
        <p:grpSpPr>
          <a:xfrm>
            <a:off x="128588" y="1445172"/>
            <a:ext cx="2916237" cy="741367"/>
            <a:chOff x="310" y="1665"/>
            <a:chExt cx="4593" cy="1167"/>
          </a:xfrm>
        </p:grpSpPr>
        <p:sp>
          <p:nvSpPr>
            <p:cNvPr id="13330" name="文本框 22"/>
            <p:cNvSpPr txBox="1">
              <a:spLocks noChangeArrowheads="1"/>
            </p:cNvSpPr>
            <p:nvPr/>
          </p:nvSpPr>
          <p:spPr bwMode="auto">
            <a:xfrm>
              <a:off x="310" y="2396"/>
              <a:ext cx="4593" cy="436"/>
            </a:xfrm>
            <a:prstGeom prst="rect">
              <a:avLst/>
            </a:prstGeom>
            <a:noFill/>
            <a:ln>
              <a:noFill/>
            </a:ln>
            <a:effectLst>
              <a:outerShdw sx="999" sy="999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3331" name="文本框 20"/>
            <p:cNvSpPr txBox="1">
              <a:spLocks noChangeArrowheads="1"/>
            </p:cNvSpPr>
            <p:nvPr/>
          </p:nvSpPr>
          <p:spPr bwMode="auto">
            <a:xfrm>
              <a:off x="490" y="1665"/>
              <a:ext cx="2180" cy="872"/>
            </a:xfrm>
            <a:prstGeom prst="rect">
              <a:avLst/>
            </a:prstGeom>
            <a:noFill/>
            <a:ln>
              <a:noFill/>
            </a:ln>
            <a:effectLst>
              <a:outerShdw sx="999" sy="999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5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1.</a:t>
              </a:r>
              <a:r>
                <a:rPr lang="zh-CN" altLang="en-US" sz="15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确定需求和整体系统框架</a:t>
              </a:r>
              <a:endPara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32" name="组合 20"/>
          <p:cNvGrpSpPr/>
          <p:nvPr/>
        </p:nvGrpSpPr>
        <p:grpSpPr>
          <a:xfrm>
            <a:off x="128588" y="2939767"/>
            <a:ext cx="2916237" cy="1186695"/>
            <a:chOff x="203" y="4019"/>
            <a:chExt cx="4593" cy="1868"/>
          </a:xfrm>
        </p:grpSpPr>
        <p:sp>
          <p:nvSpPr>
            <p:cNvPr id="13333" name="文本框 22"/>
            <p:cNvSpPr txBox="1">
              <a:spLocks noChangeArrowheads="1"/>
            </p:cNvSpPr>
            <p:nvPr/>
          </p:nvSpPr>
          <p:spPr bwMode="auto">
            <a:xfrm>
              <a:off x="203" y="5451"/>
              <a:ext cx="4593" cy="436"/>
            </a:xfrm>
            <a:prstGeom prst="rect">
              <a:avLst/>
            </a:prstGeom>
            <a:noFill/>
            <a:ln>
              <a:noFill/>
            </a:ln>
            <a:effectLst>
              <a:outerShdw sx="999" sy="999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3334" name="文本框 20"/>
            <p:cNvSpPr txBox="1">
              <a:spLocks noChangeArrowheads="1"/>
            </p:cNvSpPr>
            <p:nvPr/>
          </p:nvSpPr>
          <p:spPr bwMode="auto">
            <a:xfrm>
              <a:off x="383" y="4019"/>
              <a:ext cx="2438" cy="1235"/>
            </a:xfrm>
            <a:prstGeom prst="rect">
              <a:avLst/>
            </a:prstGeom>
            <a:noFill/>
            <a:ln>
              <a:noFill/>
            </a:ln>
            <a:effectLst>
              <a:outerShdw sx="999" sy="999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5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2.</a:t>
              </a:r>
              <a:r>
                <a:rPr lang="zh-CN" altLang="en-US" sz="15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查阅相关文献和资料以及一些成熟的网站</a:t>
              </a:r>
              <a:endPara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35" name="组合 22"/>
          <p:cNvGrpSpPr/>
          <p:nvPr/>
        </p:nvGrpSpPr>
        <p:grpSpPr>
          <a:xfrm>
            <a:off x="6315075" y="1355621"/>
            <a:ext cx="2916238" cy="843084"/>
            <a:chOff x="203" y="4558"/>
            <a:chExt cx="4593" cy="1330"/>
          </a:xfrm>
        </p:grpSpPr>
        <p:sp>
          <p:nvSpPr>
            <p:cNvPr id="13336" name="文本框 22"/>
            <p:cNvSpPr txBox="1">
              <a:spLocks noChangeArrowheads="1"/>
            </p:cNvSpPr>
            <p:nvPr/>
          </p:nvSpPr>
          <p:spPr bwMode="auto">
            <a:xfrm>
              <a:off x="203" y="5451"/>
              <a:ext cx="4593" cy="437"/>
            </a:xfrm>
            <a:prstGeom prst="rect">
              <a:avLst/>
            </a:prstGeom>
            <a:noFill/>
            <a:ln>
              <a:noFill/>
            </a:ln>
            <a:effectLst>
              <a:outerShdw sx="999" sy="999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3337" name="文本框 20"/>
            <p:cNvSpPr txBox="1">
              <a:spLocks noChangeArrowheads="1"/>
            </p:cNvSpPr>
            <p:nvPr/>
          </p:nvSpPr>
          <p:spPr bwMode="auto">
            <a:xfrm>
              <a:off x="380" y="4558"/>
              <a:ext cx="2180" cy="874"/>
            </a:xfrm>
            <a:prstGeom prst="rect">
              <a:avLst/>
            </a:prstGeom>
            <a:noFill/>
            <a:ln>
              <a:noFill/>
            </a:ln>
            <a:effectLst>
              <a:outerShdw sx="999" sy="999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5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3.</a:t>
              </a:r>
              <a:r>
                <a:rPr lang="zh-CN" altLang="en-US" sz="15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设计功能模块以及数据库</a:t>
              </a:r>
              <a:endPara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38" name="组合 25"/>
          <p:cNvGrpSpPr/>
          <p:nvPr/>
        </p:nvGrpSpPr>
        <p:grpSpPr>
          <a:xfrm>
            <a:off x="6315075" y="3398868"/>
            <a:ext cx="2916238" cy="739758"/>
            <a:chOff x="203" y="4721"/>
            <a:chExt cx="4593" cy="1167"/>
          </a:xfrm>
        </p:grpSpPr>
        <p:sp>
          <p:nvSpPr>
            <p:cNvPr id="13339" name="文本框 22"/>
            <p:cNvSpPr txBox="1">
              <a:spLocks noChangeArrowheads="1"/>
            </p:cNvSpPr>
            <p:nvPr/>
          </p:nvSpPr>
          <p:spPr bwMode="auto">
            <a:xfrm>
              <a:off x="203" y="5451"/>
              <a:ext cx="4593" cy="437"/>
            </a:xfrm>
            <a:prstGeom prst="rect">
              <a:avLst/>
            </a:prstGeom>
            <a:noFill/>
            <a:ln>
              <a:noFill/>
            </a:ln>
            <a:effectLst>
              <a:outerShdw sx="999" sy="999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3340" name="文本框 20"/>
            <p:cNvSpPr txBox="1">
              <a:spLocks noChangeArrowheads="1"/>
            </p:cNvSpPr>
            <p:nvPr/>
          </p:nvSpPr>
          <p:spPr bwMode="auto">
            <a:xfrm>
              <a:off x="380" y="4721"/>
              <a:ext cx="2180" cy="874"/>
            </a:xfrm>
            <a:prstGeom prst="rect">
              <a:avLst/>
            </a:prstGeom>
            <a:noFill/>
            <a:ln>
              <a:noFill/>
            </a:ln>
            <a:effectLst>
              <a:outerShdw sx="999" sy="999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5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4.</a:t>
              </a:r>
              <a:r>
                <a:rPr lang="zh-CN" altLang="en-US" sz="15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进行具体代码开发</a:t>
              </a:r>
              <a:endPara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2"/>
          <p:cNvSpPr txBox="1"/>
          <p:nvPr/>
        </p:nvSpPr>
        <p:spPr>
          <a:xfrm>
            <a:off x="642938" y="104775"/>
            <a:ext cx="1509712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研究过程</a:t>
            </a:r>
            <a:endParaRPr lang="en-US" altLang="zh-CN" sz="1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charset="-122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1765300" y="152400"/>
            <a:ext cx="2163763" cy="2873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sz="1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/>
                <a:cs typeface="+mn-ea"/>
                <a:sym typeface="+mn-ea"/>
              </a:rPr>
              <a:t>Research </a:t>
            </a:r>
            <a:r>
              <a:rPr lang="en-US" altLang="zh-CN" sz="1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/>
                <a:cs typeface="+mn-ea"/>
                <a:sym typeface="+mn-ea"/>
              </a:rPr>
              <a:t>proces</a:t>
            </a:r>
            <a:r>
              <a:rPr sz="1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/>
                <a:cs typeface="+mn-ea"/>
                <a:sym typeface="+mn-ea"/>
              </a:rPr>
              <a:t>s</a:t>
            </a:r>
            <a:endParaRPr sz="1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/>
              <a:cs typeface="+mn-ea"/>
              <a:sym typeface="+mn-ea"/>
            </a:endParaRPr>
          </a:p>
        </p:txBody>
      </p:sp>
      <p:sp>
        <p:nvSpPr>
          <p:cNvPr id="50" name="圆角矩形 20"/>
          <p:cNvSpPr/>
          <p:nvPr/>
        </p:nvSpPr>
        <p:spPr>
          <a:xfrm>
            <a:off x="155575" y="13176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6" name="TextBox 25"/>
          <p:cNvSpPr txBox="1"/>
          <p:nvPr/>
        </p:nvSpPr>
        <p:spPr>
          <a:xfrm>
            <a:off x="120650" y="-115571"/>
            <a:ext cx="647700" cy="62992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4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155575" y="501363"/>
            <a:ext cx="2007130" cy="336550"/>
          </a:xfrm>
          <a:custGeom>
            <a:avLst/>
            <a:gdLst>
              <a:gd name="connsiteX0" fmla="*/ 0 w 2687"/>
              <a:gd name="connsiteY0" fmla="*/ 0 h 529"/>
              <a:gd name="connsiteX1" fmla="*/ 2675 w 2687"/>
              <a:gd name="connsiteY1" fmla="*/ 0 h 529"/>
              <a:gd name="connsiteX2" fmla="*/ 2612 w 2687"/>
              <a:gd name="connsiteY2" fmla="*/ 85 h 529"/>
              <a:gd name="connsiteX3" fmla="*/ 2672 w 2687"/>
              <a:gd name="connsiteY3" fmla="*/ 145 h 529"/>
              <a:gd name="connsiteX4" fmla="*/ 2557 w 2687"/>
              <a:gd name="connsiteY4" fmla="*/ 215 h 529"/>
              <a:gd name="connsiteX5" fmla="*/ 2677 w 2687"/>
              <a:gd name="connsiteY5" fmla="*/ 285 h 529"/>
              <a:gd name="connsiteX6" fmla="*/ 2587 w 2687"/>
              <a:gd name="connsiteY6" fmla="*/ 365 h 529"/>
              <a:gd name="connsiteX7" fmla="*/ 2687 w 2687"/>
              <a:gd name="connsiteY7" fmla="*/ 420 h 529"/>
              <a:gd name="connsiteX8" fmla="*/ 2597 w 2687"/>
              <a:gd name="connsiteY8" fmla="*/ 480 h 529"/>
              <a:gd name="connsiteX9" fmla="*/ 2675 w 2687"/>
              <a:gd name="connsiteY9" fmla="*/ 529 h 529"/>
              <a:gd name="connsiteX10" fmla="*/ 0 w 2687"/>
              <a:gd name="connsiteY10" fmla="*/ 529 h 529"/>
              <a:gd name="connsiteX11" fmla="*/ 71 w 2687"/>
              <a:gd name="connsiteY11" fmla="*/ 461 h 529"/>
              <a:gd name="connsiteX12" fmla="*/ 9 w 2687"/>
              <a:gd name="connsiteY12" fmla="*/ 408 h 529"/>
              <a:gd name="connsiteX13" fmla="*/ 54 w 2687"/>
              <a:gd name="connsiteY13" fmla="*/ 336 h 529"/>
              <a:gd name="connsiteX14" fmla="*/ 6 w 2687"/>
              <a:gd name="connsiteY14" fmla="*/ 287 h 529"/>
              <a:gd name="connsiteX15" fmla="*/ 68 w 2687"/>
              <a:gd name="connsiteY15" fmla="*/ 225 h 529"/>
              <a:gd name="connsiteX16" fmla="*/ 6 w 2687"/>
              <a:gd name="connsiteY16" fmla="*/ 159 h 529"/>
              <a:gd name="connsiteX17" fmla="*/ 63 w 2687"/>
              <a:gd name="connsiteY17" fmla="*/ 77 h 529"/>
              <a:gd name="connsiteX18" fmla="*/ 0 w 2687"/>
              <a:gd name="connsiteY18" fmla="*/ 0 h 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87" h="529">
                <a:moveTo>
                  <a:pt x="0" y="0"/>
                </a:moveTo>
                <a:lnTo>
                  <a:pt x="2675" y="0"/>
                </a:lnTo>
                <a:lnTo>
                  <a:pt x="2612" y="85"/>
                </a:lnTo>
                <a:lnTo>
                  <a:pt x="2672" y="145"/>
                </a:lnTo>
                <a:lnTo>
                  <a:pt x="2557" y="215"/>
                </a:lnTo>
                <a:lnTo>
                  <a:pt x="2677" y="285"/>
                </a:lnTo>
                <a:lnTo>
                  <a:pt x="2587" y="365"/>
                </a:lnTo>
                <a:lnTo>
                  <a:pt x="2687" y="420"/>
                </a:lnTo>
                <a:lnTo>
                  <a:pt x="2597" y="480"/>
                </a:lnTo>
                <a:lnTo>
                  <a:pt x="2675" y="529"/>
                </a:lnTo>
                <a:lnTo>
                  <a:pt x="0" y="529"/>
                </a:lnTo>
                <a:lnTo>
                  <a:pt x="71" y="461"/>
                </a:lnTo>
                <a:lnTo>
                  <a:pt x="9" y="408"/>
                </a:lnTo>
                <a:lnTo>
                  <a:pt x="54" y="336"/>
                </a:lnTo>
                <a:lnTo>
                  <a:pt x="6" y="287"/>
                </a:lnTo>
                <a:lnTo>
                  <a:pt x="68" y="225"/>
                </a:lnTo>
                <a:lnTo>
                  <a:pt x="6" y="159"/>
                </a:lnTo>
                <a:lnTo>
                  <a:pt x="63" y="7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 noProof="1">
              <a:sym typeface="+mn-ea"/>
            </a:endParaRPr>
          </a:p>
        </p:txBody>
      </p:sp>
      <p:sp>
        <p:nvSpPr>
          <p:cNvPr id="8196" name="文本框 20"/>
          <p:cNvSpPr txBox="1">
            <a:spLocks noChangeArrowheads="1"/>
          </p:cNvSpPr>
          <p:nvPr/>
        </p:nvSpPr>
        <p:spPr bwMode="auto">
          <a:xfrm>
            <a:off x="155575" y="525176"/>
            <a:ext cx="1599078" cy="338554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一些页面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展示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0" name="文本框 12"/>
          <p:cNvSpPr txBox="1"/>
          <p:nvPr/>
        </p:nvSpPr>
        <p:spPr>
          <a:xfrm>
            <a:off x="642938" y="104775"/>
            <a:ext cx="3505200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研究</a:t>
            </a:r>
            <a:r>
              <a:rPr lang="zh-CN" altLang="en-US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过程</a:t>
            </a:r>
            <a:endParaRPr lang="en-US" altLang="zh-CN" sz="1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charset="-122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2259013" y="152400"/>
            <a:ext cx="3494087" cy="2873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/>
            <a:r>
              <a:rPr lang="en-US" altLang="zh-CN" sz="1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/>
                <a:cs typeface="+mn-ea"/>
                <a:sym typeface="+mn-ea"/>
              </a:rPr>
              <a:t>Research process</a:t>
            </a:r>
            <a:endParaRPr lang="en-US" altLang="zh-CN" sz="1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/>
              <a:cs typeface="+mn-ea"/>
            </a:endParaRPr>
          </a:p>
        </p:txBody>
      </p:sp>
      <p:sp>
        <p:nvSpPr>
          <p:cNvPr id="50" name="圆角矩形 20"/>
          <p:cNvSpPr/>
          <p:nvPr/>
        </p:nvSpPr>
        <p:spPr>
          <a:xfrm>
            <a:off x="155575" y="13176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2" name="TextBox 25"/>
          <p:cNvSpPr txBox="1"/>
          <p:nvPr/>
        </p:nvSpPr>
        <p:spPr>
          <a:xfrm>
            <a:off x="120650" y="-115571"/>
            <a:ext cx="647700" cy="600164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4</a:t>
            </a:r>
            <a:endParaRPr lang="en-US" altLang="zh-CN" sz="3300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/>
              <a:sym typeface="Microsoft YaHei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" y="837913"/>
            <a:ext cx="4428772" cy="40023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348" y="837913"/>
            <a:ext cx="4492978" cy="42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83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155575" y="501363"/>
            <a:ext cx="2007130" cy="336550"/>
          </a:xfrm>
          <a:custGeom>
            <a:avLst/>
            <a:gdLst>
              <a:gd name="connsiteX0" fmla="*/ 0 w 2687"/>
              <a:gd name="connsiteY0" fmla="*/ 0 h 529"/>
              <a:gd name="connsiteX1" fmla="*/ 2675 w 2687"/>
              <a:gd name="connsiteY1" fmla="*/ 0 h 529"/>
              <a:gd name="connsiteX2" fmla="*/ 2612 w 2687"/>
              <a:gd name="connsiteY2" fmla="*/ 85 h 529"/>
              <a:gd name="connsiteX3" fmla="*/ 2672 w 2687"/>
              <a:gd name="connsiteY3" fmla="*/ 145 h 529"/>
              <a:gd name="connsiteX4" fmla="*/ 2557 w 2687"/>
              <a:gd name="connsiteY4" fmla="*/ 215 h 529"/>
              <a:gd name="connsiteX5" fmla="*/ 2677 w 2687"/>
              <a:gd name="connsiteY5" fmla="*/ 285 h 529"/>
              <a:gd name="connsiteX6" fmla="*/ 2587 w 2687"/>
              <a:gd name="connsiteY6" fmla="*/ 365 h 529"/>
              <a:gd name="connsiteX7" fmla="*/ 2687 w 2687"/>
              <a:gd name="connsiteY7" fmla="*/ 420 h 529"/>
              <a:gd name="connsiteX8" fmla="*/ 2597 w 2687"/>
              <a:gd name="connsiteY8" fmla="*/ 480 h 529"/>
              <a:gd name="connsiteX9" fmla="*/ 2675 w 2687"/>
              <a:gd name="connsiteY9" fmla="*/ 529 h 529"/>
              <a:gd name="connsiteX10" fmla="*/ 0 w 2687"/>
              <a:gd name="connsiteY10" fmla="*/ 529 h 529"/>
              <a:gd name="connsiteX11" fmla="*/ 71 w 2687"/>
              <a:gd name="connsiteY11" fmla="*/ 461 h 529"/>
              <a:gd name="connsiteX12" fmla="*/ 9 w 2687"/>
              <a:gd name="connsiteY12" fmla="*/ 408 h 529"/>
              <a:gd name="connsiteX13" fmla="*/ 54 w 2687"/>
              <a:gd name="connsiteY13" fmla="*/ 336 h 529"/>
              <a:gd name="connsiteX14" fmla="*/ 6 w 2687"/>
              <a:gd name="connsiteY14" fmla="*/ 287 h 529"/>
              <a:gd name="connsiteX15" fmla="*/ 68 w 2687"/>
              <a:gd name="connsiteY15" fmla="*/ 225 h 529"/>
              <a:gd name="connsiteX16" fmla="*/ 6 w 2687"/>
              <a:gd name="connsiteY16" fmla="*/ 159 h 529"/>
              <a:gd name="connsiteX17" fmla="*/ 63 w 2687"/>
              <a:gd name="connsiteY17" fmla="*/ 77 h 529"/>
              <a:gd name="connsiteX18" fmla="*/ 0 w 2687"/>
              <a:gd name="connsiteY18" fmla="*/ 0 h 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87" h="529">
                <a:moveTo>
                  <a:pt x="0" y="0"/>
                </a:moveTo>
                <a:lnTo>
                  <a:pt x="2675" y="0"/>
                </a:lnTo>
                <a:lnTo>
                  <a:pt x="2612" y="85"/>
                </a:lnTo>
                <a:lnTo>
                  <a:pt x="2672" y="145"/>
                </a:lnTo>
                <a:lnTo>
                  <a:pt x="2557" y="215"/>
                </a:lnTo>
                <a:lnTo>
                  <a:pt x="2677" y="285"/>
                </a:lnTo>
                <a:lnTo>
                  <a:pt x="2587" y="365"/>
                </a:lnTo>
                <a:lnTo>
                  <a:pt x="2687" y="420"/>
                </a:lnTo>
                <a:lnTo>
                  <a:pt x="2597" y="480"/>
                </a:lnTo>
                <a:lnTo>
                  <a:pt x="2675" y="529"/>
                </a:lnTo>
                <a:lnTo>
                  <a:pt x="0" y="529"/>
                </a:lnTo>
                <a:lnTo>
                  <a:pt x="71" y="461"/>
                </a:lnTo>
                <a:lnTo>
                  <a:pt x="9" y="408"/>
                </a:lnTo>
                <a:lnTo>
                  <a:pt x="54" y="336"/>
                </a:lnTo>
                <a:lnTo>
                  <a:pt x="6" y="287"/>
                </a:lnTo>
                <a:lnTo>
                  <a:pt x="68" y="225"/>
                </a:lnTo>
                <a:lnTo>
                  <a:pt x="6" y="159"/>
                </a:lnTo>
                <a:lnTo>
                  <a:pt x="63" y="7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 noProof="1">
              <a:sym typeface="+mn-ea"/>
            </a:endParaRPr>
          </a:p>
        </p:txBody>
      </p:sp>
      <p:sp>
        <p:nvSpPr>
          <p:cNvPr id="8196" name="文本框 20"/>
          <p:cNvSpPr txBox="1">
            <a:spLocks noChangeArrowheads="1"/>
          </p:cNvSpPr>
          <p:nvPr/>
        </p:nvSpPr>
        <p:spPr bwMode="auto">
          <a:xfrm>
            <a:off x="155575" y="525176"/>
            <a:ext cx="1599078" cy="338554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一些页面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展示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0" name="文本框 12"/>
          <p:cNvSpPr txBox="1"/>
          <p:nvPr/>
        </p:nvSpPr>
        <p:spPr>
          <a:xfrm>
            <a:off x="642938" y="104775"/>
            <a:ext cx="3505200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研究</a:t>
            </a:r>
            <a:r>
              <a:rPr lang="zh-CN" altLang="en-US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过程</a:t>
            </a:r>
            <a:endParaRPr lang="en-US" altLang="zh-CN" sz="1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charset="-122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2259013" y="152400"/>
            <a:ext cx="3494087" cy="2873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/>
            <a:r>
              <a:rPr lang="en-US" altLang="zh-CN" sz="1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/>
                <a:cs typeface="+mn-ea"/>
                <a:sym typeface="+mn-ea"/>
              </a:rPr>
              <a:t>Research process</a:t>
            </a:r>
            <a:endParaRPr lang="en-US" altLang="zh-CN" sz="1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/>
              <a:cs typeface="+mn-ea"/>
            </a:endParaRPr>
          </a:p>
        </p:txBody>
      </p:sp>
      <p:sp>
        <p:nvSpPr>
          <p:cNvPr id="50" name="圆角矩形 20"/>
          <p:cNvSpPr/>
          <p:nvPr/>
        </p:nvSpPr>
        <p:spPr>
          <a:xfrm>
            <a:off x="155575" y="13176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2" name="TextBox 25"/>
          <p:cNvSpPr txBox="1"/>
          <p:nvPr/>
        </p:nvSpPr>
        <p:spPr>
          <a:xfrm>
            <a:off x="120650" y="-115571"/>
            <a:ext cx="647700" cy="600164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4</a:t>
            </a:r>
            <a:endParaRPr lang="en-US" altLang="zh-CN" sz="3300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/>
              <a:sym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1" y="991742"/>
            <a:ext cx="4394200" cy="40955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851" y="991742"/>
            <a:ext cx="4543424" cy="40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34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1976"/>
          <p:cNvSpPr/>
          <p:nvPr/>
        </p:nvSpPr>
        <p:spPr>
          <a:xfrm flipH="1">
            <a:off x="1193800" y="1041400"/>
            <a:ext cx="1123950" cy="1123950"/>
          </a:xfrm>
          <a:prstGeom prst="round2Diag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ym typeface="+mn-ea"/>
            </a:endParaRPr>
          </a:p>
        </p:txBody>
      </p:sp>
      <p:sp>
        <p:nvSpPr>
          <p:cNvPr id="24" name="矩形 1976"/>
          <p:cNvSpPr/>
          <p:nvPr/>
        </p:nvSpPr>
        <p:spPr>
          <a:xfrm flipH="1">
            <a:off x="1038225" y="898525"/>
            <a:ext cx="1314450" cy="1312863"/>
          </a:xfrm>
          <a:prstGeom prst="round2Diag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 sz="1350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6" name="矩形 2006"/>
          <p:cNvSpPr/>
          <p:nvPr/>
        </p:nvSpPr>
        <p:spPr>
          <a:xfrm>
            <a:off x="1258888" y="3922713"/>
            <a:ext cx="6769100" cy="714375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ym typeface="+mn-ea"/>
            </a:endParaRPr>
          </a:p>
        </p:txBody>
      </p:sp>
      <p:sp>
        <p:nvSpPr>
          <p:cNvPr id="9220" name="文本框 2008"/>
          <p:cNvSpPr txBox="1">
            <a:spLocks noChangeArrowheads="1"/>
          </p:cNvSpPr>
          <p:nvPr/>
        </p:nvSpPr>
        <p:spPr bwMode="auto">
          <a:xfrm>
            <a:off x="1485900" y="3965575"/>
            <a:ext cx="632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虽然，目前系统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已基本获得了成功，但由于本系统目前的开发者，测试者均为作者，故仍然存在一些潜藏的问题，之后会在实践中加以改正</a:t>
            </a:r>
            <a:endParaRPr lang="zh-CN" altLang="en-US" sz="10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1996"/>
          <p:cNvSpPr/>
          <p:nvPr/>
        </p:nvSpPr>
        <p:spPr>
          <a:xfrm flipH="1">
            <a:off x="3890963" y="895350"/>
            <a:ext cx="4327525" cy="617538"/>
          </a:xfrm>
          <a:prstGeom prst="round2Same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 sz="1350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矩形 1996"/>
          <p:cNvSpPr/>
          <p:nvPr/>
        </p:nvSpPr>
        <p:spPr>
          <a:xfrm flipH="1">
            <a:off x="3995738" y="1006475"/>
            <a:ext cx="4125912" cy="396875"/>
          </a:xfrm>
          <a:prstGeom prst="round2Same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ym typeface="+mn-ea"/>
            </a:endParaRPr>
          </a:p>
        </p:txBody>
      </p:sp>
      <p:sp>
        <p:nvSpPr>
          <p:cNvPr id="9223" name="文本框 2000"/>
          <p:cNvSpPr txBox="1">
            <a:spLocks noChangeArrowheads="1"/>
          </p:cNvSpPr>
          <p:nvPr/>
        </p:nvSpPr>
        <p:spPr bwMode="auto">
          <a:xfrm>
            <a:off x="4219575" y="1003300"/>
            <a:ext cx="3732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1996"/>
          <p:cNvSpPr/>
          <p:nvPr/>
        </p:nvSpPr>
        <p:spPr>
          <a:xfrm flipH="1" flipV="1">
            <a:off x="3903663" y="1595438"/>
            <a:ext cx="4325937" cy="1998662"/>
          </a:xfrm>
          <a:prstGeom prst="round2Same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 sz="1350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6" name="矩形 1996"/>
          <p:cNvSpPr/>
          <p:nvPr/>
        </p:nvSpPr>
        <p:spPr>
          <a:xfrm flipH="1" flipV="1">
            <a:off x="4067175" y="1727200"/>
            <a:ext cx="4006850" cy="1689100"/>
          </a:xfrm>
          <a:prstGeom prst="round2Same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ym typeface="+mn-ea"/>
            </a:endParaRPr>
          </a:p>
        </p:txBody>
      </p:sp>
      <p:sp>
        <p:nvSpPr>
          <p:cNvPr id="5133" name="文本框 1997"/>
          <p:cNvSpPr txBox="1"/>
          <p:nvPr/>
        </p:nvSpPr>
        <p:spPr>
          <a:xfrm>
            <a:off x="4111625" y="1738313"/>
            <a:ext cx="4033838" cy="154657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sz="1350" noProof="1" smtClean="0">
                <a:latin typeface="微软雅黑" pitchFamily="2" charset="-122"/>
                <a:ea typeface="微软雅黑" pitchFamily="2" charset="-122"/>
                <a:cs typeface="+mn-ea"/>
              </a:rPr>
              <a:t>本文针对大学生兼职问题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应用技术优点和本系统所面向的特定用户群体身份的特别性，分析了使用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应用程序作为载体，使用</a:t>
            </a:r>
            <a:r>
              <a:rPr lang="en-US" altLang="zh-CN" sz="13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</a:t>
            </a:r>
            <a:r>
              <a:rPr lang="en-US" altLang="zh-CN" sz="13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thymeleaf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模板引擎和</a:t>
            </a:r>
            <a:r>
              <a:rPr lang="en-US" altLang="zh-CN" sz="13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1350" noProof="1" smtClean="0">
                <a:latin typeface="微软雅黑" pitchFamily="2" charset="-122"/>
                <a:ea typeface="微软雅黑" pitchFamily="2" charset="-122"/>
                <a:cs typeface="+mn-ea"/>
              </a:rPr>
              <a:t>进行了具体的研究，在可行性基础上进行了各个模块功能以及数据库的设计与实现，最后进行测试相应模块功能。</a:t>
            </a:r>
            <a:endParaRPr lang="zh-CN" altLang="en-US" sz="1350" u="sng" noProof="1"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43" name="矩形 1976"/>
          <p:cNvSpPr/>
          <p:nvPr/>
        </p:nvSpPr>
        <p:spPr>
          <a:xfrm flipH="1" flipV="1">
            <a:off x="1038225" y="2292350"/>
            <a:ext cx="1314450" cy="1312863"/>
          </a:xfrm>
          <a:prstGeom prst="round2Diag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 sz="1350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5" name="矩形 1976"/>
          <p:cNvSpPr/>
          <p:nvPr/>
        </p:nvSpPr>
        <p:spPr>
          <a:xfrm flipH="1" flipV="1">
            <a:off x="1181100" y="2314575"/>
            <a:ext cx="1123950" cy="1123950"/>
          </a:xfrm>
          <a:prstGeom prst="round2Diag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ym typeface="+mn-ea"/>
            </a:endParaRPr>
          </a:p>
        </p:txBody>
      </p:sp>
      <p:sp>
        <p:nvSpPr>
          <p:cNvPr id="48" name="矩形 1976"/>
          <p:cNvSpPr/>
          <p:nvPr/>
        </p:nvSpPr>
        <p:spPr>
          <a:xfrm>
            <a:off x="2443163" y="901700"/>
            <a:ext cx="1314450" cy="1314450"/>
          </a:xfrm>
          <a:prstGeom prst="round2Diag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 sz="1350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1" name="矩形 1976"/>
          <p:cNvSpPr/>
          <p:nvPr/>
        </p:nvSpPr>
        <p:spPr>
          <a:xfrm>
            <a:off x="2490788" y="1044575"/>
            <a:ext cx="1123950" cy="1123950"/>
          </a:xfrm>
          <a:prstGeom prst="round2Diag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ym typeface="+mn-ea"/>
            </a:endParaRPr>
          </a:p>
        </p:txBody>
      </p:sp>
      <p:sp>
        <p:nvSpPr>
          <p:cNvPr id="52" name="矩形 1979"/>
          <p:cNvSpPr/>
          <p:nvPr/>
        </p:nvSpPr>
        <p:spPr>
          <a:xfrm flipH="1">
            <a:off x="2446338" y="2284413"/>
            <a:ext cx="1314450" cy="1312862"/>
          </a:xfrm>
          <a:prstGeom prst="round2Diag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 sz="1350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3" name="矩形 1976"/>
          <p:cNvSpPr/>
          <p:nvPr/>
        </p:nvSpPr>
        <p:spPr>
          <a:xfrm flipH="1">
            <a:off x="2490788" y="2316163"/>
            <a:ext cx="1123950" cy="1123950"/>
          </a:xfrm>
          <a:prstGeom prst="round2Diag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ym typeface="+mn-ea"/>
            </a:endParaRPr>
          </a:p>
        </p:txBody>
      </p:sp>
      <p:sp>
        <p:nvSpPr>
          <p:cNvPr id="54" name="十字箭头 53"/>
          <p:cNvSpPr/>
          <p:nvPr/>
        </p:nvSpPr>
        <p:spPr>
          <a:xfrm>
            <a:off x="1884363" y="1736725"/>
            <a:ext cx="1019175" cy="1017588"/>
          </a:xfrm>
          <a:prstGeom prst="quad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ym typeface="+mn-ea"/>
            </a:endParaRPr>
          </a:p>
        </p:txBody>
      </p:sp>
      <p:sp>
        <p:nvSpPr>
          <p:cNvPr id="58" name="Freeform 11"/>
          <p:cNvSpPr>
            <a:spLocks noEditPoints="1"/>
          </p:cNvSpPr>
          <p:nvPr/>
        </p:nvSpPr>
        <p:spPr>
          <a:xfrm>
            <a:off x="2765425" y="2541588"/>
            <a:ext cx="663575" cy="646112"/>
          </a:xfrm>
          <a:custGeom>
            <a:avLst/>
            <a:gdLst/>
            <a:ahLst/>
            <a:cxnLst>
              <a:cxn ang="0">
                <a:pos x="0" y="344971"/>
              </a:cxn>
              <a:cxn ang="0">
                <a:pos x="149592" y="78029"/>
              </a:cxn>
              <a:cxn ang="0">
                <a:pos x="194469" y="106777"/>
              </a:cxn>
              <a:cxn ang="0">
                <a:pos x="194469" y="106777"/>
              </a:cxn>
              <a:cxn ang="0">
                <a:pos x="194469" y="106777"/>
              </a:cxn>
              <a:cxn ang="0">
                <a:pos x="199455" y="106777"/>
              </a:cxn>
              <a:cxn ang="0">
                <a:pos x="199455" y="110883"/>
              </a:cxn>
              <a:cxn ang="0">
                <a:pos x="204442" y="110883"/>
              </a:cxn>
              <a:cxn ang="0">
                <a:pos x="204442" y="110883"/>
              </a:cxn>
              <a:cxn ang="0">
                <a:pos x="209428" y="114990"/>
              </a:cxn>
              <a:cxn ang="0">
                <a:pos x="209428" y="114990"/>
              </a:cxn>
              <a:cxn ang="0">
                <a:pos x="214415" y="114990"/>
              </a:cxn>
              <a:cxn ang="0">
                <a:pos x="214415" y="119097"/>
              </a:cxn>
              <a:cxn ang="0">
                <a:pos x="214415" y="119097"/>
              </a:cxn>
              <a:cxn ang="0">
                <a:pos x="219401" y="119097"/>
              </a:cxn>
              <a:cxn ang="0">
                <a:pos x="239346" y="131417"/>
              </a:cxn>
              <a:cxn ang="0">
                <a:pos x="244333" y="135524"/>
              </a:cxn>
              <a:cxn ang="0">
                <a:pos x="244333" y="135524"/>
              </a:cxn>
              <a:cxn ang="0">
                <a:pos x="244333" y="135524"/>
              </a:cxn>
              <a:cxn ang="0">
                <a:pos x="249319" y="139631"/>
              </a:cxn>
              <a:cxn ang="0">
                <a:pos x="249319" y="139631"/>
              </a:cxn>
              <a:cxn ang="0">
                <a:pos x="254306" y="139631"/>
              </a:cxn>
              <a:cxn ang="0">
                <a:pos x="254306" y="139631"/>
              </a:cxn>
              <a:cxn ang="0">
                <a:pos x="259292" y="143738"/>
              </a:cxn>
              <a:cxn ang="0">
                <a:pos x="259292" y="143738"/>
              </a:cxn>
              <a:cxn ang="0">
                <a:pos x="264278" y="143738"/>
              </a:cxn>
              <a:cxn ang="0">
                <a:pos x="264278" y="147845"/>
              </a:cxn>
              <a:cxn ang="0">
                <a:pos x="264278" y="147845"/>
              </a:cxn>
              <a:cxn ang="0">
                <a:pos x="244333" y="320330"/>
              </a:cxn>
              <a:cxn ang="0">
                <a:pos x="39891" y="369611"/>
              </a:cxn>
              <a:cxn ang="0">
                <a:pos x="174523" y="258728"/>
              </a:cxn>
              <a:cxn ang="0">
                <a:pos x="94741" y="213553"/>
              </a:cxn>
              <a:cxn ang="0">
                <a:pos x="14959" y="357291"/>
              </a:cxn>
              <a:cxn ang="0">
                <a:pos x="368992" y="377825"/>
              </a:cxn>
              <a:cxn ang="0">
                <a:pos x="269265" y="336757"/>
              </a:cxn>
              <a:cxn ang="0">
                <a:pos x="344061" y="172485"/>
              </a:cxn>
              <a:cxn ang="0">
                <a:pos x="174523" y="0"/>
              </a:cxn>
              <a:cxn ang="0">
                <a:pos x="344061" y="172485"/>
              </a:cxn>
            </a:cxnLst>
            <a:rect l="0" t="0" r="0" b="0"/>
            <a:pathLst>
              <a:path w="78" h="92">
                <a:moveTo>
                  <a:pt x="3" y="87"/>
                </a:moveTo>
                <a:cubicBezTo>
                  <a:pt x="2" y="86"/>
                  <a:pt x="1" y="85"/>
                  <a:pt x="0" y="84"/>
                </a:cubicBezTo>
                <a:cubicBezTo>
                  <a:pt x="0" y="71"/>
                  <a:pt x="0" y="58"/>
                  <a:pt x="1" y="44"/>
                </a:cubicBezTo>
                <a:cubicBezTo>
                  <a:pt x="12" y="40"/>
                  <a:pt x="22" y="31"/>
                  <a:pt x="30" y="19"/>
                </a:cubicBezTo>
                <a:cubicBezTo>
                  <a:pt x="38" y="25"/>
                  <a:pt x="38" y="25"/>
                  <a:pt x="38" y="25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3" y="28"/>
                  <a:pt x="43" y="28"/>
                  <a:pt x="43" y="28"/>
                </a:cubicBezTo>
                <a:cubicBezTo>
                  <a:pt x="43" y="28"/>
                  <a:pt x="43" y="28"/>
                  <a:pt x="43" y="28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5"/>
                  <a:pt x="51" y="35"/>
                  <a:pt x="51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5"/>
                  <a:pt x="53" y="35"/>
                  <a:pt x="53" y="35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62" y="42"/>
                  <a:pt x="62" y="42"/>
                  <a:pt x="62" y="42"/>
                </a:cubicBezTo>
                <a:cubicBezTo>
                  <a:pt x="54" y="54"/>
                  <a:pt x="49" y="66"/>
                  <a:pt x="49" y="78"/>
                </a:cubicBezTo>
                <a:cubicBezTo>
                  <a:pt x="36" y="83"/>
                  <a:pt x="24" y="87"/>
                  <a:pt x="11" y="92"/>
                </a:cubicBezTo>
                <a:cubicBezTo>
                  <a:pt x="10" y="91"/>
                  <a:pt x="9" y="91"/>
                  <a:pt x="8" y="90"/>
                </a:cubicBezTo>
                <a:cubicBezTo>
                  <a:pt x="24" y="67"/>
                  <a:pt x="24" y="67"/>
                  <a:pt x="24" y="67"/>
                </a:cubicBezTo>
                <a:cubicBezTo>
                  <a:pt x="28" y="68"/>
                  <a:pt x="32" y="67"/>
                  <a:pt x="35" y="63"/>
                </a:cubicBezTo>
                <a:cubicBezTo>
                  <a:pt x="38" y="59"/>
                  <a:pt x="37" y="53"/>
                  <a:pt x="33" y="50"/>
                </a:cubicBezTo>
                <a:cubicBezTo>
                  <a:pt x="28" y="47"/>
                  <a:pt x="22" y="48"/>
                  <a:pt x="19" y="52"/>
                </a:cubicBezTo>
                <a:cubicBezTo>
                  <a:pt x="16" y="56"/>
                  <a:pt x="17" y="61"/>
                  <a:pt x="20" y="64"/>
                </a:cubicBezTo>
                <a:cubicBezTo>
                  <a:pt x="3" y="87"/>
                  <a:pt x="3" y="87"/>
                  <a:pt x="3" y="87"/>
                </a:cubicBezTo>
                <a:close/>
                <a:moveTo>
                  <a:pt x="27" y="92"/>
                </a:moveTo>
                <a:cubicBezTo>
                  <a:pt x="74" y="92"/>
                  <a:pt x="74" y="92"/>
                  <a:pt x="74" y="92"/>
                </a:cubicBezTo>
                <a:cubicBezTo>
                  <a:pt x="74" y="82"/>
                  <a:pt x="74" y="82"/>
                  <a:pt x="74" y="82"/>
                </a:cubicBezTo>
                <a:cubicBezTo>
                  <a:pt x="54" y="82"/>
                  <a:pt x="54" y="82"/>
                  <a:pt x="54" y="82"/>
                </a:cubicBezTo>
                <a:cubicBezTo>
                  <a:pt x="27" y="92"/>
                  <a:pt x="27" y="92"/>
                  <a:pt x="27" y="92"/>
                </a:cubicBezTo>
                <a:close/>
                <a:moveTo>
                  <a:pt x="69" y="42"/>
                </a:moveTo>
                <a:cubicBezTo>
                  <a:pt x="78" y="30"/>
                  <a:pt x="78" y="30"/>
                  <a:pt x="78" y="30"/>
                </a:cubicBezTo>
                <a:cubicBezTo>
                  <a:pt x="35" y="0"/>
                  <a:pt x="35" y="0"/>
                  <a:pt x="35" y="0"/>
                </a:cubicBezTo>
                <a:cubicBezTo>
                  <a:pt x="26" y="11"/>
                  <a:pt x="26" y="11"/>
                  <a:pt x="26" y="11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5148" name="稻壳儿小白白(http://dwz.cn/Wu2UP)"/>
          <p:cNvSpPr/>
          <p:nvPr/>
        </p:nvSpPr>
        <p:spPr>
          <a:xfrm>
            <a:off x="1416050" y="1195388"/>
            <a:ext cx="687388" cy="763587"/>
          </a:xfrm>
          <a:custGeom>
            <a:avLst/>
            <a:gdLst/>
            <a:ahLst/>
            <a:cxnLst>
              <a:cxn ang="0">
                <a:pos x="94000355" y="0"/>
              </a:cxn>
              <a:cxn ang="0">
                <a:pos x="94000355" y="0"/>
              </a:cxn>
              <a:cxn ang="0">
                <a:pos x="0" y="51220290"/>
              </a:cxn>
              <a:cxn ang="0">
                <a:pos x="0" y="157713332"/>
              </a:cxn>
              <a:cxn ang="0">
                <a:pos x="25821152" y="178837885"/>
              </a:cxn>
              <a:cxn ang="0">
                <a:pos x="162470018" y="178837885"/>
              </a:cxn>
              <a:cxn ang="0">
                <a:pos x="183648641" y="157713332"/>
              </a:cxn>
              <a:cxn ang="0">
                <a:pos x="183648641" y="51220290"/>
              </a:cxn>
              <a:cxn ang="0">
                <a:pos x="94000355" y="0"/>
              </a:cxn>
              <a:cxn ang="0">
                <a:pos x="13055404" y="157713332"/>
              </a:cxn>
              <a:cxn ang="0">
                <a:pos x="13055404" y="157713332"/>
              </a:cxn>
              <a:cxn ang="0">
                <a:pos x="13055404" y="68293988"/>
              </a:cxn>
              <a:cxn ang="0">
                <a:pos x="64117593" y="110833186"/>
              </a:cxn>
              <a:cxn ang="0">
                <a:pos x="13055404" y="162053476"/>
              </a:cxn>
              <a:cxn ang="0">
                <a:pos x="13055404" y="157713332"/>
              </a:cxn>
              <a:cxn ang="0">
                <a:pos x="21469083" y="170446082"/>
              </a:cxn>
              <a:cxn ang="0">
                <a:pos x="21469083" y="170446082"/>
              </a:cxn>
              <a:cxn ang="0">
                <a:pos x="72820928" y="115174134"/>
              </a:cxn>
              <a:cxn ang="0">
                <a:pos x="94000355" y="127906884"/>
              </a:cxn>
              <a:cxn ang="0">
                <a:pos x="111118173" y="115174134"/>
              </a:cxn>
              <a:cxn ang="0">
                <a:pos x="162470018" y="170446082"/>
              </a:cxn>
              <a:cxn ang="0">
                <a:pos x="21469083" y="170446082"/>
              </a:cxn>
              <a:cxn ang="0">
                <a:pos x="170883697" y="157713332"/>
              </a:cxn>
              <a:cxn ang="0">
                <a:pos x="170883697" y="157713332"/>
              </a:cxn>
              <a:cxn ang="0">
                <a:pos x="170883697" y="162053476"/>
              </a:cxn>
              <a:cxn ang="0">
                <a:pos x="119531048" y="110833186"/>
              </a:cxn>
              <a:cxn ang="0">
                <a:pos x="170883697" y="68293988"/>
              </a:cxn>
              <a:cxn ang="0">
                <a:pos x="170883697" y="157713332"/>
              </a:cxn>
              <a:cxn ang="0">
                <a:pos x="94000355" y="115174134"/>
              </a:cxn>
              <a:cxn ang="0">
                <a:pos x="94000355" y="115174134"/>
              </a:cxn>
              <a:cxn ang="0">
                <a:pos x="13055404" y="55561238"/>
              </a:cxn>
              <a:cxn ang="0">
                <a:pos x="94000355" y="13022040"/>
              </a:cxn>
              <a:cxn ang="0">
                <a:pos x="170883697" y="55561238"/>
              </a:cxn>
              <a:cxn ang="0">
                <a:pos x="94000355" y="115174134"/>
              </a:cxn>
            </a:cxnLst>
            <a:rect l="0" t="0" r="0" b="0"/>
            <a:pathLst>
              <a:path w="634" h="619">
                <a:moveTo>
                  <a:pt x="324" y="0"/>
                </a:moveTo>
                <a:lnTo>
                  <a:pt x="324" y="0"/>
                </a:lnTo>
                <a:cubicBezTo>
                  <a:pt x="0" y="177"/>
                  <a:pt x="0" y="177"/>
                  <a:pt x="0" y="177"/>
                </a:cubicBezTo>
                <a:cubicBezTo>
                  <a:pt x="0" y="221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60" y="618"/>
                  <a:pt x="560" y="618"/>
                  <a:pt x="560" y="618"/>
                </a:cubicBezTo>
                <a:cubicBezTo>
                  <a:pt x="604" y="618"/>
                  <a:pt x="633" y="589"/>
                  <a:pt x="633" y="545"/>
                </a:cubicBezTo>
                <a:cubicBezTo>
                  <a:pt x="633" y="545"/>
                  <a:pt x="633" y="221"/>
                  <a:pt x="633" y="177"/>
                </a:cubicBezTo>
                <a:lnTo>
                  <a:pt x="324" y="0"/>
                </a:lnTo>
                <a:close/>
                <a:moveTo>
                  <a:pt x="45" y="545"/>
                </a:moveTo>
                <a:lnTo>
                  <a:pt x="45" y="545"/>
                </a:lnTo>
                <a:cubicBezTo>
                  <a:pt x="45" y="236"/>
                  <a:pt x="45" y="236"/>
                  <a:pt x="45" y="236"/>
                </a:cubicBezTo>
                <a:cubicBezTo>
                  <a:pt x="221" y="383"/>
                  <a:pt x="221" y="383"/>
                  <a:pt x="221" y="383"/>
                </a:cubicBezTo>
                <a:cubicBezTo>
                  <a:pt x="45" y="560"/>
                  <a:pt x="45" y="560"/>
                  <a:pt x="45" y="560"/>
                </a:cubicBezTo>
                <a:lnTo>
                  <a:pt x="45" y="545"/>
                </a:lnTo>
                <a:close/>
                <a:moveTo>
                  <a:pt x="74" y="589"/>
                </a:moveTo>
                <a:lnTo>
                  <a:pt x="74" y="589"/>
                </a:lnTo>
                <a:cubicBezTo>
                  <a:pt x="251" y="398"/>
                  <a:pt x="251" y="398"/>
                  <a:pt x="251" y="398"/>
                </a:cubicBezTo>
                <a:cubicBezTo>
                  <a:pt x="324" y="442"/>
                  <a:pt x="324" y="442"/>
                  <a:pt x="324" y="442"/>
                </a:cubicBezTo>
                <a:cubicBezTo>
                  <a:pt x="383" y="398"/>
                  <a:pt x="383" y="398"/>
                  <a:pt x="383" y="398"/>
                </a:cubicBezTo>
                <a:cubicBezTo>
                  <a:pt x="560" y="589"/>
                  <a:pt x="560" y="589"/>
                  <a:pt x="560" y="589"/>
                </a:cubicBezTo>
                <a:lnTo>
                  <a:pt x="74" y="589"/>
                </a:lnTo>
                <a:close/>
                <a:moveTo>
                  <a:pt x="589" y="545"/>
                </a:moveTo>
                <a:lnTo>
                  <a:pt x="589" y="545"/>
                </a:lnTo>
                <a:lnTo>
                  <a:pt x="589" y="560"/>
                </a:lnTo>
                <a:cubicBezTo>
                  <a:pt x="412" y="383"/>
                  <a:pt x="412" y="383"/>
                  <a:pt x="412" y="383"/>
                </a:cubicBezTo>
                <a:cubicBezTo>
                  <a:pt x="589" y="236"/>
                  <a:pt x="589" y="236"/>
                  <a:pt x="589" y="236"/>
                </a:cubicBezTo>
                <a:lnTo>
                  <a:pt x="589" y="545"/>
                </a:lnTo>
                <a:close/>
                <a:moveTo>
                  <a:pt x="324" y="398"/>
                </a:moveTo>
                <a:lnTo>
                  <a:pt x="324" y="398"/>
                </a:lnTo>
                <a:cubicBezTo>
                  <a:pt x="45" y="192"/>
                  <a:pt x="45" y="192"/>
                  <a:pt x="45" y="192"/>
                </a:cubicBezTo>
                <a:cubicBezTo>
                  <a:pt x="324" y="45"/>
                  <a:pt x="324" y="45"/>
                  <a:pt x="324" y="45"/>
                </a:cubicBezTo>
                <a:cubicBezTo>
                  <a:pt x="589" y="192"/>
                  <a:pt x="589" y="192"/>
                  <a:pt x="589" y="192"/>
                </a:cubicBezTo>
                <a:lnTo>
                  <a:pt x="324" y="398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5149" name="稻壳儿小白白(http://dwz.cn/Wu2UP)"/>
          <p:cNvSpPr/>
          <p:nvPr/>
        </p:nvSpPr>
        <p:spPr>
          <a:xfrm>
            <a:off x="2697163" y="1182688"/>
            <a:ext cx="735012" cy="812800"/>
          </a:xfrm>
          <a:custGeom>
            <a:avLst/>
            <a:gdLst/>
            <a:ahLst/>
            <a:cxnLst>
              <a:cxn ang="0">
                <a:pos x="84358291" y="162174244"/>
              </a:cxn>
              <a:cxn ang="0">
                <a:pos x="84358291" y="162174244"/>
              </a:cxn>
              <a:cxn ang="0">
                <a:pos x="92966394" y="162174244"/>
              </a:cxn>
              <a:cxn ang="0">
                <a:pos x="92966394" y="149409275"/>
              </a:cxn>
              <a:cxn ang="0">
                <a:pos x="84358291" y="149409275"/>
              </a:cxn>
              <a:cxn ang="0">
                <a:pos x="84358291" y="162174244"/>
              </a:cxn>
              <a:cxn ang="0">
                <a:pos x="37874694" y="132292228"/>
              </a:cxn>
              <a:cxn ang="0">
                <a:pos x="37874694" y="132292228"/>
              </a:cxn>
              <a:cxn ang="0">
                <a:pos x="42178746" y="140995580"/>
              </a:cxn>
              <a:cxn ang="0">
                <a:pos x="50786849" y="132292228"/>
              </a:cxn>
              <a:cxn ang="0">
                <a:pos x="42178746" y="123879337"/>
              </a:cxn>
              <a:cxn ang="0">
                <a:pos x="37874694" y="132292228"/>
              </a:cxn>
              <a:cxn ang="0">
                <a:pos x="54804444" y="46998258"/>
              </a:cxn>
              <a:cxn ang="0">
                <a:pos x="54804444" y="46998258"/>
              </a:cxn>
              <a:cxn ang="0">
                <a:pos x="46482797" y="42646985"/>
              </a:cxn>
              <a:cxn ang="0">
                <a:pos x="37874694" y="46998258"/>
              </a:cxn>
              <a:cxn ang="0">
                <a:pos x="46482797" y="55702414"/>
              </a:cxn>
              <a:cxn ang="0">
                <a:pos x="54804444" y="46998258"/>
              </a:cxn>
              <a:cxn ang="0">
                <a:pos x="88662343" y="25529938"/>
              </a:cxn>
              <a:cxn ang="0">
                <a:pos x="88662343" y="25529938"/>
              </a:cxn>
              <a:cxn ang="0">
                <a:pos x="84358291" y="29882016"/>
              </a:cxn>
              <a:cxn ang="0">
                <a:pos x="84358291" y="85293970"/>
              </a:cxn>
              <a:cxn ang="0">
                <a:pos x="37874694" y="85293970"/>
              </a:cxn>
              <a:cxn ang="0">
                <a:pos x="33857899" y="93997321"/>
              </a:cxn>
              <a:cxn ang="0">
                <a:pos x="37874694" y="98058939"/>
              </a:cxn>
              <a:cxn ang="0">
                <a:pos x="88662343" y="98058939"/>
              </a:cxn>
              <a:cxn ang="0">
                <a:pos x="92966394" y="93997321"/>
              </a:cxn>
              <a:cxn ang="0">
                <a:pos x="92966394" y="29882016"/>
              </a:cxn>
              <a:cxn ang="0">
                <a:pos x="88662343" y="25529938"/>
              </a:cxn>
              <a:cxn ang="0">
                <a:pos x="122520242" y="132292228"/>
              </a:cxn>
              <a:cxn ang="0">
                <a:pos x="122520242" y="132292228"/>
              </a:cxn>
              <a:cxn ang="0">
                <a:pos x="130841088" y="140995580"/>
              </a:cxn>
              <a:cxn ang="0">
                <a:pos x="135145140" y="132292228"/>
              </a:cxn>
              <a:cxn ang="0">
                <a:pos x="130841088" y="123879337"/>
              </a:cxn>
              <a:cxn ang="0">
                <a:pos x="122520242" y="132292228"/>
              </a:cxn>
              <a:cxn ang="0">
                <a:pos x="122520242" y="46998258"/>
              </a:cxn>
              <a:cxn ang="0">
                <a:pos x="122520242" y="46998258"/>
              </a:cxn>
              <a:cxn ang="0">
                <a:pos x="130841088" y="55702414"/>
              </a:cxn>
              <a:cxn ang="0">
                <a:pos x="139449192" y="46998258"/>
              </a:cxn>
              <a:cxn ang="0">
                <a:pos x="130841088" y="42646985"/>
              </a:cxn>
              <a:cxn ang="0">
                <a:pos x="122520242" y="46998258"/>
              </a:cxn>
              <a:cxn ang="0">
                <a:pos x="88662343" y="0"/>
              </a:cxn>
              <a:cxn ang="0">
                <a:pos x="88662343" y="0"/>
              </a:cxn>
              <a:cxn ang="0">
                <a:pos x="0" y="93997321"/>
              </a:cxn>
              <a:cxn ang="0">
                <a:pos x="88662343" y="183642565"/>
              </a:cxn>
              <a:cxn ang="0">
                <a:pos x="177323885" y="93997321"/>
              </a:cxn>
              <a:cxn ang="0">
                <a:pos x="88662343" y="0"/>
              </a:cxn>
              <a:cxn ang="0">
                <a:pos x="88662343" y="170877596"/>
              </a:cxn>
              <a:cxn ang="0">
                <a:pos x="88662343" y="170877596"/>
              </a:cxn>
              <a:cxn ang="0">
                <a:pos x="8320846" y="93997321"/>
              </a:cxn>
              <a:cxn ang="0">
                <a:pos x="88662343" y="12764969"/>
              </a:cxn>
              <a:cxn ang="0">
                <a:pos x="169003039" y="93997321"/>
              </a:cxn>
              <a:cxn ang="0">
                <a:pos x="88662343" y="170877596"/>
              </a:cxn>
              <a:cxn ang="0">
                <a:pos x="143465986" y="85293970"/>
              </a:cxn>
              <a:cxn ang="0">
                <a:pos x="143465986" y="85293970"/>
              </a:cxn>
              <a:cxn ang="0">
                <a:pos x="143465986" y="98058939"/>
              </a:cxn>
              <a:cxn ang="0">
                <a:pos x="156378141" y="98058939"/>
              </a:cxn>
              <a:cxn ang="0">
                <a:pos x="156378141" y="85293970"/>
              </a:cxn>
              <a:cxn ang="0">
                <a:pos x="143465986" y="85293970"/>
              </a:cxn>
            </a:cxnLst>
            <a:rect l="0" t="0" r="0" b="0"/>
            <a:pathLst>
              <a:path w="619" h="634">
                <a:moveTo>
                  <a:pt x="294" y="559"/>
                </a:moveTo>
                <a:lnTo>
                  <a:pt x="294" y="559"/>
                </a:lnTo>
                <a:cubicBezTo>
                  <a:pt x="324" y="559"/>
                  <a:pt x="324" y="559"/>
                  <a:pt x="324" y="559"/>
                </a:cubicBezTo>
                <a:cubicBezTo>
                  <a:pt x="324" y="515"/>
                  <a:pt x="324" y="515"/>
                  <a:pt x="324" y="515"/>
                </a:cubicBezTo>
                <a:cubicBezTo>
                  <a:pt x="294" y="515"/>
                  <a:pt x="294" y="515"/>
                  <a:pt x="294" y="515"/>
                </a:cubicBezTo>
                <a:lnTo>
                  <a:pt x="294" y="559"/>
                </a:lnTo>
                <a:close/>
                <a:moveTo>
                  <a:pt x="132" y="456"/>
                </a:moveTo>
                <a:lnTo>
                  <a:pt x="132" y="456"/>
                </a:lnTo>
                <a:cubicBezTo>
                  <a:pt x="147" y="486"/>
                  <a:pt x="147" y="486"/>
                  <a:pt x="147" y="486"/>
                </a:cubicBezTo>
                <a:cubicBezTo>
                  <a:pt x="177" y="456"/>
                  <a:pt x="177" y="456"/>
                  <a:pt x="177" y="456"/>
                </a:cubicBezTo>
                <a:cubicBezTo>
                  <a:pt x="147" y="427"/>
                  <a:pt x="147" y="427"/>
                  <a:pt x="147" y="427"/>
                </a:cubicBezTo>
                <a:lnTo>
                  <a:pt x="132" y="456"/>
                </a:lnTo>
                <a:close/>
                <a:moveTo>
                  <a:pt x="191" y="162"/>
                </a:moveTo>
                <a:lnTo>
                  <a:pt x="191" y="162"/>
                </a:lnTo>
                <a:cubicBezTo>
                  <a:pt x="162" y="147"/>
                  <a:pt x="162" y="147"/>
                  <a:pt x="162" y="147"/>
                </a:cubicBezTo>
                <a:cubicBezTo>
                  <a:pt x="132" y="162"/>
                  <a:pt x="132" y="162"/>
                  <a:pt x="132" y="162"/>
                </a:cubicBezTo>
                <a:cubicBezTo>
                  <a:pt x="162" y="192"/>
                  <a:pt x="162" y="192"/>
                  <a:pt x="162" y="192"/>
                </a:cubicBezTo>
                <a:lnTo>
                  <a:pt x="191" y="162"/>
                </a:lnTo>
                <a:close/>
                <a:moveTo>
                  <a:pt x="309" y="88"/>
                </a:moveTo>
                <a:lnTo>
                  <a:pt x="309" y="88"/>
                </a:lnTo>
                <a:cubicBezTo>
                  <a:pt x="294" y="88"/>
                  <a:pt x="294" y="88"/>
                  <a:pt x="294" y="103"/>
                </a:cubicBezTo>
                <a:cubicBezTo>
                  <a:pt x="294" y="294"/>
                  <a:pt x="294" y="294"/>
                  <a:pt x="294" y="294"/>
                </a:cubicBezTo>
                <a:cubicBezTo>
                  <a:pt x="132" y="294"/>
                  <a:pt x="132" y="294"/>
                  <a:pt x="132" y="294"/>
                </a:cubicBezTo>
                <a:cubicBezTo>
                  <a:pt x="118" y="294"/>
                  <a:pt x="118" y="309"/>
                  <a:pt x="118" y="324"/>
                </a:cubicBezTo>
                <a:cubicBezTo>
                  <a:pt x="118" y="324"/>
                  <a:pt x="118" y="338"/>
                  <a:pt x="132" y="338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24" y="338"/>
                  <a:pt x="324" y="324"/>
                  <a:pt x="324" y="324"/>
                </a:cubicBezTo>
                <a:cubicBezTo>
                  <a:pt x="324" y="103"/>
                  <a:pt x="324" y="103"/>
                  <a:pt x="324" y="103"/>
                </a:cubicBezTo>
                <a:cubicBezTo>
                  <a:pt x="324" y="88"/>
                  <a:pt x="324" y="88"/>
                  <a:pt x="309" y="88"/>
                </a:cubicBezTo>
                <a:close/>
                <a:moveTo>
                  <a:pt x="427" y="456"/>
                </a:moveTo>
                <a:lnTo>
                  <a:pt x="427" y="456"/>
                </a:lnTo>
                <a:cubicBezTo>
                  <a:pt x="456" y="486"/>
                  <a:pt x="456" y="486"/>
                  <a:pt x="456" y="486"/>
                </a:cubicBezTo>
                <a:cubicBezTo>
                  <a:pt x="471" y="456"/>
                  <a:pt x="471" y="456"/>
                  <a:pt x="471" y="456"/>
                </a:cubicBezTo>
                <a:cubicBezTo>
                  <a:pt x="456" y="427"/>
                  <a:pt x="456" y="427"/>
                  <a:pt x="456" y="427"/>
                </a:cubicBezTo>
                <a:lnTo>
                  <a:pt x="427" y="456"/>
                </a:lnTo>
                <a:close/>
                <a:moveTo>
                  <a:pt x="427" y="162"/>
                </a:moveTo>
                <a:lnTo>
                  <a:pt x="427" y="162"/>
                </a:lnTo>
                <a:cubicBezTo>
                  <a:pt x="456" y="192"/>
                  <a:pt x="456" y="192"/>
                  <a:pt x="456" y="192"/>
                </a:cubicBezTo>
                <a:cubicBezTo>
                  <a:pt x="486" y="162"/>
                  <a:pt x="486" y="162"/>
                  <a:pt x="486" y="162"/>
                </a:cubicBezTo>
                <a:cubicBezTo>
                  <a:pt x="456" y="147"/>
                  <a:pt x="456" y="147"/>
                  <a:pt x="456" y="147"/>
                </a:cubicBezTo>
                <a:lnTo>
                  <a:pt x="427" y="162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24"/>
                </a:cubicBezTo>
                <a:cubicBezTo>
                  <a:pt x="0" y="486"/>
                  <a:pt x="132" y="633"/>
                  <a:pt x="309" y="633"/>
                </a:cubicBezTo>
                <a:cubicBezTo>
                  <a:pt x="486" y="633"/>
                  <a:pt x="618" y="486"/>
                  <a:pt x="618" y="324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24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6" y="44"/>
                  <a:pt x="589" y="162"/>
                  <a:pt x="589" y="324"/>
                </a:cubicBezTo>
                <a:cubicBezTo>
                  <a:pt x="589" y="471"/>
                  <a:pt x="456" y="589"/>
                  <a:pt x="309" y="589"/>
                </a:cubicBezTo>
                <a:close/>
                <a:moveTo>
                  <a:pt x="500" y="294"/>
                </a:moveTo>
                <a:lnTo>
                  <a:pt x="500" y="294"/>
                </a:lnTo>
                <a:cubicBezTo>
                  <a:pt x="500" y="338"/>
                  <a:pt x="500" y="338"/>
                  <a:pt x="500" y="338"/>
                </a:cubicBezTo>
                <a:cubicBezTo>
                  <a:pt x="545" y="338"/>
                  <a:pt x="545" y="338"/>
                  <a:pt x="545" y="338"/>
                </a:cubicBezTo>
                <a:cubicBezTo>
                  <a:pt x="545" y="294"/>
                  <a:pt x="545" y="294"/>
                  <a:pt x="545" y="294"/>
                </a:cubicBezTo>
                <a:lnTo>
                  <a:pt x="500" y="29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5150" name="Freeform 146"/>
          <p:cNvSpPr>
            <a:spLocks noEditPoints="1"/>
          </p:cNvSpPr>
          <p:nvPr/>
        </p:nvSpPr>
        <p:spPr>
          <a:xfrm>
            <a:off x="1435100" y="2439988"/>
            <a:ext cx="644525" cy="915987"/>
          </a:xfrm>
          <a:custGeom>
            <a:avLst/>
            <a:gdLst/>
            <a:ahLst/>
            <a:cxnLst>
              <a:cxn ang="0">
                <a:pos x="269771" y="281617"/>
              </a:cxn>
              <a:cxn ang="0">
                <a:pos x="272159" y="279230"/>
              </a:cxn>
              <a:cxn ang="0">
                <a:pos x="291257" y="224339"/>
              </a:cxn>
              <a:cxn ang="0">
                <a:pos x="298420" y="200473"/>
              </a:cxn>
              <a:cxn ang="0">
                <a:pos x="317518" y="155128"/>
              </a:cxn>
              <a:cxn ang="0">
                <a:pos x="284095" y="100236"/>
              </a:cxn>
              <a:cxn ang="0">
                <a:pos x="279321" y="95463"/>
              </a:cxn>
              <a:cxn ang="0">
                <a:pos x="262609" y="50118"/>
              </a:cxn>
              <a:cxn ang="0">
                <a:pos x="219637" y="31026"/>
              </a:cxn>
              <a:cxn ang="0">
                <a:pos x="164728" y="0"/>
              </a:cxn>
              <a:cxn ang="0">
                <a:pos x="109818" y="31026"/>
              </a:cxn>
              <a:cxn ang="0">
                <a:pos x="42972" y="45345"/>
              </a:cxn>
              <a:cxn ang="0">
                <a:pos x="28648" y="109783"/>
              </a:cxn>
              <a:cxn ang="0">
                <a:pos x="26261" y="112169"/>
              </a:cxn>
              <a:cxn ang="0">
                <a:pos x="0" y="164674"/>
              </a:cxn>
              <a:cxn ang="0">
                <a:pos x="21486" y="212406"/>
              </a:cxn>
              <a:cxn ang="0">
                <a:pos x="26261" y="224339"/>
              </a:cxn>
              <a:cxn ang="0">
                <a:pos x="42972" y="279230"/>
              </a:cxn>
              <a:cxn ang="0">
                <a:pos x="57297" y="288776"/>
              </a:cxn>
              <a:cxn ang="0">
                <a:pos x="14324" y="398559"/>
              </a:cxn>
              <a:cxn ang="0">
                <a:pos x="76395" y="386626"/>
              </a:cxn>
              <a:cxn ang="0">
                <a:pos x="102656" y="434358"/>
              </a:cxn>
              <a:cxn ang="0">
                <a:pos x="145629" y="324575"/>
              </a:cxn>
              <a:cxn ang="0">
                <a:pos x="162340" y="326962"/>
              </a:cxn>
              <a:cxn ang="0">
                <a:pos x="183826" y="322189"/>
              </a:cxn>
              <a:cxn ang="0">
                <a:pos x="262609" y="467770"/>
              </a:cxn>
              <a:cxn ang="0">
                <a:pos x="288870" y="410492"/>
              </a:cxn>
              <a:cxn ang="0">
                <a:pos x="348554" y="422425"/>
              </a:cxn>
              <a:cxn ang="0">
                <a:pos x="269771" y="281617"/>
              </a:cxn>
              <a:cxn ang="0">
                <a:pos x="157566" y="281617"/>
              </a:cxn>
              <a:cxn ang="0">
                <a:pos x="40585" y="167061"/>
              </a:cxn>
              <a:cxn ang="0">
                <a:pos x="157566" y="50118"/>
              </a:cxn>
              <a:cxn ang="0">
                <a:pos x="274546" y="167061"/>
              </a:cxn>
              <a:cxn ang="0">
                <a:pos x="157566" y="281617"/>
              </a:cxn>
            </a:cxnLst>
            <a:rect l="0" t="0" r="0" b="0"/>
            <a:pathLst>
              <a:path w="146" h="196">
                <a:moveTo>
                  <a:pt x="113" y="118"/>
                </a:moveTo>
                <a:cubicBezTo>
                  <a:pt x="114" y="117"/>
                  <a:pt x="114" y="117"/>
                  <a:pt x="114" y="117"/>
                </a:cubicBezTo>
                <a:cubicBezTo>
                  <a:pt x="120" y="111"/>
                  <a:pt x="123" y="102"/>
                  <a:pt x="122" y="94"/>
                </a:cubicBezTo>
                <a:cubicBezTo>
                  <a:pt x="123" y="91"/>
                  <a:pt x="124" y="88"/>
                  <a:pt x="125" y="84"/>
                </a:cubicBezTo>
                <a:cubicBezTo>
                  <a:pt x="130" y="79"/>
                  <a:pt x="133" y="73"/>
                  <a:pt x="133" y="65"/>
                </a:cubicBezTo>
                <a:cubicBezTo>
                  <a:pt x="133" y="55"/>
                  <a:pt x="127" y="47"/>
                  <a:pt x="119" y="42"/>
                </a:cubicBezTo>
                <a:cubicBezTo>
                  <a:pt x="118" y="41"/>
                  <a:pt x="118" y="40"/>
                  <a:pt x="117" y="40"/>
                </a:cubicBezTo>
                <a:cubicBezTo>
                  <a:pt x="117" y="33"/>
                  <a:pt x="115" y="26"/>
                  <a:pt x="110" y="21"/>
                </a:cubicBezTo>
                <a:cubicBezTo>
                  <a:pt x="105" y="16"/>
                  <a:pt x="98" y="13"/>
                  <a:pt x="92" y="13"/>
                </a:cubicBezTo>
                <a:cubicBezTo>
                  <a:pt x="87" y="5"/>
                  <a:pt x="79" y="0"/>
                  <a:pt x="69" y="0"/>
                </a:cubicBezTo>
                <a:cubicBezTo>
                  <a:pt x="59" y="0"/>
                  <a:pt x="51" y="5"/>
                  <a:pt x="46" y="13"/>
                </a:cubicBezTo>
                <a:cubicBezTo>
                  <a:pt x="37" y="10"/>
                  <a:pt x="26" y="12"/>
                  <a:pt x="18" y="19"/>
                </a:cubicBezTo>
                <a:cubicBezTo>
                  <a:pt x="11" y="26"/>
                  <a:pt x="9" y="37"/>
                  <a:pt x="12" y="46"/>
                </a:cubicBezTo>
                <a:cubicBezTo>
                  <a:pt x="11" y="46"/>
                  <a:pt x="11" y="47"/>
                  <a:pt x="11" y="47"/>
                </a:cubicBezTo>
                <a:cubicBezTo>
                  <a:pt x="4" y="52"/>
                  <a:pt x="0" y="60"/>
                  <a:pt x="0" y="69"/>
                </a:cubicBezTo>
                <a:cubicBezTo>
                  <a:pt x="0" y="77"/>
                  <a:pt x="3" y="84"/>
                  <a:pt x="9" y="89"/>
                </a:cubicBezTo>
                <a:cubicBezTo>
                  <a:pt x="9" y="91"/>
                  <a:pt x="10" y="92"/>
                  <a:pt x="11" y="94"/>
                </a:cubicBezTo>
                <a:cubicBezTo>
                  <a:pt x="10" y="102"/>
                  <a:pt x="12" y="111"/>
                  <a:pt x="18" y="117"/>
                </a:cubicBezTo>
                <a:cubicBezTo>
                  <a:pt x="20" y="119"/>
                  <a:pt x="22" y="120"/>
                  <a:pt x="24" y="121"/>
                </a:cubicBezTo>
                <a:cubicBezTo>
                  <a:pt x="6" y="167"/>
                  <a:pt x="6" y="167"/>
                  <a:pt x="6" y="167"/>
                </a:cubicBezTo>
                <a:cubicBezTo>
                  <a:pt x="32" y="162"/>
                  <a:pt x="32" y="162"/>
                  <a:pt x="32" y="162"/>
                </a:cubicBezTo>
                <a:cubicBezTo>
                  <a:pt x="43" y="182"/>
                  <a:pt x="43" y="182"/>
                  <a:pt x="43" y="182"/>
                </a:cubicBezTo>
                <a:cubicBezTo>
                  <a:pt x="61" y="136"/>
                  <a:pt x="61" y="136"/>
                  <a:pt x="61" y="136"/>
                </a:cubicBezTo>
                <a:cubicBezTo>
                  <a:pt x="63" y="136"/>
                  <a:pt x="65" y="137"/>
                  <a:pt x="68" y="137"/>
                </a:cubicBezTo>
                <a:cubicBezTo>
                  <a:pt x="71" y="137"/>
                  <a:pt x="74" y="136"/>
                  <a:pt x="77" y="135"/>
                </a:cubicBezTo>
                <a:cubicBezTo>
                  <a:pt x="110" y="196"/>
                  <a:pt x="110" y="196"/>
                  <a:pt x="110" y="196"/>
                </a:cubicBezTo>
                <a:cubicBezTo>
                  <a:pt x="121" y="172"/>
                  <a:pt x="121" y="172"/>
                  <a:pt x="121" y="172"/>
                </a:cubicBezTo>
                <a:cubicBezTo>
                  <a:pt x="146" y="177"/>
                  <a:pt x="146" y="177"/>
                  <a:pt x="146" y="177"/>
                </a:cubicBezTo>
                <a:lnTo>
                  <a:pt x="113" y="118"/>
                </a:lnTo>
                <a:close/>
                <a:moveTo>
                  <a:pt x="66" y="118"/>
                </a:moveTo>
                <a:cubicBezTo>
                  <a:pt x="39" y="118"/>
                  <a:pt x="17" y="97"/>
                  <a:pt x="17" y="70"/>
                </a:cubicBezTo>
                <a:cubicBezTo>
                  <a:pt x="17" y="43"/>
                  <a:pt x="39" y="21"/>
                  <a:pt x="66" y="21"/>
                </a:cubicBezTo>
                <a:cubicBezTo>
                  <a:pt x="93" y="21"/>
                  <a:pt x="115" y="43"/>
                  <a:pt x="115" y="70"/>
                </a:cubicBezTo>
                <a:cubicBezTo>
                  <a:pt x="115" y="97"/>
                  <a:pt x="93" y="118"/>
                  <a:pt x="66" y="11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4" name="文本框 12"/>
          <p:cNvSpPr txBox="1"/>
          <p:nvPr/>
        </p:nvSpPr>
        <p:spPr>
          <a:xfrm>
            <a:off x="642938" y="104775"/>
            <a:ext cx="3505200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研究</a:t>
            </a:r>
            <a:r>
              <a:rPr lang="zh-CN" altLang="en-US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总结</a:t>
            </a:r>
            <a:endParaRPr lang="en-US" altLang="zh-CN" sz="1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charset="-122"/>
            </a:endParaRPr>
          </a:p>
        </p:txBody>
      </p:sp>
      <p:sp>
        <p:nvSpPr>
          <p:cNvPr id="5" name="文本框 12"/>
          <p:cNvSpPr txBox="1"/>
          <p:nvPr/>
        </p:nvSpPr>
        <p:spPr>
          <a:xfrm>
            <a:off x="2259013" y="152400"/>
            <a:ext cx="3494087" cy="2873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en-US" altLang="zh-CN" sz="1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/>
                <a:cs typeface="+mn-ea"/>
                <a:sym typeface="+mn-ea"/>
              </a:rPr>
              <a:t>research conclusion</a:t>
            </a:r>
            <a:endParaRPr sz="1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/>
              <a:cs typeface="+mn-ea"/>
              <a:sym typeface="+mn-ea"/>
            </a:endParaRPr>
          </a:p>
        </p:txBody>
      </p:sp>
      <p:sp>
        <p:nvSpPr>
          <p:cNvPr id="6" name="圆角矩形 20"/>
          <p:cNvSpPr/>
          <p:nvPr/>
        </p:nvSpPr>
        <p:spPr>
          <a:xfrm>
            <a:off x="155575" y="13176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7" name="TextBox 25"/>
          <p:cNvSpPr txBox="1"/>
          <p:nvPr/>
        </p:nvSpPr>
        <p:spPr>
          <a:xfrm>
            <a:off x="120650" y="-115571"/>
            <a:ext cx="647700" cy="600164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6" nodeType="with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2" nodeType="with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4" nodeType="with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7" nodeType="with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3" nodeType="withEffect"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5" nodeType="with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3" presetClass="entr" presetSubtype="16" fill="hold" grpId="8" nodeType="afterEffect"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10" nodeType="withEffect"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10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11" nodeType="withEffect"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10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9" nodeType="withEffect"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12" nodeType="withEffect"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10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4" grpId="1" animBg="1"/>
      <p:bldP spid="43" grpId="2" animBg="1"/>
      <p:bldP spid="45" grpId="3" animBg="1"/>
      <p:bldP spid="48" grpId="4" animBg="1"/>
      <p:bldP spid="51" grpId="5" animBg="1"/>
      <p:bldP spid="52" grpId="6" animBg="1"/>
      <p:bldP spid="53" grpId="7" animBg="1"/>
      <p:bldP spid="54" grpId="8" animBg="1"/>
      <p:bldP spid="58" grpId="9" animBg="1"/>
      <p:bldP spid="5148" grpId="10" animBg="1"/>
      <p:bldP spid="5149" grpId="11" animBg="1"/>
      <p:bldP spid="5150" grpId="1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663621" y="1645414"/>
            <a:ext cx="7904121" cy="7017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 sz="40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感谢观看！</a:t>
            </a:r>
            <a:endParaRPr lang="zh-CN" altLang="en-US" sz="40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53760" y="3480520"/>
            <a:ext cx="5259244" cy="646331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noProof="1">
                <a:latin typeface="微软雅黑" charset="0"/>
                <a:ea typeface="微软雅黑"/>
              </a:rPr>
              <a:t>报告人</a:t>
            </a:r>
            <a:r>
              <a:rPr lang="zh-CN" altLang="en-US" noProof="1" smtClean="0">
                <a:latin typeface="微软雅黑" charset="0"/>
                <a:ea typeface="微软雅黑"/>
              </a:rPr>
              <a:t>：万煜文                 学号：</a:t>
            </a:r>
            <a:r>
              <a:rPr lang="en-US" altLang="zh-CN" noProof="1" smtClean="0">
                <a:latin typeface="微软雅黑" charset="0"/>
                <a:ea typeface="微软雅黑"/>
              </a:rPr>
              <a:t>201820181502</a:t>
            </a:r>
            <a:r>
              <a:rPr lang="zh-CN" altLang="en-US" noProof="1" smtClean="0">
                <a:latin typeface="微软雅黑" charset="0"/>
                <a:ea typeface="微软雅黑"/>
              </a:rPr>
              <a:t>        </a:t>
            </a:r>
            <a:r>
              <a:rPr lang="zh-CN" altLang="en-US" noProof="1">
                <a:latin typeface="微软雅黑" charset="0"/>
                <a:ea typeface="微软雅黑"/>
              </a:rPr>
              <a:t>指导老师</a:t>
            </a:r>
            <a:r>
              <a:rPr lang="zh-CN" altLang="en-US" noProof="1" smtClean="0">
                <a:latin typeface="微软雅黑" charset="0"/>
                <a:ea typeface="微软雅黑"/>
              </a:rPr>
              <a:t>：谢波</a:t>
            </a:r>
            <a:endParaRPr lang="en-US" noProof="1">
              <a:latin typeface="微软雅黑" charset="0"/>
              <a:ea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8691" y="2495893"/>
            <a:ext cx="5133340" cy="400110"/>
          </a:xfrm>
          <a:prstGeom prst="rect">
            <a:avLst/>
          </a:prstGeom>
          <a:noFill/>
          <a:effectLst>
            <a:outerShdw blurRad="50800" dist="1270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000" noProof="1" smtClean="0">
                <a:latin typeface="微软雅黑" charset="0"/>
                <a:ea typeface="微软雅黑"/>
              </a:rPr>
              <a:t>Thanks for viewing</a:t>
            </a:r>
            <a:endParaRPr lang="zh-CN" altLang="en-US" sz="2000" noProof="1">
              <a:latin typeface="微软雅黑" charset="0"/>
              <a:ea typeface="微软雅黑"/>
            </a:endParaRPr>
          </a:p>
        </p:txBody>
      </p:sp>
      <p:grpSp>
        <p:nvGrpSpPr>
          <p:cNvPr id="7" name="Group 59">
            <a:extLst>
              <a:ext uri="{FF2B5EF4-FFF2-40B4-BE49-F238E27FC236}">
                <a16:creationId xmlns:a16="http://schemas.microsoft.com/office/drawing/2014/main" id="{F2927F1B-8636-4D12-B54B-2E4FBFF20F05}"/>
              </a:ext>
            </a:extLst>
          </p:cNvPr>
          <p:cNvGrpSpPr/>
          <p:nvPr/>
        </p:nvGrpSpPr>
        <p:grpSpPr>
          <a:xfrm>
            <a:off x="383585" y="991630"/>
            <a:ext cx="2193104" cy="3008525"/>
            <a:chOff x="1238133" y="1686484"/>
            <a:chExt cx="3514028" cy="4820584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8" name="Group 60">
              <a:extLst>
                <a:ext uri="{FF2B5EF4-FFF2-40B4-BE49-F238E27FC236}">
                  <a16:creationId xmlns:a16="http://schemas.microsoft.com/office/drawing/2014/main" id="{736E104C-3184-4225-9EEC-ACFA99F7FE7D}"/>
                </a:ext>
              </a:extLst>
            </p:cNvPr>
            <p:cNvGrpSpPr/>
            <p:nvPr/>
          </p:nvGrpSpPr>
          <p:grpSpPr>
            <a:xfrm flipH="1">
              <a:off x="1441205" y="1707388"/>
              <a:ext cx="3075317" cy="4799680"/>
              <a:chOff x="-6707188" y="-431800"/>
              <a:chExt cx="5697538" cy="9431338"/>
            </a:xfrm>
            <a:grpFill/>
          </p:grpSpPr>
          <p:sp>
            <p:nvSpPr>
              <p:cNvPr id="233" name="Freeform 5">
                <a:extLst>
                  <a:ext uri="{FF2B5EF4-FFF2-40B4-BE49-F238E27FC236}">
                    <a16:creationId xmlns:a16="http://schemas.microsoft.com/office/drawing/2014/main" id="{998AA317-188B-403C-81ED-460CF5B743C7}"/>
                  </a:ext>
                </a:extLst>
              </p:cNvPr>
              <p:cNvSpPr/>
              <p:nvPr/>
            </p:nvSpPr>
            <p:spPr bwMode="auto">
              <a:xfrm>
                <a:off x="-5016500" y="7881938"/>
                <a:ext cx="474663" cy="404813"/>
              </a:xfrm>
              <a:custGeom>
                <a:avLst/>
                <a:gdLst>
                  <a:gd name="T0" fmla="*/ 31 w 299"/>
                  <a:gd name="T1" fmla="*/ 255 h 255"/>
                  <a:gd name="T2" fmla="*/ 83 w 299"/>
                  <a:gd name="T3" fmla="*/ 198 h 255"/>
                  <a:gd name="T4" fmla="*/ 299 w 299"/>
                  <a:gd name="T5" fmla="*/ 198 h 255"/>
                  <a:gd name="T6" fmla="*/ 299 w 299"/>
                  <a:gd name="T7" fmla="*/ 139 h 255"/>
                  <a:gd name="T8" fmla="*/ 105 w 299"/>
                  <a:gd name="T9" fmla="*/ 139 h 255"/>
                  <a:gd name="T10" fmla="*/ 93 w 299"/>
                  <a:gd name="T11" fmla="*/ 139 h 255"/>
                  <a:gd name="T12" fmla="*/ 93 w 299"/>
                  <a:gd name="T13" fmla="*/ 130 h 255"/>
                  <a:gd name="T14" fmla="*/ 93 w 299"/>
                  <a:gd name="T15" fmla="*/ 0 h 255"/>
                  <a:gd name="T16" fmla="*/ 0 w 299"/>
                  <a:gd name="T17" fmla="*/ 0 h 255"/>
                  <a:gd name="T18" fmla="*/ 0 w 299"/>
                  <a:gd name="T19" fmla="*/ 198 h 255"/>
                  <a:gd name="T20" fmla="*/ 31 w 299"/>
                  <a:gd name="T21" fmla="*/ 198 h 255"/>
                  <a:gd name="T22" fmla="*/ 31 w 299"/>
                  <a:gd name="T23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55">
                    <a:moveTo>
                      <a:pt x="31" y="255"/>
                    </a:moveTo>
                    <a:lnTo>
                      <a:pt x="83" y="198"/>
                    </a:lnTo>
                    <a:lnTo>
                      <a:pt x="299" y="198"/>
                    </a:lnTo>
                    <a:lnTo>
                      <a:pt x="299" y="139"/>
                    </a:lnTo>
                    <a:lnTo>
                      <a:pt x="105" y="139"/>
                    </a:lnTo>
                    <a:lnTo>
                      <a:pt x="93" y="139"/>
                    </a:lnTo>
                    <a:lnTo>
                      <a:pt x="93" y="13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198"/>
                    </a:lnTo>
                    <a:lnTo>
                      <a:pt x="31" y="198"/>
                    </a:lnTo>
                    <a:lnTo>
                      <a:pt x="31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34" name="Freeform 6">
                <a:extLst>
                  <a:ext uri="{FF2B5EF4-FFF2-40B4-BE49-F238E27FC236}">
                    <a16:creationId xmlns:a16="http://schemas.microsoft.com/office/drawing/2014/main" id="{ED9C21B3-14E4-4812-A5AE-A18509219EB6}"/>
                  </a:ext>
                </a:extLst>
              </p:cNvPr>
              <p:cNvSpPr/>
              <p:nvPr/>
            </p:nvSpPr>
            <p:spPr bwMode="auto">
              <a:xfrm>
                <a:off x="-4849813" y="7756525"/>
                <a:ext cx="492125" cy="425450"/>
              </a:xfrm>
              <a:custGeom>
                <a:avLst/>
                <a:gdLst>
                  <a:gd name="T0" fmla="*/ 310 w 310"/>
                  <a:gd name="T1" fmla="*/ 0 h 268"/>
                  <a:gd name="T2" fmla="*/ 0 w 310"/>
                  <a:gd name="T3" fmla="*/ 0 h 268"/>
                  <a:gd name="T4" fmla="*/ 0 w 310"/>
                  <a:gd name="T5" fmla="*/ 79 h 268"/>
                  <a:gd name="T6" fmla="*/ 0 w 310"/>
                  <a:gd name="T7" fmla="*/ 209 h 268"/>
                  <a:gd name="T8" fmla="*/ 194 w 310"/>
                  <a:gd name="T9" fmla="*/ 209 h 268"/>
                  <a:gd name="T10" fmla="*/ 222 w 310"/>
                  <a:gd name="T11" fmla="*/ 209 h 268"/>
                  <a:gd name="T12" fmla="*/ 277 w 310"/>
                  <a:gd name="T13" fmla="*/ 268 h 268"/>
                  <a:gd name="T14" fmla="*/ 277 w 310"/>
                  <a:gd name="T15" fmla="*/ 209 h 268"/>
                  <a:gd name="T16" fmla="*/ 310 w 310"/>
                  <a:gd name="T17" fmla="*/ 209 h 268"/>
                  <a:gd name="T18" fmla="*/ 310 w 310"/>
                  <a:gd name="T19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" h="268">
                    <a:moveTo>
                      <a:pt x="310" y="0"/>
                    </a:moveTo>
                    <a:lnTo>
                      <a:pt x="0" y="0"/>
                    </a:lnTo>
                    <a:lnTo>
                      <a:pt x="0" y="79"/>
                    </a:lnTo>
                    <a:lnTo>
                      <a:pt x="0" y="209"/>
                    </a:lnTo>
                    <a:lnTo>
                      <a:pt x="194" y="209"/>
                    </a:lnTo>
                    <a:lnTo>
                      <a:pt x="222" y="209"/>
                    </a:lnTo>
                    <a:lnTo>
                      <a:pt x="277" y="268"/>
                    </a:lnTo>
                    <a:lnTo>
                      <a:pt x="277" y="209"/>
                    </a:lnTo>
                    <a:lnTo>
                      <a:pt x="310" y="209"/>
                    </a:lnTo>
                    <a:lnTo>
                      <a:pt x="3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35" name="Freeform 7">
                <a:extLst>
                  <a:ext uri="{FF2B5EF4-FFF2-40B4-BE49-F238E27FC236}">
                    <a16:creationId xmlns:a16="http://schemas.microsoft.com/office/drawing/2014/main" id="{A784A403-6449-4354-8B28-CB6292A5215B}"/>
                  </a:ext>
                </a:extLst>
              </p:cNvPr>
              <p:cNvSpPr/>
              <p:nvPr/>
            </p:nvSpPr>
            <p:spPr bwMode="auto">
              <a:xfrm>
                <a:off x="-6127750" y="3248025"/>
                <a:ext cx="577850" cy="574675"/>
              </a:xfrm>
              <a:custGeom>
                <a:avLst/>
                <a:gdLst>
                  <a:gd name="T0" fmla="*/ 151 w 154"/>
                  <a:gd name="T1" fmla="*/ 59 h 153"/>
                  <a:gd name="T2" fmla="*/ 120 w 154"/>
                  <a:gd name="T3" fmla="*/ 72 h 153"/>
                  <a:gd name="T4" fmla="*/ 108 w 154"/>
                  <a:gd name="T5" fmla="*/ 72 h 153"/>
                  <a:gd name="T6" fmla="*/ 102 w 154"/>
                  <a:gd name="T7" fmla="*/ 57 h 153"/>
                  <a:gd name="T8" fmla="*/ 111 w 154"/>
                  <a:gd name="T9" fmla="*/ 49 h 153"/>
                  <a:gd name="T10" fmla="*/ 142 w 154"/>
                  <a:gd name="T11" fmla="*/ 36 h 153"/>
                  <a:gd name="T12" fmla="*/ 128 w 154"/>
                  <a:gd name="T13" fmla="*/ 19 h 153"/>
                  <a:gd name="T14" fmla="*/ 108 w 154"/>
                  <a:gd name="T15" fmla="*/ 11 h 153"/>
                  <a:gd name="T16" fmla="*/ 105 w 154"/>
                  <a:gd name="T17" fmla="*/ 35 h 153"/>
                  <a:gd name="T18" fmla="*/ 90 w 154"/>
                  <a:gd name="T19" fmla="*/ 57 h 153"/>
                  <a:gd name="T20" fmla="*/ 92 w 154"/>
                  <a:gd name="T21" fmla="*/ 34 h 153"/>
                  <a:gd name="T22" fmla="*/ 81 w 154"/>
                  <a:gd name="T23" fmla="*/ 27 h 153"/>
                  <a:gd name="T24" fmla="*/ 81 w 154"/>
                  <a:gd name="T25" fmla="*/ 15 h 153"/>
                  <a:gd name="T26" fmla="*/ 73 w 154"/>
                  <a:gd name="T27" fmla="*/ 15 h 153"/>
                  <a:gd name="T28" fmla="*/ 73 w 154"/>
                  <a:gd name="T29" fmla="*/ 27 h 153"/>
                  <a:gd name="T30" fmla="*/ 62 w 154"/>
                  <a:gd name="T31" fmla="*/ 34 h 153"/>
                  <a:gd name="T32" fmla="*/ 63 w 154"/>
                  <a:gd name="T33" fmla="*/ 57 h 153"/>
                  <a:gd name="T34" fmla="*/ 49 w 154"/>
                  <a:gd name="T35" fmla="*/ 35 h 153"/>
                  <a:gd name="T36" fmla="*/ 45 w 154"/>
                  <a:gd name="T37" fmla="*/ 11 h 153"/>
                  <a:gd name="T38" fmla="*/ 25 w 154"/>
                  <a:gd name="T39" fmla="*/ 19 h 153"/>
                  <a:gd name="T40" fmla="*/ 12 w 154"/>
                  <a:gd name="T41" fmla="*/ 36 h 153"/>
                  <a:gd name="T42" fmla="*/ 43 w 154"/>
                  <a:gd name="T43" fmla="*/ 49 h 153"/>
                  <a:gd name="T44" fmla="*/ 51 w 154"/>
                  <a:gd name="T45" fmla="*/ 57 h 153"/>
                  <a:gd name="T46" fmla="*/ 45 w 154"/>
                  <a:gd name="T47" fmla="*/ 72 h 153"/>
                  <a:gd name="T48" fmla="*/ 33 w 154"/>
                  <a:gd name="T49" fmla="*/ 72 h 153"/>
                  <a:gd name="T50" fmla="*/ 2 w 154"/>
                  <a:gd name="T51" fmla="*/ 59 h 153"/>
                  <a:gd name="T52" fmla="*/ 0 w 154"/>
                  <a:gd name="T53" fmla="*/ 81 h 153"/>
                  <a:gd name="T54" fmla="*/ 8 w 154"/>
                  <a:gd name="T55" fmla="*/ 100 h 153"/>
                  <a:gd name="T56" fmla="*/ 28 w 154"/>
                  <a:gd name="T57" fmla="*/ 86 h 153"/>
                  <a:gd name="T58" fmla="*/ 54 w 154"/>
                  <a:gd name="T59" fmla="*/ 81 h 153"/>
                  <a:gd name="T60" fmla="*/ 36 w 154"/>
                  <a:gd name="T61" fmla="*/ 96 h 153"/>
                  <a:gd name="T62" fmla="*/ 39 w 154"/>
                  <a:gd name="T63" fmla="*/ 108 h 153"/>
                  <a:gd name="T64" fmla="*/ 31 w 154"/>
                  <a:gd name="T65" fmla="*/ 116 h 153"/>
                  <a:gd name="T66" fmla="*/ 37 w 154"/>
                  <a:gd name="T67" fmla="*/ 122 h 153"/>
                  <a:gd name="T68" fmla="*/ 45 w 154"/>
                  <a:gd name="T69" fmla="*/ 114 h 153"/>
                  <a:gd name="T70" fmla="*/ 57 w 154"/>
                  <a:gd name="T71" fmla="*/ 117 h 153"/>
                  <a:gd name="T72" fmla="*/ 73 w 154"/>
                  <a:gd name="T73" fmla="*/ 100 h 153"/>
                  <a:gd name="T74" fmla="*/ 68 w 154"/>
                  <a:gd name="T75" fmla="*/ 125 h 153"/>
                  <a:gd name="T76" fmla="*/ 53 w 154"/>
                  <a:gd name="T77" fmla="*/ 145 h 153"/>
                  <a:gd name="T78" fmla="*/ 73 w 154"/>
                  <a:gd name="T79" fmla="*/ 153 h 153"/>
                  <a:gd name="T80" fmla="*/ 94 w 154"/>
                  <a:gd name="T81" fmla="*/ 151 h 153"/>
                  <a:gd name="T82" fmla="*/ 81 w 154"/>
                  <a:gd name="T83" fmla="*/ 120 h 153"/>
                  <a:gd name="T84" fmla="*/ 81 w 154"/>
                  <a:gd name="T85" fmla="*/ 108 h 153"/>
                  <a:gd name="T86" fmla="*/ 96 w 154"/>
                  <a:gd name="T87" fmla="*/ 102 h 153"/>
                  <a:gd name="T88" fmla="*/ 105 w 154"/>
                  <a:gd name="T89" fmla="*/ 110 h 153"/>
                  <a:gd name="T90" fmla="*/ 117 w 154"/>
                  <a:gd name="T91" fmla="*/ 141 h 153"/>
                  <a:gd name="T92" fmla="*/ 134 w 154"/>
                  <a:gd name="T93" fmla="*/ 128 h 153"/>
                  <a:gd name="T94" fmla="*/ 142 w 154"/>
                  <a:gd name="T95" fmla="*/ 108 h 153"/>
                  <a:gd name="T96" fmla="*/ 118 w 154"/>
                  <a:gd name="T97" fmla="*/ 104 h 153"/>
                  <a:gd name="T98" fmla="*/ 96 w 154"/>
                  <a:gd name="T99" fmla="*/ 90 h 153"/>
                  <a:gd name="T100" fmla="*/ 119 w 154"/>
                  <a:gd name="T101" fmla="*/ 92 h 153"/>
                  <a:gd name="T102" fmla="*/ 126 w 154"/>
                  <a:gd name="T103" fmla="*/ 81 h 153"/>
                  <a:gd name="T104" fmla="*/ 138 w 154"/>
                  <a:gd name="T105" fmla="*/ 8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4" h="153">
                    <a:moveTo>
                      <a:pt x="154" y="72"/>
                    </a:moveTo>
                    <a:cubicBezTo>
                      <a:pt x="138" y="72"/>
                      <a:pt x="138" y="72"/>
                      <a:pt x="138" y="72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26" y="72"/>
                      <a:pt x="126" y="72"/>
                      <a:pt x="126" y="72"/>
                    </a:cubicBezTo>
                    <a:cubicBezTo>
                      <a:pt x="120" y="72"/>
                      <a:pt x="120" y="72"/>
                      <a:pt x="120" y="72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19" y="61"/>
                      <a:pt x="119" y="61"/>
                      <a:pt x="119" y="61"/>
                    </a:cubicBezTo>
                    <a:cubicBezTo>
                      <a:pt x="108" y="72"/>
                      <a:pt x="108" y="72"/>
                      <a:pt x="108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99" y="69"/>
                      <a:pt x="98" y="66"/>
                      <a:pt x="96" y="63"/>
                    </a:cubicBezTo>
                    <a:cubicBezTo>
                      <a:pt x="102" y="57"/>
                      <a:pt x="102" y="57"/>
                      <a:pt x="102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49"/>
                      <a:pt x="118" y="49"/>
                      <a:pt x="118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4" y="45"/>
                      <a:pt x="114" y="45"/>
                      <a:pt x="114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34" y="25"/>
                      <a:pt x="134" y="25"/>
                      <a:pt x="134" y="25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17" y="11"/>
                      <a:pt x="117" y="11"/>
                      <a:pt x="117" y="11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8" y="39"/>
                      <a:pt x="108" y="39"/>
                      <a:pt x="108" y="39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35"/>
                      <a:pt x="105" y="35"/>
                      <a:pt x="105" y="35"/>
                    </a:cubicBezTo>
                    <a:cubicBezTo>
                      <a:pt x="96" y="35"/>
                      <a:pt x="96" y="35"/>
                      <a:pt x="96" y="35"/>
                    </a:cubicBezTo>
                    <a:cubicBezTo>
                      <a:pt x="96" y="51"/>
                      <a:pt x="96" y="51"/>
                      <a:pt x="96" y="51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87" y="55"/>
                      <a:pt x="84" y="54"/>
                      <a:pt x="81" y="53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73" y="27"/>
                      <a:pt x="73" y="27"/>
                      <a:pt x="73" y="27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68" y="28"/>
                      <a:pt x="68" y="28"/>
                      <a:pt x="68" y="28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73" y="45"/>
                      <a:pt x="73" y="45"/>
                      <a:pt x="73" y="45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69" y="54"/>
                      <a:pt x="66" y="55"/>
                      <a:pt x="63" y="57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57" y="35"/>
                      <a:pt x="57" y="35"/>
                      <a:pt x="57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5" y="66"/>
                      <a:pt x="54" y="69"/>
                      <a:pt x="54" y="72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34" y="92"/>
                      <a:pt x="34" y="92"/>
                      <a:pt x="34" y="9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4" y="84"/>
                      <a:pt x="55" y="87"/>
                      <a:pt x="57" y="90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6" y="104"/>
                      <a:pt x="36" y="104"/>
                      <a:pt x="36" y="104"/>
                    </a:cubicBezTo>
                    <a:cubicBezTo>
                      <a:pt x="43" y="104"/>
                      <a:pt x="43" y="104"/>
                      <a:pt x="43" y="104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25" y="134"/>
                      <a:pt x="25" y="134"/>
                      <a:pt x="25" y="134"/>
                    </a:cubicBezTo>
                    <a:cubicBezTo>
                      <a:pt x="37" y="122"/>
                      <a:pt x="37" y="122"/>
                      <a:pt x="37" y="122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45" y="141"/>
                      <a:pt x="45" y="141"/>
                      <a:pt x="45" y="141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49" y="110"/>
                      <a:pt x="49" y="110"/>
                      <a:pt x="49" y="110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57" y="117"/>
                      <a:pt x="57" y="117"/>
                      <a:pt x="57" y="117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63" y="96"/>
                      <a:pt x="63" y="96"/>
                      <a:pt x="63" y="96"/>
                    </a:cubicBezTo>
                    <a:cubicBezTo>
                      <a:pt x="66" y="98"/>
                      <a:pt x="69" y="99"/>
                      <a:pt x="73" y="100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2" y="119"/>
                      <a:pt x="62" y="119"/>
                      <a:pt x="62" y="119"/>
                    </a:cubicBezTo>
                    <a:cubicBezTo>
                      <a:pt x="68" y="125"/>
                      <a:pt x="68" y="125"/>
                      <a:pt x="68" y="125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73" y="125"/>
                      <a:pt x="73" y="125"/>
                      <a:pt x="73" y="125"/>
                    </a:cubicBezTo>
                    <a:cubicBezTo>
                      <a:pt x="53" y="145"/>
                      <a:pt x="53" y="145"/>
                      <a:pt x="53" y="145"/>
                    </a:cubicBezTo>
                    <a:cubicBezTo>
                      <a:pt x="59" y="151"/>
                      <a:pt x="59" y="151"/>
                      <a:pt x="59" y="151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53"/>
                      <a:pt x="73" y="153"/>
                      <a:pt x="73" y="153"/>
                    </a:cubicBezTo>
                    <a:cubicBezTo>
                      <a:pt x="81" y="153"/>
                      <a:pt x="81" y="153"/>
                      <a:pt x="81" y="153"/>
                    </a:cubicBezTo>
                    <a:cubicBezTo>
                      <a:pt x="81" y="137"/>
                      <a:pt x="81" y="137"/>
                      <a:pt x="81" y="137"/>
                    </a:cubicBezTo>
                    <a:cubicBezTo>
                      <a:pt x="94" y="151"/>
                      <a:pt x="94" y="151"/>
                      <a:pt x="94" y="151"/>
                    </a:cubicBezTo>
                    <a:cubicBezTo>
                      <a:pt x="100" y="145"/>
                      <a:pt x="100" y="145"/>
                      <a:pt x="100" y="145"/>
                    </a:cubicBezTo>
                    <a:cubicBezTo>
                      <a:pt x="81" y="125"/>
                      <a:pt x="81" y="125"/>
                      <a:pt x="81" y="125"/>
                    </a:cubicBezTo>
                    <a:cubicBezTo>
                      <a:pt x="81" y="120"/>
                      <a:pt x="81" y="120"/>
                      <a:pt x="81" y="120"/>
                    </a:cubicBezTo>
                    <a:cubicBezTo>
                      <a:pt x="86" y="125"/>
                      <a:pt x="86" y="125"/>
                      <a:pt x="86" y="125"/>
                    </a:cubicBezTo>
                    <a:cubicBezTo>
                      <a:pt x="92" y="119"/>
                      <a:pt x="92" y="119"/>
                      <a:pt x="92" y="119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84" y="99"/>
                      <a:pt x="87" y="98"/>
                      <a:pt x="90" y="96"/>
                    </a:cubicBezTo>
                    <a:cubicBezTo>
                      <a:pt x="96" y="102"/>
                      <a:pt x="96" y="102"/>
                      <a:pt x="96" y="102"/>
                    </a:cubicBezTo>
                    <a:cubicBezTo>
                      <a:pt x="96" y="117"/>
                      <a:pt x="96" y="117"/>
                      <a:pt x="96" y="117"/>
                    </a:cubicBezTo>
                    <a:cubicBezTo>
                      <a:pt x="105" y="117"/>
                      <a:pt x="105" y="117"/>
                      <a:pt x="105" y="117"/>
                    </a:cubicBezTo>
                    <a:cubicBezTo>
                      <a:pt x="105" y="110"/>
                      <a:pt x="105" y="110"/>
                      <a:pt x="105" y="110"/>
                    </a:cubicBezTo>
                    <a:cubicBezTo>
                      <a:pt x="108" y="114"/>
                      <a:pt x="108" y="114"/>
                      <a:pt x="108" y="114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17" y="141"/>
                      <a:pt x="117" y="141"/>
                      <a:pt x="117" y="141"/>
                    </a:cubicBezTo>
                    <a:cubicBezTo>
                      <a:pt x="117" y="122"/>
                      <a:pt x="117" y="122"/>
                      <a:pt x="117" y="122"/>
                    </a:cubicBezTo>
                    <a:cubicBezTo>
                      <a:pt x="128" y="134"/>
                      <a:pt x="128" y="134"/>
                      <a:pt x="128" y="134"/>
                    </a:cubicBezTo>
                    <a:cubicBezTo>
                      <a:pt x="134" y="128"/>
                      <a:pt x="134" y="128"/>
                      <a:pt x="134" y="128"/>
                    </a:cubicBezTo>
                    <a:cubicBezTo>
                      <a:pt x="123" y="116"/>
                      <a:pt x="123" y="116"/>
                      <a:pt x="123" y="116"/>
                    </a:cubicBezTo>
                    <a:cubicBezTo>
                      <a:pt x="142" y="116"/>
                      <a:pt x="142" y="116"/>
                      <a:pt x="142" y="116"/>
                    </a:cubicBezTo>
                    <a:cubicBezTo>
                      <a:pt x="142" y="108"/>
                      <a:pt x="142" y="108"/>
                      <a:pt x="142" y="108"/>
                    </a:cubicBezTo>
                    <a:cubicBezTo>
                      <a:pt x="114" y="108"/>
                      <a:pt x="114" y="108"/>
                      <a:pt x="114" y="108"/>
                    </a:cubicBezTo>
                    <a:cubicBezTo>
                      <a:pt x="111" y="104"/>
                      <a:pt x="111" y="104"/>
                      <a:pt x="111" y="104"/>
                    </a:cubicBezTo>
                    <a:cubicBezTo>
                      <a:pt x="118" y="104"/>
                      <a:pt x="118" y="104"/>
                      <a:pt x="118" y="104"/>
                    </a:cubicBezTo>
                    <a:cubicBezTo>
                      <a:pt x="118" y="96"/>
                      <a:pt x="118" y="96"/>
                      <a:pt x="118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8" y="87"/>
                      <a:pt x="99" y="84"/>
                      <a:pt x="100" y="81"/>
                    </a:cubicBezTo>
                    <a:cubicBezTo>
                      <a:pt x="108" y="81"/>
                      <a:pt x="108" y="81"/>
                      <a:pt x="108" y="81"/>
                    </a:cubicBezTo>
                    <a:cubicBezTo>
                      <a:pt x="119" y="92"/>
                      <a:pt x="119" y="92"/>
                      <a:pt x="119" y="92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0" y="81"/>
                      <a:pt x="120" y="81"/>
                      <a:pt x="120" y="81"/>
                    </a:cubicBezTo>
                    <a:cubicBezTo>
                      <a:pt x="126" y="81"/>
                      <a:pt x="126" y="81"/>
                      <a:pt x="126" y="81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51" y="94"/>
                      <a:pt x="151" y="94"/>
                      <a:pt x="151" y="94"/>
                    </a:cubicBezTo>
                    <a:cubicBezTo>
                      <a:pt x="138" y="81"/>
                      <a:pt x="138" y="81"/>
                      <a:pt x="138" y="81"/>
                    </a:cubicBezTo>
                    <a:cubicBezTo>
                      <a:pt x="154" y="81"/>
                      <a:pt x="154" y="81"/>
                      <a:pt x="154" y="81"/>
                    </a:cubicBezTo>
                    <a:lnTo>
                      <a:pt x="154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36" name="Oval 8">
                <a:extLst>
                  <a:ext uri="{FF2B5EF4-FFF2-40B4-BE49-F238E27FC236}">
                    <a16:creationId xmlns:a16="http://schemas.microsoft.com/office/drawing/2014/main" id="{7B38BEE1-97F1-4DF3-9D59-061AAB2BF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98763" y="7035800"/>
                <a:ext cx="434975" cy="4365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37" name="Rectangle 9">
                <a:extLst>
                  <a:ext uri="{FF2B5EF4-FFF2-40B4-BE49-F238E27FC236}">
                    <a16:creationId xmlns:a16="http://schemas.microsoft.com/office/drawing/2014/main" id="{9FE278EF-6A06-480F-BFA4-8260E3CA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06675" y="6927850"/>
                <a:ext cx="523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38" name="Rectangle 10">
                <a:extLst>
                  <a:ext uri="{FF2B5EF4-FFF2-40B4-BE49-F238E27FC236}">
                    <a16:creationId xmlns:a16="http://schemas.microsoft.com/office/drawing/2014/main" id="{89261B1F-33EA-48C9-9631-DBA9B79A2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333625" y="7224713"/>
                <a:ext cx="79375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39" name="Rectangle 11">
                <a:extLst>
                  <a:ext uri="{FF2B5EF4-FFF2-40B4-BE49-F238E27FC236}">
                    <a16:creationId xmlns:a16="http://schemas.microsoft.com/office/drawing/2014/main" id="{873C167F-1BA7-43F5-8510-E4D48599F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06675" y="7502525"/>
                <a:ext cx="52388" cy="777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0" name="Rectangle 12">
                <a:extLst>
                  <a:ext uri="{FF2B5EF4-FFF2-40B4-BE49-F238E27FC236}">
                    <a16:creationId xmlns:a16="http://schemas.microsoft.com/office/drawing/2014/main" id="{262037AA-2145-47DE-9558-DD90AC76B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908300" y="7224713"/>
                <a:ext cx="79375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1" name="Freeform 13">
                <a:extLst>
                  <a:ext uri="{FF2B5EF4-FFF2-40B4-BE49-F238E27FC236}">
                    <a16:creationId xmlns:a16="http://schemas.microsoft.com/office/drawing/2014/main" id="{C925183D-98E7-4727-97C4-5B0FDEBF8DB7}"/>
                  </a:ext>
                </a:extLst>
              </p:cNvPr>
              <p:cNvSpPr/>
              <p:nvPr/>
            </p:nvSpPr>
            <p:spPr bwMode="auto">
              <a:xfrm>
                <a:off x="-2422525" y="7002463"/>
                <a:ext cx="93663" cy="93663"/>
              </a:xfrm>
              <a:custGeom>
                <a:avLst/>
                <a:gdLst>
                  <a:gd name="T0" fmla="*/ 59 w 59"/>
                  <a:gd name="T1" fmla="*/ 24 h 59"/>
                  <a:gd name="T2" fmla="*/ 23 w 59"/>
                  <a:gd name="T3" fmla="*/ 59 h 59"/>
                  <a:gd name="T4" fmla="*/ 0 w 59"/>
                  <a:gd name="T5" fmla="*/ 33 h 59"/>
                  <a:gd name="T6" fmla="*/ 33 w 59"/>
                  <a:gd name="T7" fmla="*/ 0 h 59"/>
                  <a:gd name="T8" fmla="*/ 59 w 59"/>
                  <a:gd name="T9" fmla="*/ 2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9">
                    <a:moveTo>
                      <a:pt x="59" y="24"/>
                    </a:moveTo>
                    <a:lnTo>
                      <a:pt x="23" y="59"/>
                    </a:lnTo>
                    <a:lnTo>
                      <a:pt x="0" y="33"/>
                    </a:lnTo>
                    <a:lnTo>
                      <a:pt x="33" y="0"/>
                    </a:lnTo>
                    <a:lnTo>
                      <a:pt x="5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2" name="Freeform 14">
                <a:extLst>
                  <a:ext uri="{FF2B5EF4-FFF2-40B4-BE49-F238E27FC236}">
                    <a16:creationId xmlns:a16="http://schemas.microsoft.com/office/drawing/2014/main" id="{11084F0C-CAE5-4D63-8606-F8A30209B10E}"/>
                  </a:ext>
                </a:extLst>
              </p:cNvPr>
              <p:cNvSpPr/>
              <p:nvPr/>
            </p:nvSpPr>
            <p:spPr bwMode="auto">
              <a:xfrm>
                <a:off x="-2422525" y="7408863"/>
                <a:ext cx="93663" cy="93663"/>
              </a:xfrm>
              <a:custGeom>
                <a:avLst/>
                <a:gdLst>
                  <a:gd name="T0" fmla="*/ 23 w 59"/>
                  <a:gd name="T1" fmla="*/ 0 h 59"/>
                  <a:gd name="T2" fmla="*/ 59 w 59"/>
                  <a:gd name="T3" fmla="*/ 35 h 59"/>
                  <a:gd name="T4" fmla="*/ 33 w 59"/>
                  <a:gd name="T5" fmla="*/ 59 h 59"/>
                  <a:gd name="T6" fmla="*/ 0 w 59"/>
                  <a:gd name="T7" fmla="*/ 26 h 59"/>
                  <a:gd name="T8" fmla="*/ 23 w 59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9">
                    <a:moveTo>
                      <a:pt x="23" y="0"/>
                    </a:moveTo>
                    <a:lnTo>
                      <a:pt x="59" y="35"/>
                    </a:lnTo>
                    <a:lnTo>
                      <a:pt x="33" y="59"/>
                    </a:lnTo>
                    <a:lnTo>
                      <a:pt x="0" y="26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3" name="Freeform 15">
                <a:extLst>
                  <a:ext uri="{FF2B5EF4-FFF2-40B4-BE49-F238E27FC236}">
                    <a16:creationId xmlns:a16="http://schemas.microsoft.com/office/drawing/2014/main" id="{B5B05DDC-B0BD-4657-AE00-9D3E3098ACE7}"/>
                  </a:ext>
                </a:extLst>
              </p:cNvPr>
              <p:cNvSpPr/>
              <p:nvPr/>
            </p:nvSpPr>
            <p:spPr bwMode="auto">
              <a:xfrm>
                <a:off x="-2832100" y="7408863"/>
                <a:ext cx="93663" cy="93663"/>
              </a:xfrm>
              <a:custGeom>
                <a:avLst/>
                <a:gdLst>
                  <a:gd name="T0" fmla="*/ 35 w 59"/>
                  <a:gd name="T1" fmla="*/ 0 h 59"/>
                  <a:gd name="T2" fmla="*/ 59 w 59"/>
                  <a:gd name="T3" fmla="*/ 26 h 59"/>
                  <a:gd name="T4" fmla="*/ 26 w 59"/>
                  <a:gd name="T5" fmla="*/ 59 h 59"/>
                  <a:gd name="T6" fmla="*/ 0 w 59"/>
                  <a:gd name="T7" fmla="*/ 35 h 59"/>
                  <a:gd name="T8" fmla="*/ 35 w 59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9">
                    <a:moveTo>
                      <a:pt x="35" y="0"/>
                    </a:moveTo>
                    <a:lnTo>
                      <a:pt x="59" y="26"/>
                    </a:lnTo>
                    <a:lnTo>
                      <a:pt x="26" y="59"/>
                    </a:lnTo>
                    <a:lnTo>
                      <a:pt x="0" y="35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4" name="Freeform 16">
                <a:extLst>
                  <a:ext uri="{FF2B5EF4-FFF2-40B4-BE49-F238E27FC236}">
                    <a16:creationId xmlns:a16="http://schemas.microsoft.com/office/drawing/2014/main" id="{A0A40EBA-3FDD-4F06-B0F8-D7AAF7DD203F}"/>
                  </a:ext>
                </a:extLst>
              </p:cNvPr>
              <p:cNvSpPr/>
              <p:nvPr/>
            </p:nvSpPr>
            <p:spPr bwMode="auto">
              <a:xfrm>
                <a:off x="-2832100" y="7002463"/>
                <a:ext cx="93663" cy="93663"/>
              </a:xfrm>
              <a:custGeom>
                <a:avLst/>
                <a:gdLst>
                  <a:gd name="T0" fmla="*/ 59 w 59"/>
                  <a:gd name="T1" fmla="*/ 33 h 59"/>
                  <a:gd name="T2" fmla="*/ 35 w 59"/>
                  <a:gd name="T3" fmla="*/ 59 h 59"/>
                  <a:gd name="T4" fmla="*/ 0 w 59"/>
                  <a:gd name="T5" fmla="*/ 24 h 59"/>
                  <a:gd name="T6" fmla="*/ 26 w 59"/>
                  <a:gd name="T7" fmla="*/ 0 h 59"/>
                  <a:gd name="T8" fmla="*/ 59 w 59"/>
                  <a:gd name="T9" fmla="*/ 3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9">
                    <a:moveTo>
                      <a:pt x="59" y="33"/>
                    </a:moveTo>
                    <a:lnTo>
                      <a:pt x="35" y="59"/>
                    </a:lnTo>
                    <a:lnTo>
                      <a:pt x="0" y="24"/>
                    </a:lnTo>
                    <a:lnTo>
                      <a:pt x="26" y="0"/>
                    </a:lnTo>
                    <a:lnTo>
                      <a:pt x="5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5" name="Freeform 17">
                <a:extLst>
                  <a:ext uri="{FF2B5EF4-FFF2-40B4-BE49-F238E27FC236}">
                    <a16:creationId xmlns:a16="http://schemas.microsoft.com/office/drawing/2014/main" id="{1E8081E1-5603-4DBD-B1DD-1F2663E8DA5D}"/>
                  </a:ext>
                </a:extLst>
              </p:cNvPr>
              <p:cNvSpPr/>
              <p:nvPr/>
            </p:nvSpPr>
            <p:spPr bwMode="auto">
              <a:xfrm>
                <a:off x="-2513013" y="6938963"/>
                <a:ext cx="82550" cy="93663"/>
              </a:xfrm>
              <a:custGeom>
                <a:avLst/>
                <a:gdLst>
                  <a:gd name="T0" fmla="*/ 52 w 52"/>
                  <a:gd name="T1" fmla="*/ 14 h 59"/>
                  <a:gd name="T2" fmla="*/ 33 w 52"/>
                  <a:gd name="T3" fmla="*/ 59 h 59"/>
                  <a:gd name="T4" fmla="*/ 0 w 52"/>
                  <a:gd name="T5" fmla="*/ 45 h 59"/>
                  <a:gd name="T6" fmla="*/ 19 w 52"/>
                  <a:gd name="T7" fmla="*/ 0 h 59"/>
                  <a:gd name="T8" fmla="*/ 52 w 52"/>
                  <a:gd name="T9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9">
                    <a:moveTo>
                      <a:pt x="52" y="14"/>
                    </a:moveTo>
                    <a:lnTo>
                      <a:pt x="33" y="59"/>
                    </a:lnTo>
                    <a:lnTo>
                      <a:pt x="0" y="45"/>
                    </a:lnTo>
                    <a:lnTo>
                      <a:pt x="19" y="0"/>
                    </a:lnTo>
                    <a:lnTo>
                      <a:pt x="5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6" name="Freeform 18">
                <a:extLst>
                  <a:ext uri="{FF2B5EF4-FFF2-40B4-BE49-F238E27FC236}">
                    <a16:creationId xmlns:a16="http://schemas.microsoft.com/office/drawing/2014/main" id="{AA14508B-EFBF-4B3F-A838-2425A104C153}"/>
                  </a:ext>
                </a:extLst>
              </p:cNvPr>
              <p:cNvSpPr/>
              <p:nvPr/>
            </p:nvSpPr>
            <p:spPr bwMode="auto">
              <a:xfrm>
                <a:off x="-2359025" y="7321550"/>
                <a:ext cx="90488" cy="79375"/>
              </a:xfrm>
              <a:custGeom>
                <a:avLst/>
                <a:gdLst>
                  <a:gd name="T0" fmla="*/ 12 w 57"/>
                  <a:gd name="T1" fmla="*/ 0 h 50"/>
                  <a:gd name="T2" fmla="*/ 57 w 57"/>
                  <a:gd name="T3" fmla="*/ 19 h 50"/>
                  <a:gd name="T4" fmla="*/ 45 w 57"/>
                  <a:gd name="T5" fmla="*/ 50 h 50"/>
                  <a:gd name="T6" fmla="*/ 0 w 57"/>
                  <a:gd name="T7" fmla="*/ 33 h 50"/>
                  <a:gd name="T8" fmla="*/ 12 w 57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0">
                    <a:moveTo>
                      <a:pt x="12" y="0"/>
                    </a:moveTo>
                    <a:lnTo>
                      <a:pt x="57" y="19"/>
                    </a:lnTo>
                    <a:lnTo>
                      <a:pt x="45" y="50"/>
                    </a:lnTo>
                    <a:lnTo>
                      <a:pt x="0" y="3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7" name="Freeform 19">
                <a:extLst>
                  <a:ext uri="{FF2B5EF4-FFF2-40B4-BE49-F238E27FC236}">
                    <a16:creationId xmlns:a16="http://schemas.microsoft.com/office/drawing/2014/main" id="{5DFE4E2A-FE8D-408B-BEEC-962D49AC77E2}"/>
                  </a:ext>
                </a:extLst>
              </p:cNvPr>
              <p:cNvSpPr/>
              <p:nvPr/>
            </p:nvSpPr>
            <p:spPr bwMode="auto">
              <a:xfrm>
                <a:off x="-2730500" y="7472363"/>
                <a:ext cx="82550" cy="93663"/>
              </a:xfrm>
              <a:custGeom>
                <a:avLst/>
                <a:gdLst>
                  <a:gd name="T0" fmla="*/ 52 w 52"/>
                  <a:gd name="T1" fmla="*/ 14 h 59"/>
                  <a:gd name="T2" fmla="*/ 33 w 52"/>
                  <a:gd name="T3" fmla="*/ 59 h 59"/>
                  <a:gd name="T4" fmla="*/ 0 w 52"/>
                  <a:gd name="T5" fmla="*/ 45 h 59"/>
                  <a:gd name="T6" fmla="*/ 18 w 52"/>
                  <a:gd name="T7" fmla="*/ 0 h 59"/>
                  <a:gd name="T8" fmla="*/ 52 w 52"/>
                  <a:gd name="T9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9">
                    <a:moveTo>
                      <a:pt x="52" y="14"/>
                    </a:moveTo>
                    <a:lnTo>
                      <a:pt x="33" y="59"/>
                    </a:lnTo>
                    <a:lnTo>
                      <a:pt x="0" y="45"/>
                    </a:lnTo>
                    <a:lnTo>
                      <a:pt x="18" y="0"/>
                    </a:lnTo>
                    <a:lnTo>
                      <a:pt x="5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8" name="Freeform 20">
                <a:extLst>
                  <a:ext uri="{FF2B5EF4-FFF2-40B4-BE49-F238E27FC236}">
                    <a16:creationId xmlns:a16="http://schemas.microsoft.com/office/drawing/2014/main" id="{AEEDB331-0C62-4FB7-A8C2-B9BAED572ED3}"/>
                  </a:ext>
                </a:extLst>
              </p:cNvPr>
              <p:cNvSpPr/>
              <p:nvPr/>
            </p:nvSpPr>
            <p:spPr bwMode="auto">
              <a:xfrm>
                <a:off x="-2892425" y="7104063"/>
                <a:ext cx="90488" cy="79375"/>
              </a:xfrm>
              <a:custGeom>
                <a:avLst/>
                <a:gdLst>
                  <a:gd name="T0" fmla="*/ 45 w 57"/>
                  <a:gd name="T1" fmla="*/ 50 h 50"/>
                  <a:gd name="T2" fmla="*/ 0 w 57"/>
                  <a:gd name="T3" fmla="*/ 31 h 50"/>
                  <a:gd name="T4" fmla="*/ 12 w 57"/>
                  <a:gd name="T5" fmla="*/ 0 h 50"/>
                  <a:gd name="T6" fmla="*/ 57 w 57"/>
                  <a:gd name="T7" fmla="*/ 19 h 50"/>
                  <a:gd name="T8" fmla="*/ 45 w 57"/>
                  <a:gd name="T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0">
                    <a:moveTo>
                      <a:pt x="45" y="50"/>
                    </a:moveTo>
                    <a:lnTo>
                      <a:pt x="0" y="31"/>
                    </a:lnTo>
                    <a:lnTo>
                      <a:pt x="12" y="0"/>
                    </a:lnTo>
                    <a:lnTo>
                      <a:pt x="57" y="19"/>
                    </a:lnTo>
                    <a:lnTo>
                      <a:pt x="45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9" name="Freeform 21">
                <a:extLst>
                  <a:ext uri="{FF2B5EF4-FFF2-40B4-BE49-F238E27FC236}">
                    <a16:creationId xmlns:a16="http://schemas.microsoft.com/office/drawing/2014/main" id="{6866B07B-991F-40A8-B5EB-5AD5AC440DD4}"/>
                  </a:ext>
                </a:extLst>
              </p:cNvPr>
              <p:cNvSpPr/>
              <p:nvPr/>
            </p:nvSpPr>
            <p:spPr bwMode="auto">
              <a:xfrm>
                <a:off x="-2363788" y="7100888"/>
                <a:ext cx="95250" cy="82550"/>
              </a:xfrm>
              <a:custGeom>
                <a:avLst/>
                <a:gdLst>
                  <a:gd name="T0" fmla="*/ 0 w 60"/>
                  <a:gd name="T1" fmla="*/ 18 h 52"/>
                  <a:gd name="T2" fmla="*/ 45 w 60"/>
                  <a:gd name="T3" fmla="*/ 0 h 52"/>
                  <a:gd name="T4" fmla="*/ 60 w 60"/>
                  <a:gd name="T5" fmla="*/ 33 h 52"/>
                  <a:gd name="T6" fmla="*/ 15 w 60"/>
                  <a:gd name="T7" fmla="*/ 52 h 52"/>
                  <a:gd name="T8" fmla="*/ 0 w 60"/>
                  <a:gd name="T9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0" y="18"/>
                    </a:moveTo>
                    <a:lnTo>
                      <a:pt x="45" y="0"/>
                    </a:lnTo>
                    <a:lnTo>
                      <a:pt x="60" y="33"/>
                    </a:lnTo>
                    <a:lnTo>
                      <a:pt x="15" y="52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0" name="Freeform 22">
                <a:extLst>
                  <a:ext uri="{FF2B5EF4-FFF2-40B4-BE49-F238E27FC236}">
                    <a16:creationId xmlns:a16="http://schemas.microsoft.com/office/drawing/2014/main" id="{6C3F9672-F07D-4706-93C0-BFD645F2AD46}"/>
                  </a:ext>
                </a:extLst>
              </p:cNvPr>
              <p:cNvSpPr/>
              <p:nvPr/>
            </p:nvSpPr>
            <p:spPr bwMode="auto">
              <a:xfrm>
                <a:off x="-2509838" y="7472363"/>
                <a:ext cx="79375" cy="93663"/>
              </a:xfrm>
              <a:custGeom>
                <a:avLst/>
                <a:gdLst>
                  <a:gd name="T0" fmla="*/ 50 w 50"/>
                  <a:gd name="T1" fmla="*/ 45 h 59"/>
                  <a:gd name="T2" fmla="*/ 19 w 50"/>
                  <a:gd name="T3" fmla="*/ 59 h 59"/>
                  <a:gd name="T4" fmla="*/ 0 w 50"/>
                  <a:gd name="T5" fmla="*/ 14 h 59"/>
                  <a:gd name="T6" fmla="*/ 31 w 50"/>
                  <a:gd name="T7" fmla="*/ 0 h 59"/>
                  <a:gd name="T8" fmla="*/ 50 w 50"/>
                  <a:gd name="T9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9">
                    <a:moveTo>
                      <a:pt x="50" y="45"/>
                    </a:moveTo>
                    <a:lnTo>
                      <a:pt x="19" y="59"/>
                    </a:lnTo>
                    <a:lnTo>
                      <a:pt x="0" y="14"/>
                    </a:lnTo>
                    <a:lnTo>
                      <a:pt x="31" y="0"/>
                    </a:lnTo>
                    <a:lnTo>
                      <a:pt x="5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1" name="Freeform 23">
                <a:extLst>
                  <a:ext uri="{FF2B5EF4-FFF2-40B4-BE49-F238E27FC236}">
                    <a16:creationId xmlns:a16="http://schemas.microsoft.com/office/drawing/2014/main" id="{A4BE86AB-2EAE-4F57-A7A1-BE58BEA6A1FD}"/>
                  </a:ext>
                </a:extLst>
              </p:cNvPr>
              <p:cNvSpPr/>
              <p:nvPr/>
            </p:nvSpPr>
            <p:spPr bwMode="auto">
              <a:xfrm>
                <a:off x="-2892425" y="7321550"/>
                <a:ext cx="93663" cy="82550"/>
              </a:xfrm>
              <a:custGeom>
                <a:avLst/>
                <a:gdLst>
                  <a:gd name="T0" fmla="*/ 59 w 59"/>
                  <a:gd name="T1" fmla="*/ 33 h 52"/>
                  <a:gd name="T2" fmla="*/ 14 w 59"/>
                  <a:gd name="T3" fmla="*/ 52 h 52"/>
                  <a:gd name="T4" fmla="*/ 0 w 59"/>
                  <a:gd name="T5" fmla="*/ 19 h 52"/>
                  <a:gd name="T6" fmla="*/ 45 w 59"/>
                  <a:gd name="T7" fmla="*/ 0 h 52"/>
                  <a:gd name="T8" fmla="*/ 59 w 59"/>
                  <a:gd name="T9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2">
                    <a:moveTo>
                      <a:pt x="59" y="33"/>
                    </a:moveTo>
                    <a:lnTo>
                      <a:pt x="14" y="52"/>
                    </a:lnTo>
                    <a:lnTo>
                      <a:pt x="0" y="19"/>
                    </a:lnTo>
                    <a:lnTo>
                      <a:pt x="45" y="0"/>
                    </a:lnTo>
                    <a:lnTo>
                      <a:pt x="5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2" name="Freeform 24">
                <a:extLst>
                  <a:ext uri="{FF2B5EF4-FFF2-40B4-BE49-F238E27FC236}">
                    <a16:creationId xmlns:a16="http://schemas.microsoft.com/office/drawing/2014/main" id="{2D94D2F6-776B-407A-8422-D764EB1161E9}"/>
                  </a:ext>
                </a:extLst>
              </p:cNvPr>
              <p:cNvSpPr/>
              <p:nvPr/>
            </p:nvSpPr>
            <p:spPr bwMode="auto">
              <a:xfrm>
                <a:off x="-2730500" y="6938963"/>
                <a:ext cx="77788" cy="93663"/>
              </a:xfrm>
              <a:custGeom>
                <a:avLst/>
                <a:gdLst>
                  <a:gd name="T0" fmla="*/ 49 w 49"/>
                  <a:gd name="T1" fmla="*/ 45 h 59"/>
                  <a:gd name="T2" fmla="*/ 18 w 49"/>
                  <a:gd name="T3" fmla="*/ 59 h 59"/>
                  <a:gd name="T4" fmla="*/ 0 w 49"/>
                  <a:gd name="T5" fmla="*/ 14 h 59"/>
                  <a:gd name="T6" fmla="*/ 30 w 49"/>
                  <a:gd name="T7" fmla="*/ 0 h 59"/>
                  <a:gd name="T8" fmla="*/ 49 w 49"/>
                  <a:gd name="T9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9">
                    <a:moveTo>
                      <a:pt x="49" y="45"/>
                    </a:moveTo>
                    <a:lnTo>
                      <a:pt x="18" y="59"/>
                    </a:lnTo>
                    <a:lnTo>
                      <a:pt x="0" y="14"/>
                    </a:lnTo>
                    <a:lnTo>
                      <a:pt x="30" y="0"/>
                    </a:lnTo>
                    <a:lnTo>
                      <a:pt x="49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3" name="Freeform 25">
                <a:extLst>
                  <a:ext uri="{FF2B5EF4-FFF2-40B4-BE49-F238E27FC236}">
                    <a16:creationId xmlns:a16="http://schemas.microsoft.com/office/drawing/2014/main" id="{52A74AAC-FD51-4E20-82FB-465AC1FCA121}"/>
                  </a:ext>
                </a:extLst>
              </p:cNvPr>
              <p:cNvSpPr/>
              <p:nvPr/>
            </p:nvSpPr>
            <p:spPr bwMode="auto">
              <a:xfrm>
                <a:off x="-2193925" y="3438525"/>
                <a:ext cx="465138" cy="417513"/>
              </a:xfrm>
              <a:custGeom>
                <a:avLst/>
                <a:gdLst>
                  <a:gd name="T0" fmla="*/ 13 w 124"/>
                  <a:gd name="T1" fmla="*/ 11 h 111"/>
                  <a:gd name="T2" fmla="*/ 1 w 124"/>
                  <a:gd name="T3" fmla="*/ 33 h 111"/>
                  <a:gd name="T4" fmla="*/ 0 w 124"/>
                  <a:gd name="T5" fmla="*/ 40 h 111"/>
                  <a:gd name="T6" fmla="*/ 0 w 124"/>
                  <a:gd name="T7" fmla="*/ 41 h 111"/>
                  <a:gd name="T8" fmla="*/ 0 w 124"/>
                  <a:gd name="T9" fmla="*/ 47 h 111"/>
                  <a:gd name="T10" fmla="*/ 1 w 124"/>
                  <a:gd name="T11" fmla="*/ 52 h 111"/>
                  <a:gd name="T12" fmla="*/ 5 w 124"/>
                  <a:gd name="T13" fmla="*/ 72 h 111"/>
                  <a:gd name="T14" fmla="*/ 19 w 124"/>
                  <a:gd name="T15" fmla="*/ 97 h 111"/>
                  <a:gd name="T16" fmla="*/ 19 w 124"/>
                  <a:gd name="T17" fmla="*/ 97 h 111"/>
                  <a:gd name="T18" fmla="*/ 27 w 124"/>
                  <a:gd name="T19" fmla="*/ 106 h 111"/>
                  <a:gd name="T20" fmla="*/ 30 w 124"/>
                  <a:gd name="T21" fmla="*/ 108 h 111"/>
                  <a:gd name="T22" fmla="*/ 43 w 124"/>
                  <a:gd name="T23" fmla="*/ 110 h 111"/>
                  <a:gd name="T24" fmla="*/ 44 w 124"/>
                  <a:gd name="T25" fmla="*/ 109 h 111"/>
                  <a:gd name="T26" fmla="*/ 50 w 124"/>
                  <a:gd name="T27" fmla="*/ 107 h 111"/>
                  <a:gd name="T28" fmla="*/ 54 w 124"/>
                  <a:gd name="T29" fmla="*/ 106 h 111"/>
                  <a:gd name="T30" fmla="*/ 62 w 124"/>
                  <a:gd name="T31" fmla="*/ 105 h 111"/>
                  <a:gd name="T32" fmla="*/ 62 w 124"/>
                  <a:gd name="T33" fmla="*/ 105 h 111"/>
                  <a:gd name="T34" fmla="*/ 70 w 124"/>
                  <a:gd name="T35" fmla="*/ 106 h 111"/>
                  <a:gd name="T36" fmla="*/ 74 w 124"/>
                  <a:gd name="T37" fmla="*/ 107 h 111"/>
                  <a:gd name="T38" fmla="*/ 81 w 124"/>
                  <a:gd name="T39" fmla="*/ 109 h 111"/>
                  <a:gd name="T40" fmla="*/ 81 w 124"/>
                  <a:gd name="T41" fmla="*/ 110 h 111"/>
                  <a:gd name="T42" fmla="*/ 94 w 124"/>
                  <a:gd name="T43" fmla="*/ 108 h 111"/>
                  <a:gd name="T44" fmla="*/ 97 w 124"/>
                  <a:gd name="T45" fmla="*/ 106 h 111"/>
                  <a:gd name="T46" fmla="*/ 105 w 124"/>
                  <a:gd name="T47" fmla="*/ 97 h 111"/>
                  <a:gd name="T48" fmla="*/ 105 w 124"/>
                  <a:gd name="T49" fmla="*/ 97 h 111"/>
                  <a:gd name="T50" fmla="*/ 119 w 124"/>
                  <a:gd name="T51" fmla="*/ 72 h 111"/>
                  <a:gd name="T52" fmla="*/ 124 w 124"/>
                  <a:gd name="T53" fmla="*/ 52 h 111"/>
                  <a:gd name="T54" fmla="*/ 124 w 124"/>
                  <a:gd name="T55" fmla="*/ 47 h 111"/>
                  <a:gd name="T56" fmla="*/ 124 w 124"/>
                  <a:gd name="T57" fmla="*/ 41 h 111"/>
                  <a:gd name="T58" fmla="*/ 124 w 124"/>
                  <a:gd name="T59" fmla="*/ 40 h 111"/>
                  <a:gd name="T60" fmla="*/ 123 w 124"/>
                  <a:gd name="T61" fmla="*/ 33 h 111"/>
                  <a:gd name="T62" fmla="*/ 111 w 124"/>
                  <a:gd name="T63" fmla="*/ 11 h 111"/>
                  <a:gd name="T64" fmla="*/ 109 w 124"/>
                  <a:gd name="T65" fmla="*/ 8 h 111"/>
                  <a:gd name="T66" fmla="*/ 91 w 124"/>
                  <a:gd name="T67" fmla="*/ 1 h 111"/>
                  <a:gd name="T68" fmla="*/ 72 w 124"/>
                  <a:gd name="T69" fmla="*/ 3 h 111"/>
                  <a:gd name="T70" fmla="*/ 62 w 124"/>
                  <a:gd name="T71" fmla="*/ 7 h 111"/>
                  <a:gd name="T72" fmla="*/ 52 w 124"/>
                  <a:gd name="T73" fmla="*/ 3 h 111"/>
                  <a:gd name="T74" fmla="*/ 33 w 124"/>
                  <a:gd name="T75" fmla="*/ 1 h 111"/>
                  <a:gd name="T76" fmla="*/ 15 w 124"/>
                  <a:gd name="T77" fmla="*/ 8 h 111"/>
                  <a:gd name="T78" fmla="*/ 13 w 124"/>
                  <a:gd name="T79" fmla="*/ 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4" h="110">
                    <a:moveTo>
                      <a:pt x="13" y="11"/>
                    </a:moveTo>
                    <a:cubicBezTo>
                      <a:pt x="6" y="17"/>
                      <a:pt x="3" y="25"/>
                      <a:pt x="1" y="33"/>
                    </a:cubicBezTo>
                    <a:cubicBezTo>
                      <a:pt x="1" y="36"/>
                      <a:pt x="1" y="38"/>
                      <a:pt x="0" y="40"/>
                    </a:cubicBezTo>
                    <a:cubicBezTo>
                      <a:pt x="0" y="40"/>
                      <a:pt x="0" y="41"/>
                      <a:pt x="0" y="41"/>
                    </a:cubicBezTo>
                    <a:cubicBezTo>
                      <a:pt x="0" y="43"/>
                      <a:pt x="0" y="45"/>
                      <a:pt x="0" y="47"/>
                    </a:cubicBezTo>
                    <a:cubicBezTo>
                      <a:pt x="0" y="49"/>
                      <a:pt x="0" y="50"/>
                      <a:pt x="1" y="52"/>
                    </a:cubicBezTo>
                    <a:cubicBezTo>
                      <a:pt x="1" y="59"/>
                      <a:pt x="3" y="65"/>
                      <a:pt x="5" y="72"/>
                    </a:cubicBezTo>
                    <a:cubicBezTo>
                      <a:pt x="8" y="81"/>
                      <a:pt x="13" y="89"/>
                      <a:pt x="19" y="97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22" y="101"/>
                      <a:pt x="24" y="104"/>
                      <a:pt x="27" y="106"/>
                    </a:cubicBezTo>
                    <a:cubicBezTo>
                      <a:pt x="28" y="107"/>
                      <a:pt x="29" y="107"/>
                      <a:pt x="30" y="108"/>
                    </a:cubicBezTo>
                    <a:cubicBezTo>
                      <a:pt x="34" y="111"/>
                      <a:pt x="38" y="111"/>
                      <a:pt x="43" y="110"/>
                    </a:cubicBezTo>
                    <a:cubicBezTo>
                      <a:pt x="43" y="110"/>
                      <a:pt x="43" y="110"/>
                      <a:pt x="44" y="109"/>
                    </a:cubicBezTo>
                    <a:cubicBezTo>
                      <a:pt x="46" y="109"/>
                      <a:pt x="48" y="108"/>
                      <a:pt x="50" y="107"/>
                    </a:cubicBezTo>
                    <a:cubicBezTo>
                      <a:pt x="51" y="107"/>
                      <a:pt x="53" y="106"/>
                      <a:pt x="54" y="106"/>
                    </a:cubicBezTo>
                    <a:cubicBezTo>
                      <a:pt x="57" y="105"/>
                      <a:pt x="62" y="105"/>
                      <a:pt x="62" y="105"/>
                    </a:cubicBezTo>
                    <a:cubicBezTo>
                      <a:pt x="62" y="105"/>
                      <a:pt x="62" y="105"/>
                      <a:pt x="62" y="105"/>
                    </a:cubicBezTo>
                    <a:cubicBezTo>
                      <a:pt x="65" y="105"/>
                      <a:pt x="67" y="105"/>
                      <a:pt x="70" y="106"/>
                    </a:cubicBezTo>
                    <a:cubicBezTo>
                      <a:pt x="71" y="106"/>
                      <a:pt x="73" y="107"/>
                      <a:pt x="74" y="107"/>
                    </a:cubicBezTo>
                    <a:cubicBezTo>
                      <a:pt x="76" y="108"/>
                      <a:pt x="78" y="109"/>
                      <a:pt x="81" y="109"/>
                    </a:cubicBezTo>
                    <a:cubicBezTo>
                      <a:pt x="81" y="110"/>
                      <a:pt x="81" y="110"/>
                      <a:pt x="81" y="110"/>
                    </a:cubicBezTo>
                    <a:cubicBezTo>
                      <a:pt x="86" y="111"/>
                      <a:pt x="90" y="111"/>
                      <a:pt x="94" y="108"/>
                    </a:cubicBezTo>
                    <a:cubicBezTo>
                      <a:pt x="95" y="107"/>
                      <a:pt x="96" y="107"/>
                      <a:pt x="97" y="106"/>
                    </a:cubicBezTo>
                    <a:cubicBezTo>
                      <a:pt x="100" y="104"/>
                      <a:pt x="102" y="101"/>
                      <a:pt x="105" y="97"/>
                    </a:cubicBezTo>
                    <a:cubicBezTo>
                      <a:pt x="105" y="97"/>
                      <a:pt x="105" y="97"/>
                      <a:pt x="105" y="97"/>
                    </a:cubicBezTo>
                    <a:cubicBezTo>
                      <a:pt x="111" y="89"/>
                      <a:pt x="116" y="81"/>
                      <a:pt x="119" y="72"/>
                    </a:cubicBezTo>
                    <a:cubicBezTo>
                      <a:pt x="121" y="65"/>
                      <a:pt x="123" y="59"/>
                      <a:pt x="124" y="52"/>
                    </a:cubicBezTo>
                    <a:cubicBezTo>
                      <a:pt x="124" y="50"/>
                      <a:pt x="124" y="49"/>
                      <a:pt x="124" y="47"/>
                    </a:cubicBezTo>
                    <a:cubicBezTo>
                      <a:pt x="124" y="45"/>
                      <a:pt x="124" y="43"/>
                      <a:pt x="124" y="41"/>
                    </a:cubicBezTo>
                    <a:cubicBezTo>
                      <a:pt x="124" y="41"/>
                      <a:pt x="124" y="40"/>
                      <a:pt x="124" y="40"/>
                    </a:cubicBezTo>
                    <a:cubicBezTo>
                      <a:pt x="124" y="38"/>
                      <a:pt x="123" y="36"/>
                      <a:pt x="123" y="33"/>
                    </a:cubicBezTo>
                    <a:cubicBezTo>
                      <a:pt x="121" y="25"/>
                      <a:pt x="118" y="17"/>
                      <a:pt x="111" y="11"/>
                    </a:cubicBezTo>
                    <a:cubicBezTo>
                      <a:pt x="110" y="10"/>
                      <a:pt x="110" y="9"/>
                      <a:pt x="109" y="8"/>
                    </a:cubicBezTo>
                    <a:cubicBezTo>
                      <a:pt x="104" y="4"/>
                      <a:pt x="98" y="2"/>
                      <a:pt x="91" y="1"/>
                    </a:cubicBezTo>
                    <a:cubicBezTo>
                      <a:pt x="84" y="0"/>
                      <a:pt x="78" y="1"/>
                      <a:pt x="72" y="3"/>
                    </a:cubicBezTo>
                    <a:cubicBezTo>
                      <a:pt x="69" y="4"/>
                      <a:pt x="62" y="7"/>
                      <a:pt x="62" y="7"/>
                    </a:cubicBezTo>
                    <a:cubicBezTo>
                      <a:pt x="62" y="7"/>
                      <a:pt x="55" y="4"/>
                      <a:pt x="52" y="3"/>
                    </a:cubicBezTo>
                    <a:cubicBezTo>
                      <a:pt x="46" y="1"/>
                      <a:pt x="40" y="0"/>
                      <a:pt x="33" y="1"/>
                    </a:cubicBezTo>
                    <a:cubicBezTo>
                      <a:pt x="26" y="2"/>
                      <a:pt x="20" y="4"/>
                      <a:pt x="15" y="8"/>
                    </a:cubicBezTo>
                    <a:cubicBezTo>
                      <a:pt x="14" y="9"/>
                      <a:pt x="14" y="10"/>
                      <a:pt x="1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4" name="Freeform 26">
                <a:extLst>
                  <a:ext uri="{FF2B5EF4-FFF2-40B4-BE49-F238E27FC236}">
                    <a16:creationId xmlns:a16="http://schemas.microsoft.com/office/drawing/2014/main" id="{AFDC7BD7-163F-47E5-B0B4-CD6548446E11}"/>
                  </a:ext>
                </a:extLst>
              </p:cNvPr>
              <p:cNvSpPr/>
              <p:nvPr/>
            </p:nvSpPr>
            <p:spPr bwMode="auto">
              <a:xfrm>
                <a:off x="-2070100" y="3308350"/>
                <a:ext cx="109538" cy="127000"/>
              </a:xfrm>
              <a:custGeom>
                <a:avLst/>
                <a:gdLst>
                  <a:gd name="T0" fmla="*/ 9 w 29"/>
                  <a:gd name="T1" fmla="*/ 25 h 34"/>
                  <a:gd name="T2" fmla="*/ 21 w 29"/>
                  <a:gd name="T3" fmla="*/ 33 h 34"/>
                  <a:gd name="T4" fmla="*/ 28 w 29"/>
                  <a:gd name="T5" fmla="*/ 34 h 34"/>
                  <a:gd name="T6" fmla="*/ 29 w 29"/>
                  <a:gd name="T7" fmla="*/ 33 h 34"/>
                  <a:gd name="T8" fmla="*/ 23 w 29"/>
                  <a:gd name="T9" fmla="*/ 13 h 34"/>
                  <a:gd name="T10" fmla="*/ 2 w 29"/>
                  <a:gd name="T11" fmla="*/ 1 h 34"/>
                  <a:gd name="T12" fmla="*/ 1 w 29"/>
                  <a:gd name="T13" fmla="*/ 0 h 34"/>
                  <a:gd name="T14" fmla="*/ 0 w 29"/>
                  <a:gd name="T15" fmla="*/ 0 h 34"/>
                  <a:gd name="T16" fmla="*/ 0 w 29"/>
                  <a:gd name="T17" fmla="*/ 9 h 34"/>
                  <a:gd name="T18" fmla="*/ 9 w 29"/>
                  <a:gd name="T19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34">
                    <a:moveTo>
                      <a:pt x="9" y="25"/>
                    </a:moveTo>
                    <a:cubicBezTo>
                      <a:pt x="12" y="29"/>
                      <a:pt x="16" y="32"/>
                      <a:pt x="21" y="33"/>
                    </a:cubicBezTo>
                    <a:cubicBezTo>
                      <a:pt x="23" y="34"/>
                      <a:pt x="26" y="34"/>
                      <a:pt x="28" y="34"/>
                    </a:cubicBezTo>
                    <a:cubicBezTo>
                      <a:pt x="29" y="34"/>
                      <a:pt x="29" y="34"/>
                      <a:pt x="29" y="33"/>
                    </a:cubicBezTo>
                    <a:cubicBezTo>
                      <a:pt x="29" y="26"/>
                      <a:pt x="27" y="19"/>
                      <a:pt x="23" y="13"/>
                    </a:cubicBezTo>
                    <a:cubicBezTo>
                      <a:pt x="18" y="6"/>
                      <a:pt x="11" y="2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"/>
                      <a:pt x="0" y="6"/>
                      <a:pt x="0" y="9"/>
                    </a:cubicBezTo>
                    <a:cubicBezTo>
                      <a:pt x="1" y="15"/>
                      <a:pt x="4" y="21"/>
                      <a:pt x="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5" name="Freeform 27">
                <a:extLst>
                  <a:ext uri="{FF2B5EF4-FFF2-40B4-BE49-F238E27FC236}">
                    <a16:creationId xmlns:a16="http://schemas.microsoft.com/office/drawing/2014/main" id="{0023E383-D85F-401F-8D3B-04932A6730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324475" y="3683000"/>
                <a:ext cx="255588" cy="533400"/>
              </a:xfrm>
              <a:custGeom>
                <a:avLst/>
                <a:gdLst>
                  <a:gd name="T0" fmla="*/ 34 w 68"/>
                  <a:gd name="T1" fmla="*/ 122 h 142"/>
                  <a:gd name="T2" fmla="*/ 67 w 68"/>
                  <a:gd name="T3" fmla="*/ 138 h 142"/>
                  <a:gd name="T4" fmla="*/ 68 w 68"/>
                  <a:gd name="T5" fmla="*/ 138 h 142"/>
                  <a:gd name="T6" fmla="*/ 68 w 68"/>
                  <a:gd name="T7" fmla="*/ 31 h 142"/>
                  <a:gd name="T8" fmla="*/ 66 w 68"/>
                  <a:gd name="T9" fmla="*/ 15 h 142"/>
                  <a:gd name="T10" fmla="*/ 34 w 68"/>
                  <a:gd name="T11" fmla="*/ 0 h 142"/>
                  <a:gd name="T12" fmla="*/ 34 w 68"/>
                  <a:gd name="T13" fmla="*/ 19 h 142"/>
                  <a:gd name="T14" fmla="*/ 57 w 68"/>
                  <a:gd name="T15" fmla="*/ 23 h 142"/>
                  <a:gd name="T16" fmla="*/ 58 w 68"/>
                  <a:gd name="T17" fmla="*/ 26 h 142"/>
                  <a:gd name="T18" fmla="*/ 56 w 68"/>
                  <a:gd name="T19" fmla="*/ 27 h 142"/>
                  <a:gd name="T20" fmla="*/ 55 w 68"/>
                  <a:gd name="T21" fmla="*/ 27 h 142"/>
                  <a:gd name="T22" fmla="*/ 51 w 68"/>
                  <a:gd name="T23" fmla="*/ 25 h 142"/>
                  <a:gd name="T24" fmla="*/ 34 w 68"/>
                  <a:gd name="T25" fmla="*/ 23 h 142"/>
                  <a:gd name="T26" fmla="*/ 34 w 68"/>
                  <a:gd name="T27" fmla="*/ 38 h 142"/>
                  <a:gd name="T28" fmla="*/ 57 w 68"/>
                  <a:gd name="T29" fmla="*/ 43 h 142"/>
                  <a:gd name="T30" fmla="*/ 58 w 68"/>
                  <a:gd name="T31" fmla="*/ 45 h 142"/>
                  <a:gd name="T32" fmla="*/ 56 w 68"/>
                  <a:gd name="T33" fmla="*/ 46 h 142"/>
                  <a:gd name="T34" fmla="*/ 55 w 68"/>
                  <a:gd name="T35" fmla="*/ 46 h 142"/>
                  <a:gd name="T36" fmla="*/ 51 w 68"/>
                  <a:gd name="T37" fmla="*/ 44 h 142"/>
                  <a:gd name="T38" fmla="*/ 34 w 68"/>
                  <a:gd name="T39" fmla="*/ 42 h 142"/>
                  <a:gd name="T40" fmla="*/ 34 w 68"/>
                  <a:gd name="T41" fmla="*/ 57 h 142"/>
                  <a:gd name="T42" fmla="*/ 57 w 68"/>
                  <a:gd name="T43" fmla="*/ 62 h 142"/>
                  <a:gd name="T44" fmla="*/ 58 w 68"/>
                  <a:gd name="T45" fmla="*/ 64 h 142"/>
                  <a:gd name="T46" fmla="*/ 56 w 68"/>
                  <a:gd name="T47" fmla="*/ 65 h 142"/>
                  <a:gd name="T48" fmla="*/ 55 w 68"/>
                  <a:gd name="T49" fmla="*/ 65 h 142"/>
                  <a:gd name="T50" fmla="*/ 51 w 68"/>
                  <a:gd name="T51" fmla="*/ 63 h 142"/>
                  <a:gd name="T52" fmla="*/ 34 w 68"/>
                  <a:gd name="T53" fmla="*/ 61 h 142"/>
                  <a:gd name="T54" fmla="*/ 34 w 68"/>
                  <a:gd name="T55" fmla="*/ 122 h 142"/>
                  <a:gd name="T56" fmla="*/ 1 w 68"/>
                  <a:gd name="T57" fmla="*/ 138 h 142"/>
                  <a:gd name="T58" fmla="*/ 34 w 68"/>
                  <a:gd name="T59" fmla="*/ 122 h 142"/>
                  <a:gd name="T60" fmla="*/ 34 w 68"/>
                  <a:gd name="T61" fmla="*/ 61 h 142"/>
                  <a:gd name="T62" fmla="*/ 17 w 68"/>
                  <a:gd name="T63" fmla="*/ 63 h 142"/>
                  <a:gd name="T64" fmla="*/ 13 w 68"/>
                  <a:gd name="T65" fmla="*/ 65 h 142"/>
                  <a:gd name="T66" fmla="*/ 10 w 68"/>
                  <a:gd name="T67" fmla="*/ 64 h 142"/>
                  <a:gd name="T68" fmla="*/ 11 w 68"/>
                  <a:gd name="T69" fmla="*/ 62 h 142"/>
                  <a:gd name="T70" fmla="*/ 11 w 68"/>
                  <a:gd name="T71" fmla="*/ 62 h 142"/>
                  <a:gd name="T72" fmla="*/ 34 w 68"/>
                  <a:gd name="T73" fmla="*/ 57 h 142"/>
                  <a:gd name="T74" fmla="*/ 34 w 68"/>
                  <a:gd name="T75" fmla="*/ 42 h 142"/>
                  <a:gd name="T76" fmla="*/ 17 w 68"/>
                  <a:gd name="T77" fmla="*/ 44 h 142"/>
                  <a:gd name="T78" fmla="*/ 13 w 68"/>
                  <a:gd name="T79" fmla="*/ 46 h 142"/>
                  <a:gd name="T80" fmla="*/ 10 w 68"/>
                  <a:gd name="T81" fmla="*/ 45 h 142"/>
                  <a:gd name="T82" fmla="*/ 11 w 68"/>
                  <a:gd name="T83" fmla="*/ 43 h 142"/>
                  <a:gd name="T84" fmla="*/ 11 w 68"/>
                  <a:gd name="T85" fmla="*/ 43 h 142"/>
                  <a:gd name="T86" fmla="*/ 34 w 68"/>
                  <a:gd name="T87" fmla="*/ 38 h 142"/>
                  <a:gd name="T88" fmla="*/ 34 w 68"/>
                  <a:gd name="T89" fmla="*/ 23 h 142"/>
                  <a:gd name="T90" fmla="*/ 17 w 68"/>
                  <a:gd name="T91" fmla="*/ 25 h 142"/>
                  <a:gd name="T92" fmla="*/ 13 w 68"/>
                  <a:gd name="T93" fmla="*/ 27 h 142"/>
                  <a:gd name="T94" fmla="*/ 10 w 68"/>
                  <a:gd name="T95" fmla="*/ 26 h 142"/>
                  <a:gd name="T96" fmla="*/ 11 w 68"/>
                  <a:gd name="T97" fmla="*/ 23 h 142"/>
                  <a:gd name="T98" fmla="*/ 11 w 68"/>
                  <a:gd name="T99" fmla="*/ 23 h 142"/>
                  <a:gd name="T100" fmla="*/ 34 w 68"/>
                  <a:gd name="T101" fmla="*/ 19 h 142"/>
                  <a:gd name="T102" fmla="*/ 34 w 68"/>
                  <a:gd name="T103" fmla="*/ 0 h 142"/>
                  <a:gd name="T104" fmla="*/ 2 w 68"/>
                  <a:gd name="T105" fmla="*/ 15 h 142"/>
                  <a:gd name="T106" fmla="*/ 0 w 68"/>
                  <a:gd name="T107" fmla="*/ 31 h 142"/>
                  <a:gd name="T108" fmla="*/ 0 w 68"/>
                  <a:gd name="T109" fmla="*/ 138 h 142"/>
                  <a:gd name="T110" fmla="*/ 1 w 68"/>
                  <a:gd name="T111" fmla="*/ 13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8" h="142">
                    <a:moveTo>
                      <a:pt x="34" y="122"/>
                    </a:moveTo>
                    <a:cubicBezTo>
                      <a:pt x="50" y="122"/>
                      <a:pt x="63" y="126"/>
                      <a:pt x="67" y="138"/>
                    </a:cubicBezTo>
                    <a:cubicBezTo>
                      <a:pt x="68" y="142"/>
                      <a:pt x="68" y="142"/>
                      <a:pt x="68" y="138"/>
                    </a:cubicBezTo>
                    <a:cubicBezTo>
                      <a:pt x="68" y="116"/>
                      <a:pt x="68" y="53"/>
                      <a:pt x="68" y="31"/>
                    </a:cubicBezTo>
                    <a:cubicBezTo>
                      <a:pt x="68" y="26"/>
                      <a:pt x="68" y="19"/>
                      <a:pt x="66" y="15"/>
                    </a:cubicBezTo>
                    <a:cubicBezTo>
                      <a:pt x="62" y="3"/>
                      <a:pt x="49" y="0"/>
                      <a:pt x="34" y="0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44" y="19"/>
                      <a:pt x="51" y="21"/>
                      <a:pt x="57" y="23"/>
                    </a:cubicBezTo>
                    <a:cubicBezTo>
                      <a:pt x="58" y="24"/>
                      <a:pt x="58" y="25"/>
                      <a:pt x="58" y="26"/>
                    </a:cubicBezTo>
                    <a:cubicBezTo>
                      <a:pt x="58" y="27"/>
                      <a:pt x="57" y="27"/>
                      <a:pt x="56" y="27"/>
                    </a:cubicBezTo>
                    <a:cubicBezTo>
                      <a:pt x="56" y="27"/>
                      <a:pt x="56" y="27"/>
                      <a:pt x="55" y="27"/>
                    </a:cubicBezTo>
                    <a:cubicBezTo>
                      <a:pt x="54" y="26"/>
                      <a:pt x="52" y="26"/>
                      <a:pt x="51" y="25"/>
                    </a:cubicBezTo>
                    <a:cubicBezTo>
                      <a:pt x="46" y="24"/>
                      <a:pt x="41" y="23"/>
                      <a:pt x="34" y="23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44" y="38"/>
                      <a:pt x="51" y="40"/>
                      <a:pt x="57" y="43"/>
                    </a:cubicBezTo>
                    <a:cubicBezTo>
                      <a:pt x="58" y="43"/>
                      <a:pt x="58" y="44"/>
                      <a:pt x="58" y="45"/>
                    </a:cubicBezTo>
                    <a:cubicBezTo>
                      <a:pt x="58" y="46"/>
                      <a:pt x="57" y="46"/>
                      <a:pt x="56" y="46"/>
                    </a:cubicBezTo>
                    <a:cubicBezTo>
                      <a:pt x="56" y="46"/>
                      <a:pt x="56" y="46"/>
                      <a:pt x="55" y="46"/>
                    </a:cubicBezTo>
                    <a:cubicBezTo>
                      <a:pt x="54" y="45"/>
                      <a:pt x="52" y="45"/>
                      <a:pt x="51" y="44"/>
                    </a:cubicBezTo>
                    <a:cubicBezTo>
                      <a:pt x="46" y="43"/>
                      <a:pt x="41" y="42"/>
                      <a:pt x="34" y="42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1" y="59"/>
                      <a:pt x="57" y="62"/>
                    </a:cubicBezTo>
                    <a:cubicBezTo>
                      <a:pt x="58" y="62"/>
                      <a:pt x="58" y="63"/>
                      <a:pt x="58" y="64"/>
                    </a:cubicBezTo>
                    <a:cubicBezTo>
                      <a:pt x="58" y="65"/>
                      <a:pt x="57" y="65"/>
                      <a:pt x="56" y="65"/>
                    </a:cubicBezTo>
                    <a:cubicBezTo>
                      <a:pt x="56" y="65"/>
                      <a:pt x="56" y="65"/>
                      <a:pt x="55" y="65"/>
                    </a:cubicBezTo>
                    <a:cubicBezTo>
                      <a:pt x="54" y="64"/>
                      <a:pt x="52" y="64"/>
                      <a:pt x="51" y="63"/>
                    </a:cubicBezTo>
                    <a:cubicBezTo>
                      <a:pt x="46" y="62"/>
                      <a:pt x="41" y="61"/>
                      <a:pt x="34" y="61"/>
                    </a:cubicBezTo>
                    <a:lnTo>
                      <a:pt x="34" y="122"/>
                    </a:lnTo>
                    <a:close/>
                    <a:moveTo>
                      <a:pt x="1" y="138"/>
                    </a:moveTo>
                    <a:cubicBezTo>
                      <a:pt x="5" y="126"/>
                      <a:pt x="18" y="122"/>
                      <a:pt x="34" y="122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7" y="61"/>
                      <a:pt x="22" y="62"/>
                      <a:pt x="17" y="63"/>
                    </a:cubicBezTo>
                    <a:cubicBezTo>
                      <a:pt x="16" y="64"/>
                      <a:pt x="14" y="64"/>
                      <a:pt x="13" y="65"/>
                    </a:cubicBezTo>
                    <a:cubicBezTo>
                      <a:pt x="12" y="66"/>
                      <a:pt x="10" y="65"/>
                      <a:pt x="10" y="64"/>
                    </a:cubicBezTo>
                    <a:cubicBezTo>
                      <a:pt x="9" y="63"/>
                      <a:pt x="10" y="62"/>
                      <a:pt x="11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17" y="59"/>
                      <a:pt x="24" y="57"/>
                      <a:pt x="34" y="5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27" y="42"/>
                      <a:pt x="22" y="43"/>
                      <a:pt x="17" y="44"/>
                    </a:cubicBezTo>
                    <a:cubicBezTo>
                      <a:pt x="16" y="45"/>
                      <a:pt x="14" y="45"/>
                      <a:pt x="13" y="46"/>
                    </a:cubicBezTo>
                    <a:cubicBezTo>
                      <a:pt x="12" y="47"/>
                      <a:pt x="10" y="46"/>
                      <a:pt x="10" y="45"/>
                    </a:cubicBezTo>
                    <a:cubicBezTo>
                      <a:pt x="9" y="44"/>
                      <a:pt x="10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7" y="40"/>
                      <a:pt x="24" y="38"/>
                      <a:pt x="34" y="38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2" y="24"/>
                      <a:pt x="17" y="25"/>
                    </a:cubicBezTo>
                    <a:cubicBezTo>
                      <a:pt x="15" y="26"/>
                      <a:pt x="14" y="26"/>
                      <a:pt x="13" y="27"/>
                    </a:cubicBezTo>
                    <a:cubicBezTo>
                      <a:pt x="12" y="27"/>
                      <a:pt x="10" y="27"/>
                      <a:pt x="10" y="26"/>
                    </a:cubicBezTo>
                    <a:cubicBezTo>
                      <a:pt x="9" y="25"/>
                      <a:pt x="10" y="24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7" y="21"/>
                      <a:pt x="24" y="19"/>
                      <a:pt x="34" y="1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9" y="0"/>
                      <a:pt x="6" y="3"/>
                      <a:pt x="2" y="15"/>
                    </a:cubicBezTo>
                    <a:cubicBezTo>
                      <a:pt x="0" y="19"/>
                      <a:pt x="0" y="26"/>
                      <a:pt x="0" y="31"/>
                    </a:cubicBezTo>
                    <a:cubicBezTo>
                      <a:pt x="0" y="53"/>
                      <a:pt x="0" y="116"/>
                      <a:pt x="0" y="138"/>
                    </a:cubicBezTo>
                    <a:cubicBezTo>
                      <a:pt x="0" y="142"/>
                      <a:pt x="0" y="142"/>
                      <a:pt x="1" y="1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6" name="Freeform 28">
                <a:extLst>
                  <a:ext uri="{FF2B5EF4-FFF2-40B4-BE49-F238E27FC236}">
                    <a16:creationId xmlns:a16="http://schemas.microsoft.com/office/drawing/2014/main" id="{C4BDFD4D-8686-4B86-B9A5-336A96E890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045075" y="3683000"/>
                <a:ext cx="250825" cy="533400"/>
              </a:xfrm>
              <a:custGeom>
                <a:avLst/>
                <a:gdLst>
                  <a:gd name="T0" fmla="*/ 67 w 67"/>
                  <a:gd name="T1" fmla="*/ 138 h 142"/>
                  <a:gd name="T2" fmla="*/ 66 w 67"/>
                  <a:gd name="T3" fmla="*/ 15 h 142"/>
                  <a:gd name="T4" fmla="*/ 33 w 67"/>
                  <a:gd name="T5" fmla="*/ 19 h 142"/>
                  <a:gd name="T6" fmla="*/ 57 w 67"/>
                  <a:gd name="T7" fmla="*/ 26 h 142"/>
                  <a:gd name="T8" fmla="*/ 56 w 67"/>
                  <a:gd name="T9" fmla="*/ 27 h 142"/>
                  <a:gd name="T10" fmla="*/ 50 w 67"/>
                  <a:gd name="T11" fmla="*/ 25 h 142"/>
                  <a:gd name="T12" fmla="*/ 33 w 67"/>
                  <a:gd name="T13" fmla="*/ 38 h 142"/>
                  <a:gd name="T14" fmla="*/ 57 w 67"/>
                  <a:gd name="T15" fmla="*/ 45 h 142"/>
                  <a:gd name="T16" fmla="*/ 56 w 67"/>
                  <a:gd name="T17" fmla="*/ 46 h 142"/>
                  <a:gd name="T18" fmla="*/ 50 w 67"/>
                  <a:gd name="T19" fmla="*/ 44 h 142"/>
                  <a:gd name="T20" fmla="*/ 33 w 67"/>
                  <a:gd name="T21" fmla="*/ 57 h 142"/>
                  <a:gd name="T22" fmla="*/ 57 w 67"/>
                  <a:gd name="T23" fmla="*/ 64 h 142"/>
                  <a:gd name="T24" fmla="*/ 56 w 67"/>
                  <a:gd name="T25" fmla="*/ 65 h 142"/>
                  <a:gd name="T26" fmla="*/ 50 w 67"/>
                  <a:gd name="T27" fmla="*/ 63 h 142"/>
                  <a:gd name="T28" fmla="*/ 33 w 67"/>
                  <a:gd name="T29" fmla="*/ 122 h 142"/>
                  <a:gd name="T30" fmla="*/ 66 w 67"/>
                  <a:gd name="T31" fmla="*/ 138 h 142"/>
                  <a:gd name="T32" fmla="*/ 33 w 67"/>
                  <a:gd name="T33" fmla="*/ 0 h 142"/>
                  <a:gd name="T34" fmla="*/ 0 w 67"/>
                  <a:gd name="T35" fmla="*/ 31 h 142"/>
                  <a:gd name="T36" fmla="*/ 1 w 67"/>
                  <a:gd name="T37" fmla="*/ 138 h 142"/>
                  <a:gd name="T38" fmla="*/ 33 w 67"/>
                  <a:gd name="T39" fmla="*/ 61 h 142"/>
                  <a:gd name="T40" fmla="*/ 17 w 67"/>
                  <a:gd name="T41" fmla="*/ 63 h 142"/>
                  <a:gd name="T42" fmla="*/ 9 w 67"/>
                  <a:gd name="T43" fmla="*/ 64 h 142"/>
                  <a:gd name="T44" fmla="*/ 33 w 67"/>
                  <a:gd name="T45" fmla="*/ 57 h 142"/>
                  <a:gd name="T46" fmla="*/ 33 w 67"/>
                  <a:gd name="T47" fmla="*/ 42 h 142"/>
                  <a:gd name="T48" fmla="*/ 17 w 67"/>
                  <a:gd name="T49" fmla="*/ 44 h 142"/>
                  <a:gd name="T50" fmla="*/ 9 w 67"/>
                  <a:gd name="T51" fmla="*/ 45 h 142"/>
                  <a:gd name="T52" fmla="*/ 33 w 67"/>
                  <a:gd name="T53" fmla="*/ 38 h 142"/>
                  <a:gd name="T54" fmla="*/ 33 w 67"/>
                  <a:gd name="T55" fmla="*/ 23 h 142"/>
                  <a:gd name="T56" fmla="*/ 17 w 67"/>
                  <a:gd name="T57" fmla="*/ 25 h 142"/>
                  <a:gd name="T58" fmla="*/ 9 w 67"/>
                  <a:gd name="T59" fmla="*/ 26 h 142"/>
                  <a:gd name="T60" fmla="*/ 33 w 67"/>
                  <a:gd name="T61" fmla="*/ 19 h 142"/>
                  <a:gd name="T62" fmla="*/ 33 w 67"/>
                  <a:gd name="T63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7" h="142">
                    <a:moveTo>
                      <a:pt x="66" y="138"/>
                    </a:moveTo>
                    <a:cubicBezTo>
                      <a:pt x="67" y="142"/>
                      <a:pt x="67" y="142"/>
                      <a:pt x="67" y="138"/>
                    </a:cubicBezTo>
                    <a:cubicBezTo>
                      <a:pt x="67" y="116"/>
                      <a:pt x="67" y="53"/>
                      <a:pt x="67" y="31"/>
                    </a:cubicBezTo>
                    <a:cubicBezTo>
                      <a:pt x="67" y="26"/>
                      <a:pt x="67" y="19"/>
                      <a:pt x="66" y="15"/>
                    </a:cubicBezTo>
                    <a:cubicBezTo>
                      <a:pt x="62" y="3"/>
                      <a:pt x="49" y="0"/>
                      <a:pt x="33" y="0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43" y="19"/>
                      <a:pt x="51" y="21"/>
                      <a:pt x="57" y="23"/>
                    </a:cubicBezTo>
                    <a:cubicBezTo>
                      <a:pt x="58" y="24"/>
                      <a:pt x="58" y="25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7"/>
                      <a:pt x="56" y="27"/>
                      <a:pt x="56" y="27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6"/>
                      <a:pt x="52" y="26"/>
                      <a:pt x="50" y="25"/>
                    </a:cubicBezTo>
                    <a:cubicBezTo>
                      <a:pt x="46" y="24"/>
                      <a:pt x="40" y="23"/>
                      <a:pt x="33" y="23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43" y="38"/>
                      <a:pt x="51" y="40"/>
                      <a:pt x="57" y="43"/>
                    </a:cubicBezTo>
                    <a:cubicBezTo>
                      <a:pt x="58" y="43"/>
                      <a:pt x="58" y="44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3" y="45"/>
                      <a:pt x="52" y="45"/>
                      <a:pt x="50" y="44"/>
                    </a:cubicBezTo>
                    <a:cubicBezTo>
                      <a:pt x="46" y="43"/>
                      <a:pt x="40" y="42"/>
                      <a:pt x="33" y="42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43" y="57"/>
                      <a:pt x="51" y="59"/>
                      <a:pt x="57" y="62"/>
                    </a:cubicBezTo>
                    <a:cubicBezTo>
                      <a:pt x="58" y="62"/>
                      <a:pt x="58" y="63"/>
                      <a:pt x="57" y="64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7" y="65"/>
                      <a:pt x="56" y="65"/>
                      <a:pt x="56" y="65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3" y="64"/>
                      <a:pt x="52" y="64"/>
                      <a:pt x="50" y="63"/>
                    </a:cubicBezTo>
                    <a:cubicBezTo>
                      <a:pt x="46" y="62"/>
                      <a:pt x="40" y="61"/>
                      <a:pt x="33" y="61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49" y="122"/>
                      <a:pt x="62" y="126"/>
                      <a:pt x="66" y="138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5" y="3"/>
                      <a:pt x="1" y="15"/>
                    </a:cubicBezTo>
                    <a:cubicBezTo>
                      <a:pt x="0" y="19"/>
                      <a:pt x="0" y="26"/>
                      <a:pt x="0" y="31"/>
                    </a:cubicBezTo>
                    <a:cubicBezTo>
                      <a:pt x="0" y="53"/>
                      <a:pt x="0" y="116"/>
                      <a:pt x="0" y="138"/>
                    </a:cubicBezTo>
                    <a:cubicBezTo>
                      <a:pt x="0" y="142"/>
                      <a:pt x="0" y="142"/>
                      <a:pt x="1" y="138"/>
                    </a:cubicBezTo>
                    <a:cubicBezTo>
                      <a:pt x="5" y="126"/>
                      <a:pt x="18" y="122"/>
                      <a:pt x="33" y="122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27" y="61"/>
                      <a:pt x="21" y="62"/>
                      <a:pt x="17" y="63"/>
                    </a:cubicBezTo>
                    <a:cubicBezTo>
                      <a:pt x="15" y="64"/>
                      <a:pt x="13" y="64"/>
                      <a:pt x="12" y="65"/>
                    </a:cubicBezTo>
                    <a:cubicBezTo>
                      <a:pt x="11" y="66"/>
                      <a:pt x="10" y="65"/>
                      <a:pt x="9" y="64"/>
                    </a:cubicBezTo>
                    <a:cubicBezTo>
                      <a:pt x="9" y="63"/>
                      <a:pt x="9" y="62"/>
                      <a:pt x="10" y="62"/>
                    </a:cubicBezTo>
                    <a:cubicBezTo>
                      <a:pt x="16" y="59"/>
                      <a:pt x="24" y="57"/>
                      <a:pt x="33" y="57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27" y="42"/>
                      <a:pt x="21" y="43"/>
                      <a:pt x="17" y="44"/>
                    </a:cubicBezTo>
                    <a:cubicBezTo>
                      <a:pt x="15" y="45"/>
                      <a:pt x="13" y="45"/>
                      <a:pt x="12" y="46"/>
                    </a:cubicBezTo>
                    <a:cubicBezTo>
                      <a:pt x="11" y="47"/>
                      <a:pt x="10" y="46"/>
                      <a:pt x="9" y="45"/>
                    </a:cubicBezTo>
                    <a:cubicBezTo>
                      <a:pt x="9" y="44"/>
                      <a:pt x="9" y="43"/>
                      <a:pt x="10" y="43"/>
                    </a:cubicBezTo>
                    <a:cubicBezTo>
                      <a:pt x="16" y="40"/>
                      <a:pt x="24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27" y="23"/>
                      <a:pt x="21" y="24"/>
                      <a:pt x="17" y="25"/>
                    </a:cubicBezTo>
                    <a:cubicBezTo>
                      <a:pt x="15" y="26"/>
                      <a:pt x="13" y="26"/>
                      <a:pt x="12" y="27"/>
                    </a:cubicBezTo>
                    <a:cubicBezTo>
                      <a:pt x="11" y="27"/>
                      <a:pt x="10" y="27"/>
                      <a:pt x="9" y="26"/>
                    </a:cubicBezTo>
                    <a:cubicBezTo>
                      <a:pt x="9" y="25"/>
                      <a:pt x="9" y="24"/>
                      <a:pt x="10" y="23"/>
                    </a:cubicBezTo>
                    <a:cubicBezTo>
                      <a:pt x="16" y="21"/>
                      <a:pt x="24" y="19"/>
                      <a:pt x="33" y="19"/>
                    </a:cubicBezTo>
                    <a:cubicBezTo>
                      <a:pt x="33" y="19"/>
                      <a:pt x="33" y="19"/>
                      <a:pt x="33" y="19"/>
                    </a:cubicBezTo>
                    <a:lnTo>
                      <a:pt x="3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7" name="Freeform 29">
                <a:extLst>
                  <a:ext uri="{FF2B5EF4-FFF2-40B4-BE49-F238E27FC236}">
                    <a16:creationId xmlns:a16="http://schemas.microsoft.com/office/drawing/2014/main" id="{9070F839-A807-46CF-9D0E-C21C8D03409B}"/>
                  </a:ext>
                </a:extLst>
              </p:cNvPr>
              <p:cNvSpPr/>
              <p:nvPr/>
            </p:nvSpPr>
            <p:spPr bwMode="auto">
              <a:xfrm>
                <a:off x="-3678238" y="7881938"/>
                <a:ext cx="288925" cy="555625"/>
              </a:xfrm>
              <a:custGeom>
                <a:avLst/>
                <a:gdLst>
                  <a:gd name="T0" fmla="*/ 77 w 77"/>
                  <a:gd name="T1" fmla="*/ 109 h 148"/>
                  <a:gd name="T2" fmla="*/ 77 w 77"/>
                  <a:gd name="T3" fmla="*/ 35 h 148"/>
                  <a:gd name="T4" fmla="*/ 45 w 77"/>
                  <a:gd name="T5" fmla="*/ 0 h 148"/>
                  <a:gd name="T6" fmla="*/ 31 w 77"/>
                  <a:gd name="T7" fmla="*/ 0 h 148"/>
                  <a:gd name="T8" fmla="*/ 0 w 77"/>
                  <a:gd name="T9" fmla="*/ 35 h 148"/>
                  <a:gd name="T10" fmla="*/ 0 w 77"/>
                  <a:gd name="T11" fmla="*/ 118 h 148"/>
                  <a:gd name="T12" fmla="*/ 29 w 77"/>
                  <a:gd name="T13" fmla="*/ 148 h 148"/>
                  <a:gd name="T14" fmla="*/ 30 w 77"/>
                  <a:gd name="T15" fmla="*/ 148 h 148"/>
                  <a:gd name="T16" fmla="*/ 60 w 77"/>
                  <a:gd name="T17" fmla="*/ 118 h 148"/>
                  <a:gd name="T18" fmla="*/ 60 w 77"/>
                  <a:gd name="T19" fmla="*/ 61 h 148"/>
                  <a:gd name="T20" fmla="*/ 40 w 77"/>
                  <a:gd name="T21" fmla="*/ 39 h 148"/>
                  <a:gd name="T22" fmla="*/ 37 w 77"/>
                  <a:gd name="T23" fmla="*/ 39 h 148"/>
                  <a:gd name="T24" fmla="*/ 17 w 77"/>
                  <a:gd name="T25" fmla="*/ 61 h 148"/>
                  <a:gd name="T26" fmla="*/ 17 w 77"/>
                  <a:gd name="T27" fmla="*/ 109 h 148"/>
                  <a:gd name="T28" fmla="*/ 29 w 77"/>
                  <a:gd name="T29" fmla="*/ 109 h 148"/>
                  <a:gd name="T30" fmla="*/ 29 w 77"/>
                  <a:gd name="T31" fmla="*/ 61 h 148"/>
                  <a:gd name="T32" fmla="*/ 37 w 77"/>
                  <a:gd name="T33" fmla="*/ 51 h 148"/>
                  <a:gd name="T34" fmla="*/ 40 w 77"/>
                  <a:gd name="T35" fmla="*/ 51 h 148"/>
                  <a:gd name="T36" fmla="*/ 49 w 77"/>
                  <a:gd name="T37" fmla="*/ 61 h 148"/>
                  <a:gd name="T38" fmla="*/ 49 w 77"/>
                  <a:gd name="T39" fmla="*/ 118 h 148"/>
                  <a:gd name="T40" fmla="*/ 30 w 77"/>
                  <a:gd name="T41" fmla="*/ 137 h 148"/>
                  <a:gd name="T42" fmla="*/ 16 w 77"/>
                  <a:gd name="T43" fmla="*/ 130 h 148"/>
                  <a:gd name="T44" fmla="*/ 11 w 77"/>
                  <a:gd name="T45" fmla="*/ 112 h 148"/>
                  <a:gd name="T46" fmla="*/ 11 w 77"/>
                  <a:gd name="T47" fmla="*/ 35 h 148"/>
                  <a:gd name="T48" fmla="*/ 31 w 77"/>
                  <a:gd name="T49" fmla="*/ 11 h 148"/>
                  <a:gd name="T50" fmla="*/ 45 w 77"/>
                  <a:gd name="T51" fmla="*/ 11 h 148"/>
                  <a:gd name="T52" fmla="*/ 66 w 77"/>
                  <a:gd name="T53" fmla="*/ 35 h 148"/>
                  <a:gd name="T54" fmla="*/ 66 w 77"/>
                  <a:gd name="T55" fmla="*/ 109 h 148"/>
                  <a:gd name="T56" fmla="*/ 77 w 77"/>
                  <a:gd name="T57" fmla="*/ 10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7" h="148">
                    <a:moveTo>
                      <a:pt x="77" y="109"/>
                    </a:moveTo>
                    <a:cubicBezTo>
                      <a:pt x="77" y="35"/>
                      <a:pt x="77" y="35"/>
                      <a:pt x="77" y="35"/>
                    </a:cubicBezTo>
                    <a:cubicBezTo>
                      <a:pt x="77" y="14"/>
                      <a:pt x="64" y="0"/>
                      <a:pt x="4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2" y="0"/>
                      <a:pt x="0" y="14"/>
                      <a:pt x="0" y="35"/>
                    </a:cubicBezTo>
                    <a:cubicBezTo>
                      <a:pt x="0" y="35"/>
                      <a:pt x="0" y="118"/>
                      <a:pt x="0" y="118"/>
                    </a:cubicBezTo>
                    <a:cubicBezTo>
                      <a:pt x="0" y="134"/>
                      <a:pt x="13" y="148"/>
                      <a:pt x="29" y="148"/>
                    </a:cubicBezTo>
                    <a:cubicBezTo>
                      <a:pt x="30" y="148"/>
                      <a:pt x="30" y="148"/>
                      <a:pt x="30" y="148"/>
                    </a:cubicBezTo>
                    <a:cubicBezTo>
                      <a:pt x="47" y="148"/>
                      <a:pt x="60" y="135"/>
                      <a:pt x="60" y="118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49"/>
                      <a:pt x="51" y="39"/>
                      <a:pt x="40" y="39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26" y="39"/>
                      <a:pt x="17" y="49"/>
                      <a:pt x="17" y="61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56"/>
                      <a:pt x="31" y="51"/>
                      <a:pt x="37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5" y="51"/>
                      <a:pt x="49" y="55"/>
                      <a:pt x="49" y="61"/>
                    </a:cubicBezTo>
                    <a:cubicBezTo>
                      <a:pt x="49" y="118"/>
                      <a:pt x="49" y="118"/>
                      <a:pt x="49" y="118"/>
                    </a:cubicBezTo>
                    <a:cubicBezTo>
                      <a:pt x="49" y="128"/>
                      <a:pt x="41" y="137"/>
                      <a:pt x="30" y="137"/>
                    </a:cubicBezTo>
                    <a:cubicBezTo>
                      <a:pt x="24" y="137"/>
                      <a:pt x="19" y="134"/>
                      <a:pt x="16" y="130"/>
                    </a:cubicBezTo>
                    <a:cubicBezTo>
                      <a:pt x="13" y="127"/>
                      <a:pt x="11" y="121"/>
                      <a:pt x="11" y="112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17"/>
                      <a:pt x="21" y="11"/>
                      <a:pt x="31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60" y="11"/>
                      <a:pt x="66" y="23"/>
                      <a:pt x="66" y="35"/>
                    </a:cubicBezTo>
                    <a:cubicBezTo>
                      <a:pt x="66" y="109"/>
                      <a:pt x="66" y="109"/>
                      <a:pt x="66" y="109"/>
                    </a:cubicBezTo>
                    <a:lnTo>
                      <a:pt x="77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8" name="Freeform 30">
                <a:extLst>
                  <a:ext uri="{FF2B5EF4-FFF2-40B4-BE49-F238E27FC236}">
                    <a16:creationId xmlns:a16="http://schemas.microsoft.com/office/drawing/2014/main" id="{5CB056F1-8760-44D3-B5F5-D0373BE80A8C}"/>
                  </a:ext>
                </a:extLst>
              </p:cNvPr>
              <p:cNvSpPr/>
              <p:nvPr/>
            </p:nvSpPr>
            <p:spPr bwMode="auto">
              <a:xfrm>
                <a:off x="-4321175" y="4551363"/>
                <a:ext cx="312738" cy="311150"/>
              </a:xfrm>
              <a:custGeom>
                <a:avLst/>
                <a:gdLst>
                  <a:gd name="T0" fmla="*/ 39 w 83"/>
                  <a:gd name="T1" fmla="*/ 83 h 83"/>
                  <a:gd name="T2" fmla="*/ 41 w 83"/>
                  <a:gd name="T3" fmla="*/ 83 h 83"/>
                  <a:gd name="T4" fmla="*/ 83 w 83"/>
                  <a:gd name="T5" fmla="*/ 42 h 83"/>
                  <a:gd name="T6" fmla="*/ 41 w 83"/>
                  <a:gd name="T7" fmla="*/ 0 h 83"/>
                  <a:gd name="T8" fmla="*/ 0 w 83"/>
                  <a:gd name="T9" fmla="*/ 41 h 83"/>
                  <a:gd name="T10" fmla="*/ 23 w 83"/>
                  <a:gd name="T11" fmla="*/ 55 h 83"/>
                  <a:gd name="T12" fmla="*/ 39 w 83"/>
                  <a:gd name="T13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83">
                    <a:moveTo>
                      <a:pt x="39" y="83"/>
                    </a:moveTo>
                    <a:cubicBezTo>
                      <a:pt x="40" y="83"/>
                      <a:pt x="40" y="83"/>
                      <a:pt x="41" y="83"/>
                    </a:cubicBezTo>
                    <a:cubicBezTo>
                      <a:pt x="64" y="83"/>
                      <a:pt x="83" y="65"/>
                      <a:pt x="83" y="42"/>
                    </a:cubicBezTo>
                    <a:cubicBezTo>
                      <a:pt x="83" y="19"/>
                      <a:pt x="64" y="0"/>
                      <a:pt x="41" y="0"/>
                    </a:cubicBezTo>
                    <a:cubicBezTo>
                      <a:pt x="19" y="0"/>
                      <a:pt x="0" y="18"/>
                      <a:pt x="0" y="41"/>
                    </a:cubicBezTo>
                    <a:cubicBezTo>
                      <a:pt x="8" y="44"/>
                      <a:pt x="16" y="49"/>
                      <a:pt x="23" y="55"/>
                    </a:cubicBezTo>
                    <a:cubicBezTo>
                      <a:pt x="31" y="63"/>
                      <a:pt x="36" y="73"/>
                      <a:pt x="3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9" name="Freeform 31">
                <a:extLst>
                  <a:ext uri="{FF2B5EF4-FFF2-40B4-BE49-F238E27FC236}">
                    <a16:creationId xmlns:a16="http://schemas.microsoft.com/office/drawing/2014/main" id="{56B0972A-2EA9-42AA-88BE-4F1465D79E26}"/>
                  </a:ext>
                </a:extLst>
              </p:cNvPr>
              <p:cNvSpPr/>
              <p:nvPr/>
            </p:nvSpPr>
            <p:spPr bwMode="auto">
              <a:xfrm>
                <a:off x="-4208463" y="4464050"/>
                <a:ext cx="87313" cy="68263"/>
              </a:xfrm>
              <a:custGeom>
                <a:avLst/>
                <a:gdLst>
                  <a:gd name="T0" fmla="*/ 55 w 55"/>
                  <a:gd name="T1" fmla="*/ 43 h 43"/>
                  <a:gd name="T2" fmla="*/ 26 w 55"/>
                  <a:gd name="T3" fmla="*/ 0 h 43"/>
                  <a:gd name="T4" fmla="*/ 0 w 55"/>
                  <a:gd name="T5" fmla="*/ 43 h 43"/>
                  <a:gd name="T6" fmla="*/ 55 w 55"/>
                  <a:gd name="T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43">
                    <a:moveTo>
                      <a:pt x="55" y="43"/>
                    </a:moveTo>
                    <a:lnTo>
                      <a:pt x="26" y="0"/>
                    </a:lnTo>
                    <a:lnTo>
                      <a:pt x="0" y="43"/>
                    </a:lnTo>
                    <a:lnTo>
                      <a:pt x="55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60" name="Freeform 32">
                <a:extLst>
                  <a:ext uri="{FF2B5EF4-FFF2-40B4-BE49-F238E27FC236}">
                    <a16:creationId xmlns:a16="http://schemas.microsoft.com/office/drawing/2014/main" id="{E464E4A1-9006-4445-A8A6-ECE7A6718A07}"/>
                  </a:ext>
                </a:extLst>
              </p:cNvPr>
              <p:cNvSpPr/>
              <p:nvPr/>
            </p:nvSpPr>
            <p:spPr bwMode="auto">
              <a:xfrm>
                <a:off x="-3989388" y="4664075"/>
                <a:ext cx="66675" cy="88900"/>
              </a:xfrm>
              <a:custGeom>
                <a:avLst/>
                <a:gdLst>
                  <a:gd name="T0" fmla="*/ 0 w 42"/>
                  <a:gd name="T1" fmla="*/ 56 h 56"/>
                  <a:gd name="T2" fmla="*/ 42 w 42"/>
                  <a:gd name="T3" fmla="*/ 28 h 56"/>
                  <a:gd name="T4" fmla="*/ 0 w 42"/>
                  <a:gd name="T5" fmla="*/ 0 h 56"/>
                  <a:gd name="T6" fmla="*/ 0 w 42"/>
                  <a:gd name="T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56">
                    <a:moveTo>
                      <a:pt x="0" y="56"/>
                    </a:moveTo>
                    <a:lnTo>
                      <a:pt x="42" y="28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61" name="Freeform 33">
                <a:extLst>
                  <a:ext uri="{FF2B5EF4-FFF2-40B4-BE49-F238E27FC236}">
                    <a16:creationId xmlns:a16="http://schemas.microsoft.com/office/drawing/2014/main" id="{47C7BB67-90DD-4975-B22F-4834D313B56E}"/>
                  </a:ext>
                </a:extLst>
              </p:cNvPr>
              <p:cNvSpPr/>
              <p:nvPr/>
            </p:nvSpPr>
            <p:spPr bwMode="auto">
              <a:xfrm>
                <a:off x="-4384675" y="4664075"/>
                <a:ext cx="41275" cy="33338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8 h 9"/>
                  <a:gd name="T4" fmla="*/ 11 w 11"/>
                  <a:gd name="T5" fmla="*/ 9 h 9"/>
                  <a:gd name="T6" fmla="*/ 11 w 11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4" y="8"/>
                      <a:pt x="8" y="8"/>
                      <a:pt x="11" y="9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62" name="Freeform 34">
                <a:extLst>
                  <a:ext uri="{FF2B5EF4-FFF2-40B4-BE49-F238E27FC236}">
                    <a16:creationId xmlns:a16="http://schemas.microsoft.com/office/drawing/2014/main" id="{FD2B11B0-9E58-4730-9EAE-409CCA88C690}"/>
                  </a:ext>
                </a:extLst>
              </p:cNvPr>
              <p:cNvSpPr/>
              <p:nvPr/>
            </p:nvSpPr>
            <p:spPr bwMode="auto">
              <a:xfrm>
                <a:off x="-4071938" y="4535488"/>
                <a:ext cx="77788" cy="79375"/>
              </a:xfrm>
              <a:custGeom>
                <a:avLst/>
                <a:gdLst>
                  <a:gd name="T0" fmla="*/ 0 w 49"/>
                  <a:gd name="T1" fmla="*/ 12 h 50"/>
                  <a:gd name="T2" fmla="*/ 37 w 49"/>
                  <a:gd name="T3" fmla="*/ 50 h 50"/>
                  <a:gd name="T4" fmla="*/ 49 w 49"/>
                  <a:gd name="T5" fmla="*/ 0 h 50"/>
                  <a:gd name="T6" fmla="*/ 0 w 49"/>
                  <a:gd name="T7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50">
                    <a:moveTo>
                      <a:pt x="0" y="12"/>
                    </a:moveTo>
                    <a:lnTo>
                      <a:pt x="37" y="50"/>
                    </a:lnTo>
                    <a:lnTo>
                      <a:pt x="49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63" name="Freeform 35">
                <a:extLst>
                  <a:ext uri="{FF2B5EF4-FFF2-40B4-BE49-F238E27FC236}">
                    <a16:creationId xmlns:a16="http://schemas.microsoft.com/office/drawing/2014/main" id="{2F1BEB8E-D6F7-4A08-B5D2-6BE45E418BF1}"/>
                  </a:ext>
                </a:extLst>
              </p:cNvPr>
              <p:cNvSpPr/>
              <p:nvPr/>
            </p:nvSpPr>
            <p:spPr bwMode="auto">
              <a:xfrm>
                <a:off x="-4071938" y="4802188"/>
                <a:ext cx="77788" cy="79375"/>
              </a:xfrm>
              <a:custGeom>
                <a:avLst/>
                <a:gdLst>
                  <a:gd name="T0" fmla="*/ 37 w 49"/>
                  <a:gd name="T1" fmla="*/ 0 h 50"/>
                  <a:gd name="T2" fmla="*/ 0 w 49"/>
                  <a:gd name="T3" fmla="*/ 38 h 50"/>
                  <a:gd name="T4" fmla="*/ 49 w 49"/>
                  <a:gd name="T5" fmla="*/ 50 h 50"/>
                  <a:gd name="T6" fmla="*/ 37 w 49"/>
                  <a:gd name="T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50">
                    <a:moveTo>
                      <a:pt x="37" y="0"/>
                    </a:moveTo>
                    <a:lnTo>
                      <a:pt x="0" y="38"/>
                    </a:lnTo>
                    <a:lnTo>
                      <a:pt x="49" y="5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64" name="Freeform 36">
                <a:extLst>
                  <a:ext uri="{FF2B5EF4-FFF2-40B4-BE49-F238E27FC236}">
                    <a16:creationId xmlns:a16="http://schemas.microsoft.com/office/drawing/2014/main" id="{4B7791E0-CC46-4552-82C4-B20A309A4FBC}"/>
                  </a:ext>
                </a:extLst>
              </p:cNvPr>
              <p:cNvSpPr/>
              <p:nvPr/>
            </p:nvSpPr>
            <p:spPr bwMode="auto">
              <a:xfrm>
                <a:off x="-4340225" y="4535488"/>
                <a:ext cx="79375" cy="79375"/>
              </a:xfrm>
              <a:custGeom>
                <a:avLst/>
                <a:gdLst>
                  <a:gd name="T0" fmla="*/ 12 w 50"/>
                  <a:gd name="T1" fmla="*/ 50 h 50"/>
                  <a:gd name="T2" fmla="*/ 50 w 50"/>
                  <a:gd name="T3" fmla="*/ 12 h 50"/>
                  <a:gd name="T4" fmla="*/ 0 w 50"/>
                  <a:gd name="T5" fmla="*/ 0 h 50"/>
                  <a:gd name="T6" fmla="*/ 12 w 50"/>
                  <a:gd name="T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50">
                    <a:moveTo>
                      <a:pt x="12" y="50"/>
                    </a:moveTo>
                    <a:lnTo>
                      <a:pt x="50" y="12"/>
                    </a:lnTo>
                    <a:lnTo>
                      <a:pt x="0" y="0"/>
                    </a:lnTo>
                    <a:lnTo>
                      <a:pt x="1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65" name="Freeform 37">
                <a:extLst>
                  <a:ext uri="{FF2B5EF4-FFF2-40B4-BE49-F238E27FC236}">
                    <a16:creationId xmlns:a16="http://schemas.microsoft.com/office/drawing/2014/main" id="{D87A5134-ED17-4667-8A4B-49605CA8FE94}"/>
                  </a:ext>
                </a:extLst>
              </p:cNvPr>
              <p:cNvSpPr/>
              <p:nvPr/>
            </p:nvSpPr>
            <p:spPr bwMode="auto">
              <a:xfrm>
                <a:off x="-4670425" y="4711700"/>
                <a:ext cx="684213" cy="417513"/>
              </a:xfrm>
              <a:custGeom>
                <a:avLst/>
                <a:gdLst>
                  <a:gd name="T0" fmla="*/ 149 w 182"/>
                  <a:gd name="T1" fmla="*/ 47 h 111"/>
                  <a:gd name="T2" fmla="*/ 145 w 182"/>
                  <a:gd name="T3" fmla="*/ 47 h 111"/>
                  <a:gd name="T4" fmla="*/ 129 w 182"/>
                  <a:gd name="T5" fmla="*/ 54 h 111"/>
                  <a:gd name="T6" fmla="*/ 128 w 182"/>
                  <a:gd name="T7" fmla="*/ 46 h 111"/>
                  <a:gd name="T8" fmla="*/ 126 w 182"/>
                  <a:gd name="T9" fmla="*/ 40 h 111"/>
                  <a:gd name="T10" fmla="*/ 93 w 182"/>
                  <a:gd name="T11" fmla="*/ 4 h 111"/>
                  <a:gd name="T12" fmla="*/ 87 w 182"/>
                  <a:gd name="T13" fmla="*/ 2 h 111"/>
                  <a:gd name="T14" fmla="*/ 73 w 182"/>
                  <a:gd name="T15" fmla="*/ 0 h 111"/>
                  <a:gd name="T16" fmla="*/ 71 w 182"/>
                  <a:gd name="T17" fmla="*/ 0 h 111"/>
                  <a:gd name="T18" fmla="*/ 17 w 182"/>
                  <a:gd name="T19" fmla="*/ 56 h 111"/>
                  <a:gd name="T20" fmla="*/ 20 w 182"/>
                  <a:gd name="T21" fmla="*/ 72 h 111"/>
                  <a:gd name="T22" fmla="*/ 0 w 182"/>
                  <a:gd name="T23" fmla="*/ 92 h 111"/>
                  <a:gd name="T24" fmla="*/ 20 w 182"/>
                  <a:gd name="T25" fmla="*/ 111 h 111"/>
                  <a:gd name="T26" fmla="*/ 73 w 182"/>
                  <a:gd name="T27" fmla="*/ 111 h 111"/>
                  <a:gd name="T28" fmla="*/ 75 w 182"/>
                  <a:gd name="T29" fmla="*/ 111 h 111"/>
                  <a:gd name="T30" fmla="*/ 149 w 182"/>
                  <a:gd name="T31" fmla="*/ 111 h 111"/>
                  <a:gd name="T32" fmla="*/ 182 w 182"/>
                  <a:gd name="T33" fmla="*/ 79 h 111"/>
                  <a:gd name="T34" fmla="*/ 149 w 182"/>
                  <a:gd name="T35" fmla="*/ 4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2" h="110">
                    <a:moveTo>
                      <a:pt x="149" y="47"/>
                    </a:moveTo>
                    <a:cubicBezTo>
                      <a:pt x="148" y="47"/>
                      <a:pt x="146" y="47"/>
                      <a:pt x="145" y="47"/>
                    </a:cubicBezTo>
                    <a:cubicBezTo>
                      <a:pt x="139" y="48"/>
                      <a:pt x="133" y="51"/>
                      <a:pt x="129" y="54"/>
                    </a:cubicBezTo>
                    <a:cubicBezTo>
                      <a:pt x="129" y="51"/>
                      <a:pt x="128" y="49"/>
                      <a:pt x="128" y="46"/>
                    </a:cubicBezTo>
                    <a:cubicBezTo>
                      <a:pt x="127" y="44"/>
                      <a:pt x="127" y="42"/>
                      <a:pt x="126" y="40"/>
                    </a:cubicBezTo>
                    <a:cubicBezTo>
                      <a:pt x="121" y="23"/>
                      <a:pt x="109" y="10"/>
                      <a:pt x="93" y="4"/>
                    </a:cubicBezTo>
                    <a:cubicBezTo>
                      <a:pt x="91" y="3"/>
                      <a:pt x="89" y="2"/>
                      <a:pt x="87" y="2"/>
                    </a:cubicBezTo>
                    <a:cubicBezTo>
                      <a:pt x="83" y="0"/>
                      <a:pt x="78" y="0"/>
                      <a:pt x="73" y="0"/>
                    </a:cubicBezTo>
                    <a:cubicBezTo>
                      <a:pt x="72" y="0"/>
                      <a:pt x="71" y="0"/>
                      <a:pt x="71" y="0"/>
                    </a:cubicBezTo>
                    <a:cubicBezTo>
                      <a:pt x="41" y="1"/>
                      <a:pt x="17" y="26"/>
                      <a:pt x="17" y="56"/>
                    </a:cubicBezTo>
                    <a:cubicBezTo>
                      <a:pt x="17" y="61"/>
                      <a:pt x="18" y="67"/>
                      <a:pt x="20" y="72"/>
                    </a:cubicBezTo>
                    <a:cubicBezTo>
                      <a:pt x="9" y="72"/>
                      <a:pt x="0" y="81"/>
                      <a:pt x="0" y="92"/>
                    </a:cubicBezTo>
                    <a:cubicBezTo>
                      <a:pt x="0" y="102"/>
                      <a:pt x="9" y="111"/>
                      <a:pt x="20" y="111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5" y="111"/>
                      <a:pt x="75" y="111"/>
                      <a:pt x="75" y="111"/>
                    </a:cubicBezTo>
                    <a:cubicBezTo>
                      <a:pt x="149" y="111"/>
                      <a:pt x="149" y="111"/>
                      <a:pt x="149" y="111"/>
                    </a:cubicBezTo>
                    <a:cubicBezTo>
                      <a:pt x="167" y="111"/>
                      <a:pt x="182" y="97"/>
                      <a:pt x="182" y="79"/>
                    </a:cubicBezTo>
                    <a:cubicBezTo>
                      <a:pt x="182" y="61"/>
                      <a:pt x="167" y="47"/>
                      <a:pt x="14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66" name="Freeform 38">
                <a:extLst>
                  <a:ext uri="{FF2B5EF4-FFF2-40B4-BE49-F238E27FC236}">
                    <a16:creationId xmlns:a16="http://schemas.microsoft.com/office/drawing/2014/main" id="{9D6F03F5-3E8F-4879-9E24-08577D40D417}"/>
                  </a:ext>
                </a:extLst>
              </p:cNvPr>
              <p:cNvSpPr/>
              <p:nvPr/>
            </p:nvSpPr>
            <p:spPr bwMode="auto">
              <a:xfrm>
                <a:off x="-5305425" y="5665788"/>
                <a:ext cx="473075" cy="288925"/>
              </a:xfrm>
              <a:custGeom>
                <a:avLst/>
                <a:gdLst>
                  <a:gd name="T0" fmla="*/ 14 w 126"/>
                  <a:gd name="T1" fmla="*/ 77 h 77"/>
                  <a:gd name="T2" fmla="*/ 46 w 126"/>
                  <a:gd name="T3" fmla="*/ 77 h 77"/>
                  <a:gd name="T4" fmla="*/ 89 w 126"/>
                  <a:gd name="T5" fmla="*/ 51 h 77"/>
                  <a:gd name="T6" fmla="*/ 123 w 126"/>
                  <a:gd name="T7" fmla="*/ 65 h 77"/>
                  <a:gd name="T8" fmla="*/ 123 w 126"/>
                  <a:gd name="T9" fmla="*/ 65 h 77"/>
                  <a:gd name="T10" fmla="*/ 126 w 126"/>
                  <a:gd name="T11" fmla="*/ 55 h 77"/>
                  <a:gd name="T12" fmla="*/ 104 w 126"/>
                  <a:gd name="T13" fmla="*/ 32 h 77"/>
                  <a:gd name="T14" fmla="*/ 89 w 126"/>
                  <a:gd name="T15" fmla="*/ 38 h 77"/>
                  <a:gd name="T16" fmla="*/ 51 w 126"/>
                  <a:gd name="T17" fmla="*/ 0 h 77"/>
                  <a:gd name="T18" fmla="*/ 12 w 126"/>
                  <a:gd name="T19" fmla="*/ 38 h 77"/>
                  <a:gd name="T20" fmla="*/ 14 w 126"/>
                  <a:gd name="T21" fmla="*/ 50 h 77"/>
                  <a:gd name="T22" fmla="*/ 0 w 126"/>
                  <a:gd name="T23" fmla="*/ 63 h 77"/>
                  <a:gd name="T24" fmla="*/ 14 w 126"/>
                  <a:gd name="T2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77">
                    <a:moveTo>
                      <a:pt x="14" y="77"/>
                    </a:moveTo>
                    <a:cubicBezTo>
                      <a:pt x="46" y="77"/>
                      <a:pt x="46" y="77"/>
                      <a:pt x="46" y="77"/>
                    </a:cubicBezTo>
                    <a:cubicBezTo>
                      <a:pt x="54" y="62"/>
                      <a:pt x="70" y="51"/>
                      <a:pt x="89" y="51"/>
                    </a:cubicBezTo>
                    <a:cubicBezTo>
                      <a:pt x="102" y="51"/>
                      <a:pt x="114" y="56"/>
                      <a:pt x="123" y="65"/>
                    </a:cubicBezTo>
                    <a:cubicBezTo>
                      <a:pt x="123" y="65"/>
                      <a:pt x="123" y="65"/>
                      <a:pt x="123" y="65"/>
                    </a:cubicBezTo>
                    <a:cubicBezTo>
                      <a:pt x="125" y="62"/>
                      <a:pt x="126" y="59"/>
                      <a:pt x="126" y="55"/>
                    </a:cubicBezTo>
                    <a:cubicBezTo>
                      <a:pt x="126" y="42"/>
                      <a:pt x="116" y="32"/>
                      <a:pt x="104" y="32"/>
                    </a:cubicBezTo>
                    <a:cubicBezTo>
                      <a:pt x="98" y="32"/>
                      <a:pt x="93" y="34"/>
                      <a:pt x="89" y="38"/>
                    </a:cubicBezTo>
                    <a:cubicBezTo>
                      <a:pt x="89" y="16"/>
                      <a:pt x="72" y="0"/>
                      <a:pt x="51" y="0"/>
                    </a:cubicBezTo>
                    <a:cubicBezTo>
                      <a:pt x="29" y="0"/>
                      <a:pt x="12" y="17"/>
                      <a:pt x="12" y="38"/>
                    </a:cubicBezTo>
                    <a:cubicBezTo>
                      <a:pt x="12" y="42"/>
                      <a:pt x="13" y="46"/>
                      <a:pt x="14" y="50"/>
                    </a:cubicBezTo>
                    <a:cubicBezTo>
                      <a:pt x="6" y="50"/>
                      <a:pt x="0" y="56"/>
                      <a:pt x="0" y="63"/>
                    </a:cubicBezTo>
                    <a:cubicBezTo>
                      <a:pt x="0" y="71"/>
                      <a:pt x="6" y="77"/>
                      <a:pt x="1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67" name="Freeform 39">
                <a:extLst>
                  <a:ext uri="{FF2B5EF4-FFF2-40B4-BE49-F238E27FC236}">
                    <a16:creationId xmlns:a16="http://schemas.microsoft.com/office/drawing/2014/main" id="{20DBC425-0620-44F9-9FFB-16982BAC5EAC}"/>
                  </a:ext>
                </a:extLst>
              </p:cNvPr>
              <p:cNvSpPr/>
              <p:nvPr/>
            </p:nvSpPr>
            <p:spPr bwMode="auto">
              <a:xfrm>
                <a:off x="-5184775" y="5872163"/>
                <a:ext cx="536575" cy="330200"/>
              </a:xfrm>
              <a:custGeom>
                <a:avLst/>
                <a:gdLst>
                  <a:gd name="T0" fmla="*/ 117 w 143"/>
                  <a:gd name="T1" fmla="*/ 38 h 88"/>
                  <a:gd name="T2" fmla="*/ 101 w 143"/>
                  <a:gd name="T3" fmla="*/ 44 h 88"/>
                  <a:gd name="T4" fmla="*/ 89 w 143"/>
                  <a:gd name="T5" fmla="*/ 14 h 88"/>
                  <a:gd name="T6" fmla="*/ 57 w 143"/>
                  <a:gd name="T7" fmla="*/ 0 h 88"/>
                  <a:gd name="T8" fmla="*/ 19 w 143"/>
                  <a:gd name="T9" fmla="*/ 22 h 88"/>
                  <a:gd name="T10" fmla="*/ 13 w 143"/>
                  <a:gd name="T11" fmla="*/ 44 h 88"/>
                  <a:gd name="T12" fmla="*/ 15 w 143"/>
                  <a:gd name="T13" fmla="*/ 57 h 88"/>
                  <a:gd name="T14" fmla="*/ 0 w 143"/>
                  <a:gd name="T15" fmla="*/ 73 h 88"/>
                  <a:gd name="T16" fmla="*/ 15 w 143"/>
                  <a:gd name="T17" fmla="*/ 88 h 88"/>
                  <a:gd name="T18" fmla="*/ 57 w 143"/>
                  <a:gd name="T19" fmla="*/ 88 h 88"/>
                  <a:gd name="T20" fmla="*/ 59 w 143"/>
                  <a:gd name="T21" fmla="*/ 88 h 88"/>
                  <a:gd name="T22" fmla="*/ 117 w 143"/>
                  <a:gd name="T23" fmla="*/ 88 h 88"/>
                  <a:gd name="T24" fmla="*/ 143 w 143"/>
                  <a:gd name="T25" fmla="*/ 63 h 88"/>
                  <a:gd name="T26" fmla="*/ 117 w 143"/>
                  <a:gd name="T27" fmla="*/ 3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3" h="88">
                    <a:moveTo>
                      <a:pt x="117" y="38"/>
                    </a:moveTo>
                    <a:cubicBezTo>
                      <a:pt x="111" y="38"/>
                      <a:pt x="105" y="40"/>
                      <a:pt x="101" y="44"/>
                    </a:cubicBezTo>
                    <a:cubicBezTo>
                      <a:pt x="101" y="32"/>
                      <a:pt x="96" y="22"/>
                      <a:pt x="89" y="14"/>
                    </a:cubicBezTo>
                    <a:cubicBezTo>
                      <a:pt x="81" y="6"/>
                      <a:pt x="69" y="0"/>
                      <a:pt x="57" y="0"/>
                    </a:cubicBezTo>
                    <a:cubicBezTo>
                      <a:pt x="41" y="0"/>
                      <a:pt x="27" y="9"/>
                      <a:pt x="19" y="22"/>
                    </a:cubicBezTo>
                    <a:cubicBezTo>
                      <a:pt x="15" y="29"/>
                      <a:pt x="13" y="36"/>
                      <a:pt x="13" y="44"/>
                    </a:cubicBezTo>
                    <a:cubicBezTo>
                      <a:pt x="13" y="49"/>
                      <a:pt x="13" y="53"/>
                      <a:pt x="15" y="57"/>
                    </a:cubicBezTo>
                    <a:cubicBezTo>
                      <a:pt x="6" y="58"/>
                      <a:pt x="0" y="64"/>
                      <a:pt x="0" y="73"/>
                    </a:cubicBezTo>
                    <a:cubicBezTo>
                      <a:pt x="0" y="81"/>
                      <a:pt x="6" y="88"/>
                      <a:pt x="15" y="88"/>
                    </a:cubicBezTo>
                    <a:cubicBezTo>
                      <a:pt x="57" y="88"/>
                      <a:pt x="57" y="88"/>
                      <a:pt x="57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117" y="88"/>
                      <a:pt x="117" y="88"/>
                      <a:pt x="117" y="88"/>
                    </a:cubicBezTo>
                    <a:cubicBezTo>
                      <a:pt x="131" y="88"/>
                      <a:pt x="143" y="77"/>
                      <a:pt x="143" y="63"/>
                    </a:cubicBezTo>
                    <a:cubicBezTo>
                      <a:pt x="143" y="49"/>
                      <a:pt x="131" y="38"/>
                      <a:pt x="117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68" name="Freeform 40">
                <a:extLst>
                  <a:ext uri="{FF2B5EF4-FFF2-40B4-BE49-F238E27FC236}">
                    <a16:creationId xmlns:a16="http://schemas.microsoft.com/office/drawing/2014/main" id="{7A4F0526-C11A-4805-B9D6-922EA863FBF9}"/>
                  </a:ext>
                </a:extLst>
              </p:cNvPr>
              <p:cNvSpPr/>
              <p:nvPr/>
            </p:nvSpPr>
            <p:spPr bwMode="auto">
              <a:xfrm>
                <a:off x="-2963863" y="1122363"/>
                <a:ext cx="49213" cy="500063"/>
              </a:xfrm>
              <a:custGeom>
                <a:avLst/>
                <a:gdLst>
                  <a:gd name="T0" fmla="*/ 0 w 13"/>
                  <a:gd name="T1" fmla="*/ 0 h 133"/>
                  <a:gd name="T2" fmla="*/ 0 w 13"/>
                  <a:gd name="T3" fmla="*/ 133 h 133"/>
                  <a:gd name="T4" fmla="*/ 13 w 13"/>
                  <a:gd name="T5" fmla="*/ 133 h 133"/>
                  <a:gd name="T6" fmla="*/ 13 w 13"/>
                  <a:gd name="T7" fmla="*/ 0 h 133"/>
                  <a:gd name="T8" fmla="*/ 7 w 13"/>
                  <a:gd name="T9" fmla="*/ 1 h 133"/>
                  <a:gd name="T10" fmla="*/ 0 w 13"/>
                  <a:gd name="T1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3">
                    <a:moveTo>
                      <a:pt x="0" y="0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13" y="133"/>
                      <a:pt x="13" y="133"/>
                      <a:pt x="13" y="13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1" y="1"/>
                      <a:pt x="9" y="1"/>
                      <a:pt x="7" y="1"/>
                    </a:cubicBezTo>
                    <a:cubicBezTo>
                      <a:pt x="4" y="1"/>
                      <a:pt x="2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69" name="Oval 41">
                <a:extLst>
                  <a:ext uri="{FF2B5EF4-FFF2-40B4-BE49-F238E27FC236}">
                    <a16:creationId xmlns:a16="http://schemas.microsoft.com/office/drawing/2014/main" id="{2FABDC96-F295-448B-8608-5B5FE2B69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979738" y="1031875"/>
                <a:ext cx="79375" cy="793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70" name="Rectangle 42">
                <a:extLst>
                  <a:ext uri="{FF2B5EF4-FFF2-40B4-BE49-F238E27FC236}">
                    <a16:creationId xmlns:a16="http://schemas.microsoft.com/office/drawing/2014/main" id="{D2E3FE76-07D3-4799-AC52-E1393F475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881313" y="1127125"/>
                <a:ext cx="431800" cy="306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71" name="Rectangle 43">
                <a:extLst>
                  <a:ext uri="{FF2B5EF4-FFF2-40B4-BE49-F238E27FC236}">
                    <a16:creationId xmlns:a16="http://schemas.microsoft.com/office/drawing/2014/main" id="{2C6852A0-EE05-4C00-848C-161303BF5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811338" y="168275"/>
                <a:ext cx="9525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72" name="Freeform 44">
                <a:extLst>
                  <a:ext uri="{FF2B5EF4-FFF2-40B4-BE49-F238E27FC236}">
                    <a16:creationId xmlns:a16="http://schemas.microsoft.com/office/drawing/2014/main" id="{6BC86884-EB7F-461A-BFFE-726703250B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66938" y="220663"/>
                <a:ext cx="514350" cy="368300"/>
              </a:xfrm>
              <a:custGeom>
                <a:avLst/>
                <a:gdLst>
                  <a:gd name="T0" fmla="*/ 69 w 137"/>
                  <a:gd name="T1" fmla="*/ 98 h 98"/>
                  <a:gd name="T2" fmla="*/ 137 w 137"/>
                  <a:gd name="T3" fmla="*/ 98 h 98"/>
                  <a:gd name="T4" fmla="*/ 137 w 137"/>
                  <a:gd name="T5" fmla="*/ 0 h 98"/>
                  <a:gd name="T6" fmla="*/ 69 w 137"/>
                  <a:gd name="T7" fmla="*/ 0 h 98"/>
                  <a:gd name="T8" fmla="*/ 69 w 137"/>
                  <a:gd name="T9" fmla="*/ 11 h 98"/>
                  <a:gd name="T10" fmla="*/ 69 w 137"/>
                  <a:gd name="T11" fmla="*/ 11 h 98"/>
                  <a:gd name="T12" fmla="*/ 107 w 137"/>
                  <a:gd name="T13" fmla="*/ 49 h 98"/>
                  <a:gd name="T14" fmla="*/ 69 w 137"/>
                  <a:gd name="T15" fmla="*/ 87 h 98"/>
                  <a:gd name="T16" fmla="*/ 69 w 137"/>
                  <a:gd name="T17" fmla="*/ 98 h 98"/>
                  <a:gd name="T18" fmla="*/ 0 w 137"/>
                  <a:gd name="T19" fmla="*/ 98 h 98"/>
                  <a:gd name="T20" fmla="*/ 69 w 137"/>
                  <a:gd name="T21" fmla="*/ 98 h 98"/>
                  <a:gd name="T22" fmla="*/ 69 w 137"/>
                  <a:gd name="T23" fmla="*/ 87 h 98"/>
                  <a:gd name="T24" fmla="*/ 31 w 137"/>
                  <a:gd name="T25" fmla="*/ 49 h 98"/>
                  <a:gd name="T26" fmla="*/ 69 w 137"/>
                  <a:gd name="T27" fmla="*/ 11 h 98"/>
                  <a:gd name="T28" fmla="*/ 69 w 137"/>
                  <a:gd name="T29" fmla="*/ 0 h 98"/>
                  <a:gd name="T30" fmla="*/ 0 w 137"/>
                  <a:gd name="T31" fmla="*/ 0 h 98"/>
                  <a:gd name="T32" fmla="*/ 0 w 137"/>
                  <a:gd name="T33" fmla="*/ 98 h 98"/>
                  <a:gd name="T34" fmla="*/ 69 w 137"/>
                  <a:gd name="T35" fmla="*/ 11 h 98"/>
                  <a:gd name="T36" fmla="*/ 69 w 137"/>
                  <a:gd name="T37" fmla="*/ 11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" h="98">
                    <a:moveTo>
                      <a:pt x="69" y="98"/>
                    </a:moveTo>
                    <a:cubicBezTo>
                      <a:pt x="137" y="98"/>
                      <a:pt x="137" y="98"/>
                      <a:pt x="137" y="98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90" y="11"/>
                      <a:pt x="107" y="28"/>
                      <a:pt x="107" y="49"/>
                    </a:cubicBezTo>
                    <a:cubicBezTo>
                      <a:pt x="107" y="70"/>
                      <a:pt x="90" y="87"/>
                      <a:pt x="69" y="87"/>
                    </a:cubicBezTo>
                    <a:lnTo>
                      <a:pt x="69" y="98"/>
                    </a:lnTo>
                    <a:close/>
                    <a:moveTo>
                      <a:pt x="0" y="98"/>
                    </a:moveTo>
                    <a:cubicBezTo>
                      <a:pt x="69" y="98"/>
                      <a:pt x="69" y="98"/>
                      <a:pt x="69" y="98"/>
                    </a:cubicBezTo>
                    <a:cubicBezTo>
                      <a:pt x="69" y="87"/>
                      <a:pt x="69" y="87"/>
                      <a:pt x="69" y="87"/>
                    </a:cubicBezTo>
                    <a:cubicBezTo>
                      <a:pt x="48" y="87"/>
                      <a:pt x="31" y="70"/>
                      <a:pt x="31" y="49"/>
                    </a:cubicBezTo>
                    <a:cubicBezTo>
                      <a:pt x="31" y="28"/>
                      <a:pt x="48" y="11"/>
                      <a:pt x="69" y="1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8"/>
                      <a:pt x="0" y="98"/>
                      <a:pt x="0" y="98"/>
                    </a:cubicBezTo>
                    <a:close/>
                    <a:moveTo>
                      <a:pt x="69" y="11"/>
                    </a:moveTo>
                    <a:cubicBezTo>
                      <a:pt x="69" y="11"/>
                      <a:pt x="69" y="11"/>
                      <a:pt x="69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73" name="Oval 45">
                <a:extLst>
                  <a:ext uri="{FF2B5EF4-FFF2-40B4-BE49-F238E27FC236}">
                    <a16:creationId xmlns:a16="http://schemas.microsoft.com/office/drawing/2014/main" id="{C9F2486D-CDAF-4926-B0DC-7D982300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006600" y="307975"/>
                <a:ext cx="192088" cy="1952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74" name="Rectangle 46">
                <a:extLst>
                  <a:ext uri="{FF2B5EF4-FFF2-40B4-BE49-F238E27FC236}">
                    <a16:creationId xmlns:a16="http://schemas.microsoft.com/office/drawing/2014/main" id="{0AE4D130-DD02-4975-94A6-F17FAB741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09838" y="7775575"/>
                <a:ext cx="673100" cy="428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75" name="Freeform 47">
                <a:extLst>
                  <a:ext uri="{FF2B5EF4-FFF2-40B4-BE49-F238E27FC236}">
                    <a16:creationId xmlns:a16="http://schemas.microsoft.com/office/drawing/2014/main" id="{3C6BA999-B992-4AC6-9303-9FE0779286B3}"/>
                  </a:ext>
                </a:extLst>
              </p:cNvPr>
              <p:cNvSpPr/>
              <p:nvPr/>
            </p:nvSpPr>
            <p:spPr bwMode="auto">
              <a:xfrm>
                <a:off x="-2457450" y="8264525"/>
                <a:ext cx="106363" cy="66675"/>
              </a:xfrm>
              <a:custGeom>
                <a:avLst/>
                <a:gdLst>
                  <a:gd name="T0" fmla="*/ 2 w 28"/>
                  <a:gd name="T1" fmla="*/ 18 h 18"/>
                  <a:gd name="T2" fmla="*/ 3 w 28"/>
                  <a:gd name="T3" fmla="*/ 18 h 18"/>
                  <a:gd name="T4" fmla="*/ 26 w 28"/>
                  <a:gd name="T5" fmla="*/ 18 h 18"/>
                  <a:gd name="T6" fmla="*/ 26 w 28"/>
                  <a:gd name="T7" fmla="*/ 18 h 18"/>
                  <a:gd name="T8" fmla="*/ 28 w 28"/>
                  <a:gd name="T9" fmla="*/ 16 h 18"/>
                  <a:gd name="T10" fmla="*/ 28 w 28"/>
                  <a:gd name="T11" fmla="*/ 14 h 18"/>
                  <a:gd name="T12" fmla="*/ 14 w 28"/>
                  <a:gd name="T13" fmla="*/ 0 h 18"/>
                  <a:gd name="T14" fmla="*/ 0 w 28"/>
                  <a:gd name="T15" fmla="*/ 14 h 18"/>
                  <a:gd name="T16" fmla="*/ 0 w 28"/>
                  <a:gd name="T17" fmla="*/ 16 h 18"/>
                  <a:gd name="T18" fmla="*/ 2 w 2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8">
                    <a:moveTo>
                      <a:pt x="2" y="18"/>
                    </a:moveTo>
                    <a:cubicBezTo>
                      <a:pt x="2" y="18"/>
                      <a:pt x="3" y="18"/>
                      <a:pt x="3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7"/>
                      <a:pt x="28" y="16"/>
                      <a:pt x="28" y="16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2" y="17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76" name="Freeform 48">
                <a:extLst>
                  <a:ext uri="{FF2B5EF4-FFF2-40B4-BE49-F238E27FC236}">
                    <a16:creationId xmlns:a16="http://schemas.microsoft.com/office/drawing/2014/main" id="{5CE52722-AD94-4C26-A1C2-A7352EFDEB47}"/>
                  </a:ext>
                </a:extLst>
              </p:cNvPr>
              <p:cNvSpPr/>
              <p:nvPr/>
            </p:nvSpPr>
            <p:spPr bwMode="auto">
              <a:xfrm>
                <a:off x="-2227263" y="8264525"/>
                <a:ext cx="104775" cy="66675"/>
              </a:xfrm>
              <a:custGeom>
                <a:avLst/>
                <a:gdLst>
                  <a:gd name="T0" fmla="*/ 2 w 28"/>
                  <a:gd name="T1" fmla="*/ 18 h 18"/>
                  <a:gd name="T2" fmla="*/ 3 w 28"/>
                  <a:gd name="T3" fmla="*/ 18 h 18"/>
                  <a:gd name="T4" fmla="*/ 25 w 28"/>
                  <a:gd name="T5" fmla="*/ 18 h 18"/>
                  <a:gd name="T6" fmla="*/ 26 w 28"/>
                  <a:gd name="T7" fmla="*/ 18 h 18"/>
                  <a:gd name="T8" fmla="*/ 28 w 28"/>
                  <a:gd name="T9" fmla="*/ 16 h 18"/>
                  <a:gd name="T10" fmla="*/ 28 w 28"/>
                  <a:gd name="T11" fmla="*/ 14 h 18"/>
                  <a:gd name="T12" fmla="*/ 14 w 28"/>
                  <a:gd name="T13" fmla="*/ 0 h 18"/>
                  <a:gd name="T14" fmla="*/ 0 w 28"/>
                  <a:gd name="T15" fmla="*/ 14 h 18"/>
                  <a:gd name="T16" fmla="*/ 0 w 28"/>
                  <a:gd name="T17" fmla="*/ 16 h 18"/>
                  <a:gd name="T18" fmla="*/ 2 w 2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8">
                    <a:moveTo>
                      <a:pt x="2" y="18"/>
                    </a:moveTo>
                    <a:cubicBezTo>
                      <a:pt x="2" y="18"/>
                      <a:pt x="2" y="18"/>
                      <a:pt x="3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7"/>
                      <a:pt x="27" y="16"/>
                      <a:pt x="28" y="16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7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77" name="Freeform 49">
                <a:extLst>
                  <a:ext uri="{FF2B5EF4-FFF2-40B4-BE49-F238E27FC236}">
                    <a16:creationId xmlns:a16="http://schemas.microsoft.com/office/drawing/2014/main" id="{B271F17A-6499-4DFF-A3EB-EF3A2759AAF1}"/>
                  </a:ext>
                </a:extLst>
              </p:cNvPr>
              <p:cNvSpPr/>
              <p:nvPr/>
            </p:nvSpPr>
            <p:spPr bwMode="auto">
              <a:xfrm>
                <a:off x="-1995488" y="8264525"/>
                <a:ext cx="106363" cy="66675"/>
              </a:xfrm>
              <a:custGeom>
                <a:avLst/>
                <a:gdLst>
                  <a:gd name="T0" fmla="*/ 2 w 28"/>
                  <a:gd name="T1" fmla="*/ 18 h 18"/>
                  <a:gd name="T2" fmla="*/ 24 w 28"/>
                  <a:gd name="T3" fmla="*/ 18 h 18"/>
                  <a:gd name="T4" fmla="*/ 25 w 28"/>
                  <a:gd name="T5" fmla="*/ 18 h 18"/>
                  <a:gd name="T6" fmla="*/ 28 w 28"/>
                  <a:gd name="T7" fmla="*/ 15 h 18"/>
                  <a:gd name="T8" fmla="*/ 28 w 28"/>
                  <a:gd name="T9" fmla="*/ 14 h 18"/>
                  <a:gd name="T10" fmla="*/ 14 w 28"/>
                  <a:gd name="T11" fmla="*/ 0 h 18"/>
                  <a:gd name="T12" fmla="*/ 0 w 28"/>
                  <a:gd name="T13" fmla="*/ 14 h 18"/>
                  <a:gd name="T14" fmla="*/ 0 w 28"/>
                  <a:gd name="T15" fmla="*/ 17 h 18"/>
                  <a:gd name="T16" fmla="*/ 1 w 28"/>
                  <a:gd name="T17" fmla="*/ 18 h 18"/>
                  <a:gd name="T18" fmla="*/ 2 w 28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8">
                    <a:moveTo>
                      <a:pt x="2" y="18"/>
                    </a:moveTo>
                    <a:cubicBezTo>
                      <a:pt x="24" y="18"/>
                      <a:pt x="24" y="18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7"/>
                      <a:pt x="27" y="16"/>
                      <a:pt x="28" y="15"/>
                    </a:cubicBezTo>
                    <a:cubicBezTo>
                      <a:pt x="28" y="15"/>
                      <a:pt x="28" y="14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7"/>
                      <a:pt x="1" y="17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78" name="Freeform 50">
                <a:extLst>
                  <a:ext uri="{FF2B5EF4-FFF2-40B4-BE49-F238E27FC236}">
                    <a16:creationId xmlns:a16="http://schemas.microsoft.com/office/drawing/2014/main" id="{F033119B-6224-422C-A4C0-DC6BAE7257A5}"/>
                  </a:ext>
                </a:extLst>
              </p:cNvPr>
              <p:cNvSpPr/>
              <p:nvPr/>
            </p:nvSpPr>
            <p:spPr bwMode="auto">
              <a:xfrm>
                <a:off x="-2513013" y="8331200"/>
                <a:ext cx="217488" cy="71438"/>
              </a:xfrm>
              <a:custGeom>
                <a:avLst/>
                <a:gdLst>
                  <a:gd name="T0" fmla="*/ 8 w 58"/>
                  <a:gd name="T1" fmla="*/ 0 h 19"/>
                  <a:gd name="T2" fmla="*/ 4 w 58"/>
                  <a:gd name="T3" fmla="*/ 1 h 19"/>
                  <a:gd name="T4" fmla="*/ 3 w 58"/>
                  <a:gd name="T5" fmla="*/ 12 h 19"/>
                  <a:gd name="T6" fmla="*/ 18 w 58"/>
                  <a:gd name="T7" fmla="*/ 19 h 19"/>
                  <a:gd name="T8" fmla="*/ 41 w 58"/>
                  <a:gd name="T9" fmla="*/ 19 h 19"/>
                  <a:gd name="T10" fmla="*/ 56 w 58"/>
                  <a:gd name="T11" fmla="*/ 12 h 19"/>
                  <a:gd name="T12" fmla="*/ 55 w 58"/>
                  <a:gd name="T13" fmla="*/ 1 h 19"/>
                  <a:gd name="T14" fmla="*/ 50 w 58"/>
                  <a:gd name="T15" fmla="*/ 0 h 19"/>
                  <a:gd name="T16" fmla="*/ 44 w 58"/>
                  <a:gd name="T17" fmla="*/ 2 h 19"/>
                  <a:gd name="T18" fmla="*/ 41 w 58"/>
                  <a:gd name="T19" fmla="*/ 4 h 19"/>
                  <a:gd name="T20" fmla="*/ 41 w 58"/>
                  <a:gd name="T21" fmla="*/ 4 h 19"/>
                  <a:gd name="T22" fmla="*/ 18 w 58"/>
                  <a:gd name="T23" fmla="*/ 4 h 19"/>
                  <a:gd name="T24" fmla="*/ 17 w 58"/>
                  <a:gd name="T25" fmla="*/ 4 h 19"/>
                  <a:gd name="T26" fmla="*/ 14 w 58"/>
                  <a:gd name="T27" fmla="*/ 2 h 19"/>
                  <a:gd name="T28" fmla="*/ 8 w 58"/>
                  <a:gd name="T2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19">
                    <a:moveTo>
                      <a:pt x="8" y="0"/>
                    </a:moveTo>
                    <a:cubicBezTo>
                      <a:pt x="7" y="0"/>
                      <a:pt x="5" y="0"/>
                      <a:pt x="4" y="1"/>
                    </a:cubicBezTo>
                    <a:cubicBezTo>
                      <a:pt x="1" y="4"/>
                      <a:pt x="0" y="9"/>
                      <a:pt x="3" y="12"/>
                    </a:cubicBezTo>
                    <a:cubicBezTo>
                      <a:pt x="7" y="16"/>
                      <a:pt x="12" y="19"/>
                      <a:pt x="18" y="19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6" y="19"/>
                      <a:pt x="52" y="16"/>
                      <a:pt x="56" y="12"/>
                    </a:cubicBezTo>
                    <a:cubicBezTo>
                      <a:pt x="58" y="9"/>
                      <a:pt x="58" y="4"/>
                      <a:pt x="55" y="1"/>
                    </a:cubicBezTo>
                    <a:cubicBezTo>
                      <a:pt x="53" y="0"/>
                      <a:pt x="52" y="0"/>
                      <a:pt x="50" y="0"/>
                    </a:cubicBezTo>
                    <a:cubicBezTo>
                      <a:pt x="48" y="0"/>
                      <a:pt x="46" y="1"/>
                      <a:pt x="44" y="2"/>
                    </a:cubicBezTo>
                    <a:cubicBezTo>
                      <a:pt x="43" y="3"/>
                      <a:pt x="42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6" y="4"/>
                      <a:pt x="15" y="3"/>
                      <a:pt x="14" y="2"/>
                    </a:cubicBezTo>
                    <a:cubicBezTo>
                      <a:pt x="13" y="1"/>
                      <a:pt x="11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79" name="Freeform 51">
                <a:extLst>
                  <a:ext uri="{FF2B5EF4-FFF2-40B4-BE49-F238E27FC236}">
                    <a16:creationId xmlns:a16="http://schemas.microsoft.com/office/drawing/2014/main" id="{1B8F36EC-E85F-46C0-88E7-AEA715B27DF0}"/>
                  </a:ext>
                </a:extLst>
              </p:cNvPr>
              <p:cNvSpPr/>
              <p:nvPr/>
            </p:nvSpPr>
            <p:spPr bwMode="auto">
              <a:xfrm>
                <a:off x="-2284413" y="8331200"/>
                <a:ext cx="217488" cy="71438"/>
              </a:xfrm>
              <a:custGeom>
                <a:avLst/>
                <a:gdLst>
                  <a:gd name="T0" fmla="*/ 13 w 58"/>
                  <a:gd name="T1" fmla="*/ 2 h 19"/>
                  <a:gd name="T2" fmla="*/ 13 w 58"/>
                  <a:gd name="T3" fmla="*/ 2 h 19"/>
                  <a:gd name="T4" fmla="*/ 13 w 58"/>
                  <a:gd name="T5" fmla="*/ 1 h 19"/>
                  <a:gd name="T6" fmla="*/ 13 w 58"/>
                  <a:gd name="T7" fmla="*/ 1 h 19"/>
                  <a:gd name="T8" fmla="*/ 12 w 58"/>
                  <a:gd name="T9" fmla="*/ 1 h 19"/>
                  <a:gd name="T10" fmla="*/ 12 w 58"/>
                  <a:gd name="T11" fmla="*/ 1 h 19"/>
                  <a:gd name="T12" fmla="*/ 12 w 58"/>
                  <a:gd name="T13" fmla="*/ 0 h 19"/>
                  <a:gd name="T14" fmla="*/ 11 w 58"/>
                  <a:gd name="T15" fmla="*/ 0 h 19"/>
                  <a:gd name="T16" fmla="*/ 11 w 58"/>
                  <a:gd name="T17" fmla="*/ 0 h 19"/>
                  <a:gd name="T18" fmla="*/ 11 w 58"/>
                  <a:gd name="T19" fmla="*/ 0 h 19"/>
                  <a:gd name="T20" fmla="*/ 10 w 58"/>
                  <a:gd name="T21" fmla="*/ 0 h 19"/>
                  <a:gd name="T22" fmla="*/ 10 w 58"/>
                  <a:gd name="T23" fmla="*/ 0 h 19"/>
                  <a:gd name="T24" fmla="*/ 9 w 58"/>
                  <a:gd name="T25" fmla="*/ 0 h 19"/>
                  <a:gd name="T26" fmla="*/ 9 w 58"/>
                  <a:gd name="T27" fmla="*/ 0 h 19"/>
                  <a:gd name="T28" fmla="*/ 9 w 58"/>
                  <a:gd name="T29" fmla="*/ 0 h 19"/>
                  <a:gd name="T30" fmla="*/ 8 w 58"/>
                  <a:gd name="T31" fmla="*/ 0 h 19"/>
                  <a:gd name="T32" fmla="*/ 8 w 58"/>
                  <a:gd name="T33" fmla="*/ 0 h 19"/>
                  <a:gd name="T34" fmla="*/ 7 w 58"/>
                  <a:gd name="T35" fmla="*/ 0 h 19"/>
                  <a:gd name="T36" fmla="*/ 7 w 58"/>
                  <a:gd name="T37" fmla="*/ 0 h 19"/>
                  <a:gd name="T38" fmla="*/ 6 w 58"/>
                  <a:gd name="T39" fmla="*/ 0 h 19"/>
                  <a:gd name="T40" fmla="*/ 6 w 58"/>
                  <a:gd name="T41" fmla="*/ 0 h 19"/>
                  <a:gd name="T42" fmla="*/ 5 w 58"/>
                  <a:gd name="T43" fmla="*/ 1 h 19"/>
                  <a:gd name="T44" fmla="*/ 5 w 58"/>
                  <a:gd name="T45" fmla="*/ 1 h 19"/>
                  <a:gd name="T46" fmla="*/ 4 w 58"/>
                  <a:gd name="T47" fmla="*/ 1 h 19"/>
                  <a:gd name="T48" fmla="*/ 3 w 58"/>
                  <a:gd name="T49" fmla="*/ 12 h 19"/>
                  <a:gd name="T50" fmla="*/ 18 w 58"/>
                  <a:gd name="T51" fmla="*/ 19 h 19"/>
                  <a:gd name="T52" fmla="*/ 40 w 58"/>
                  <a:gd name="T53" fmla="*/ 19 h 19"/>
                  <a:gd name="T54" fmla="*/ 56 w 58"/>
                  <a:gd name="T55" fmla="*/ 12 h 19"/>
                  <a:gd name="T56" fmla="*/ 55 w 58"/>
                  <a:gd name="T57" fmla="*/ 1 h 19"/>
                  <a:gd name="T58" fmla="*/ 54 w 58"/>
                  <a:gd name="T59" fmla="*/ 1 h 19"/>
                  <a:gd name="T60" fmla="*/ 53 w 58"/>
                  <a:gd name="T61" fmla="*/ 1 h 19"/>
                  <a:gd name="T62" fmla="*/ 52 w 58"/>
                  <a:gd name="T63" fmla="*/ 0 h 19"/>
                  <a:gd name="T64" fmla="*/ 52 w 58"/>
                  <a:gd name="T65" fmla="*/ 0 h 19"/>
                  <a:gd name="T66" fmla="*/ 51 w 58"/>
                  <a:gd name="T67" fmla="*/ 0 h 19"/>
                  <a:gd name="T68" fmla="*/ 51 w 58"/>
                  <a:gd name="T69" fmla="*/ 0 h 19"/>
                  <a:gd name="T70" fmla="*/ 50 w 58"/>
                  <a:gd name="T71" fmla="*/ 0 h 19"/>
                  <a:gd name="T72" fmla="*/ 50 w 58"/>
                  <a:gd name="T73" fmla="*/ 0 h 19"/>
                  <a:gd name="T74" fmla="*/ 50 w 58"/>
                  <a:gd name="T75" fmla="*/ 0 h 19"/>
                  <a:gd name="T76" fmla="*/ 49 w 58"/>
                  <a:gd name="T77" fmla="*/ 0 h 19"/>
                  <a:gd name="T78" fmla="*/ 49 w 58"/>
                  <a:gd name="T79" fmla="*/ 0 h 19"/>
                  <a:gd name="T80" fmla="*/ 48 w 58"/>
                  <a:gd name="T81" fmla="*/ 0 h 19"/>
                  <a:gd name="T82" fmla="*/ 48 w 58"/>
                  <a:gd name="T83" fmla="*/ 0 h 19"/>
                  <a:gd name="T84" fmla="*/ 48 w 58"/>
                  <a:gd name="T85" fmla="*/ 0 h 19"/>
                  <a:gd name="T86" fmla="*/ 47 w 58"/>
                  <a:gd name="T87" fmla="*/ 0 h 19"/>
                  <a:gd name="T88" fmla="*/ 47 w 58"/>
                  <a:gd name="T89" fmla="*/ 0 h 19"/>
                  <a:gd name="T90" fmla="*/ 47 w 58"/>
                  <a:gd name="T91" fmla="*/ 0 h 19"/>
                  <a:gd name="T92" fmla="*/ 46 w 58"/>
                  <a:gd name="T93" fmla="*/ 1 h 19"/>
                  <a:gd name="T94" fmla="*/ 46 w 58"/>
                  <a:gd name="T95" fmla="*/ 1 h 19"/>
                  <a:gd name="T96" fmla="*/ 46 w 58"/>
                  <a:gd name="T97" fmla="*/ 1 h 19"/>
                  <a:gd name="T98" fmla="*/ 45 w 58"/>
                  <a:gd name="T99" fmla="*/ 1 h 19"/>
                  <a:gd name="T100" fmla="*/ 45 w 58"/>
                  <a:gd name="T101" fmla="*/ 2 h 19"/>
                  <a:gd name="T102" fmla="*/ 45 w 58"/>
                  <a:gd name="T103" fmla="*/ 2 h 19"/>
                  <a:gd name="T104" fmla="*/ 44 w 58"/>
                  <a:gd name="T105" fmla="*/ 2 h 19"/>
                  <a:gd name="T106" fmla="*/ 41 w 58"/>
                  <a:gd name="T107" fmla="*/ 4 h 19"/>
                  <a:gd name="T108" fmla="*/ 40 w 58"/>
                  <a:gd name="T109" fmla="*/ 4 h 19"/>
                  <a:gd name="T110" fmla="*/ 18 w 58"/>
                  <a:gd name="T111" fmla="*/ 4 h 19"/>
                  <a:gd name="T112" fmla="*/ 17 w 58"/>
                  <a:gd name="T113" fmla="*/ 4 h 19"/>
                  <a:gd name="T114" fmla="*/ 14 w 58"/>
                  <a:gd name="T115" fmla="*/ 2 h 19"/>
                  <a:gd name="T116" fmla="*/ 13 w 58"/>
                  <a:gd name="T11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7" h="19">
                    <a:moveTo>
                      <a:pt x="13" y="2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" y="4"/>
                      <a:pt x="0" y="9"/>
                      <a:pt x="3" y="12"/>
                    </a:cubicBezTo>
                    <a:cubicBezTo>
                      <a:pt x="6" y="16"/>
                      <a:pt x="12" y="19"/>
                      <a:pt x="18" y="1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46" y="19"/>
                      <a:pt x="52" y="16"/>
                      <a:pt x="56" y="12"/>
                    </a:cubicBezTo>
                    <a:cubicBezTo>
                      <a:pt x="58" y="9"/>
                      <a:pt x="58" y="4"/>
                      <a:pt x="55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4" y="1"/>
                      <a:pt x="53" y="1"/>
                      <a:pt x="53" y="1"/>
                    </a:cubicBezTo>
                    <a:cubicBezTo>
                      <a:pt x="53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6" y="1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2"/>
                      <a:pt x="44" y="2"/>
                      <a:pt x="44" y="2"/>
                    </a:cubicBezTo>
                    <a:cubicBezTo>
                      <a:pt x="43" y="3"/>
                      <a:pt x="42" y="4"/>
                      <a:pt x="41" y="4"/>
                    </a:cubicBezTo>
                    <a:cubicBezTo>
                      <a:pt x="41" y="4"/>
                      <a:pt x="41" y="4"/>
                      <a:pt x="40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6" y="4"/>
                      <a:pt x="15" y="3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80" name="Freeform 52">
                <a:extLst>
                  <a:ext uri="{FF2B5EF4-FFF2-40B4-BE49-F238E27FC236}">
                    <a16:creationId xmlns:a16="http://schemas.microsoft.com/office/drawing/2014/main" id="{3190F4C2-8A53-4BC7-AE03-1AF94C5B6E64}"/>
                  </a:ext>
                </a:extLst>
              </p:cNvPr>
              <p:cNvSpPr/>
              <p:nvPr/>
            </p:nvSpPr>
            <p:spPr bwMode="auto">
              <a:xfrm>
                <a:off x="-2054225" y="8331200"/>
                <a:ext cx="217488" cy="71438"/>
              </a:xfrm>
              <a:custGeom>
                <a:avLst/>
                <a:gdLst>
                  <a:gd name="T0" fmla="*/ 14 w 58"/>
                  <a:gd name="T1" fmla="*/ 2 h 19"/>
                  <a:gd name="T2" fmla="*/ 8 w 58"/>
                  <a:gd name="T3" fmla="*/ 0 h 19"/>
                  <a:gd name="T4" fmla="*/ 3 w 58"/>
                  <a:gd name="T5" fmla="*/ 1 h 19"/>
                  <a:gd name="T6" fmla="*/ 3 w 58"/>
                  <a:gd name="T7" fmla="*/ 12 h 19"/>
                  <a:gd name="T8" fmla="*/ 18 w 58"/>
                  <a:gd name="T9" fmla="*/ 19 h 19"/>
                  <a:gd name="T10" fmla="*/ 40 w 58"/>
                  <a:gd name="T11" fmla="*/ 19 h 19"/>
                  <a:gd name="T12" fmla="*/ 55 w 58"/>
                  <a:gd name="T13" fmla="*/ 12 h 19"/>
                  <a:gd name="T14" fmla="*/ 54 w 58"/>
                  <a:gd name="T15" fmla="*/ 1 h 19"/>
                  <a:gd name="T16" fmla="*/ 50 w 58"/>
                  <a:gd name="T17" fmla="*/ 0 h 19"/>
                  <a:gd name="T18" fmla="*/ 44 w 58"/>
                  <a:gd name="T19" fmla="*/ 2 h 19"/>
                  <a:gd name="T20" fmla="*/ 42 w 58"/>
                  <a:gd name="T21" fmla="*/ 4 h 19"/>
                  <a:gd name="T22" fmla="*/ 40 w 58"/>
                  <a:gd name="T23" fmla="*/ 4 h 19"/>
                  <a:gd name="T24" fmla="*/ 18 w 58"/>
                  <a:gd name="T25" fmla="*/ 4 h 19"/>
                  <a:gd name="T26" fmla="*/ 18 w 58"/>
                  <a:gd name="T27" fmla="*/ 4 h 19"/>
                  <a:gd name="T28" fmla="*/ 14 w 58"/>
                  <a:gd name="T2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19">
                    <a:moveTo>
                      <a:pt x="14" y="2"/>
                    </a:moveTo>
                    <a:cubicBezTo>
                      <a:pt x="12" y="1"/>
                      <a:pt x="10" y="0"/>
                      <a:pt x="8" y="0"/>
                    </a:cubicBezTo>
                    <a:cubicBezTo>
                      <a:pt x="7" y="0"/>
                      <a:pt x="5" y="0"/>
                      <a:pt x="3" y="1"/>
                    </a:cubicBezTo>
                    <a:cubicBezTo>
                      <a:pt x="0" y="4"/>
                      <a:pt x="0" y="9"/>
                      <a:pt x="3" y="12"/>
                    </a:cubicBezTo>
                    <a:cubicBezTo>
                      <a:pt x="6" y="16"/>
                      <a:pt x="12" y="19"/>
                      <a:pt x="18" y="1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46" y="19"/>
                      <a:pt x="52" y="16"/>
                      <a:pt x="55" y="12"/>
                    </a:cubicBezTo>
                    <a:cubicBezTo>
                      <a:pt x="58" y="9"/>
                      <a:pt x="58" y="4"/>
                      <a:pt x="54" y="1"/>
                    </a:cubicBezTo>
                    <a:cubicBezTo>
                      <a:pt x="53" y="0"/>
                      <a:pt x="51" y="0"/>
                      <a:pt x="50" y="0"/>
                    </a:cubicBezTo>
                    <a:cubicBezTo>
                      <a:pt x="48" y="0"/>
                      <a:pt x="46" y="1"/>
                      <a:pt x="44" y="2"/>
                    </a:cubicBezTo>
                    <a:cubicBezTo>
                      <a:pt x="43" y="3"/>
                      <a:pt x="43" y="4"/>
                      <a:pt x="42" y="4"/>
                    </a:cubicBezTo>
                    <a:cubicBezTo>
                      <a:pt x="41" y="4"/>
                      <a:pt x="41" y="4"/>
                      <a:pt x="40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4"/>
                      <a:pt x="15" y="3"/>
                      <a:pt x="1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81" name="Freeform 53">
                <a:extLst>
                  <a:ext uri="{FF2B5EF4-FFF2-40B4-BE49-F238E27FC236}">
                    <a16:creationId xmlns:a16="http://schemas.microsoft.com/office/drawing/2014/main" id="{80BE22FE-65DF-439D-83A4-A71C51D8C257}"/>
                  </a:ext>
                </a:extLst>
              </p:cNvPr>
              <p:cNvSpPr/>
              <p:nvPr/>
            </p:nvSpPr>
            <p:spPr bwMode="auto">
              <a:xfrm>
                <a:off x="-2949575" y="1719263"/>
                <a:ext cx="574675" cy="544513"/>
              </a:xfrm>
              <a:custGeom>
                <a:avLst/>
                <a:gdLst>
                  <a:gd name="T0" fmla="*/ 26 w 153"/>
                  <a:gd name="T1" fmla="*/ 145 h 145"/>
                  <a:gd name="T2" fmla="*/ 52 w 153"/>
                  <a:gd name="T3" fmla="*/ 119 h 145"/>
                  <a:gd name="T4" fmla="*/ 52 w 153"/>
                  <a:gd name="T5" fmla="*/ 119 h 145"/>
                  <a:gd name="T6" fmla="*/ 52 w 153"/>
                  <a:gd name="T7" fmla="*/ 33 h 145"/>
                  <a:gd name="T8" fmla="*/ 137 w 153"/>
                  <a:gd name="T9" fmla="*/ 33 h 145"/>
                  <a:gd name="T10" fmla="*/ 137 w 153"/>
                  <a:gd name="T11" fmla="*/ 94 h 145"/>
                  <a:gd name="T12" fmla="*/ 127 w 153"/>
                  <a:gd name="T13" fmla="*/ 93 h 145"/>
                  <a:gd name="T14" fmla="*/ 101 w 153"/>
                  <a:gd name="T15" fmla="*/ 119 h 145"/>
                  <a:gd name="T16" fmla="*/ 127 w 153"/>
                  <a:gd name="T17" fmla="*/ 145 h 145"/>
                  <a:gd name="T18" fmla="*/ 153 w 153"/>
                  <a:gd name="T19" fmla="*/ 119 h 145"/>
                  <a:gd name="T20" fmla="*/ 153 w 153"/>
                  <a:gd name="T21" fmla="*/ 119 h 145"/>
                  <a:gd name="T22" fmla="*/ 153 w 153"/>
                  <a:gd name="T23" fmla="*/ 119 h 145"/>
                  <a:gd name="T24" fmla="*/ 153 w 153"/>
                  <a:gd name="T25" fmla="*/ 33 h 145"/>
                  <a:gd name="T26" fmla="*/ 153 w 153"/>
                  <a:gd name="T27" fmla="*/ 0 h 145"/>
                  <a:gd name="T28" fmla="*/ 137 w 153"/>
                  <a:gd name="T29" fmla="*/ 0 h 145"/>
                  <a:gd name="T30" fmla="*/ 52 w 153"/>
                  <a:gd name="T31" fmla="*/ 0 h 145"/>
                  <a:gd name="T32" fmla="*/ 36 w 153"/>
                  <a:gd name="T33" fmla="*/ 0 h 145"/>
                  <a:gd name="T34" fmla="*/ 36 w 153"/>
                  <a:gd name="T35" fmla="*/ 33 h 145"/>
                  <a:gd name="T36" fmla="*/ 36 w 153"/>
                  <a:gd name="T37" fmla="*/ 94 h 145"/>
                  <a:gd name="T38" fmla="*/ 26 w 153"/>
                  <a:gd name="T39" fmla="*/ 93 h 145"/>
                  <a:gd name="T40" fmla="*/ 0 w 153"/>
                  <a:gd name="T41" fmla="*/ 119 h 145"/>
                  <a:gd name="T42" fmla="*/ 26 w 153"/>
                  <a:gd name="T4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3" h="145">
                    <a:moveTo>
                      <a:pt x="26" y="145"/>
                    </a:moveTo>
                    <a:cubicBezTo>
                      <a:pt x="40" y="145"/>
                      <a:pt x="52" y="133"/>
                      <a:pt x="52" y="119"/>
                    </a:cubicBezTo>
                    <a:cubicBezTo>
                      <a:pt x="52" y="119"/>
                      <a:pt x="52" y="119"/>
                      <a:pt x="52" y="119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137" y="33"/>
                      <a:pt x="137" y="33"/>
                      <a:pt x="137" y="33"/>
                    </a:cubicBezTo>
                    <a:cubicBezTo>
                      <a:pt x="137" y="94"/>
                      <a:pt x="137" y="94"/>
                      <a:pt x="137" y="94"/>
                    </a:cubicBezTo>
                    <a:cubicBezTo>
                      <a:pt x="134" y="93"/>
                      <a:pt x="130" y="93"/>
                      <a:pt x="127" y="93"/>
                    </a:cubicBezTo>
                    <a:cubicBezTo>
                      <a:pt x="112" y="93"/>
                      <a:pt x="101" y="104"/>
                      <a:pt x="101" y="119"/>
                    </a:cubicBezTo>
                    <a:cubicBezTo>
                      <a:pt x="101" y="133"/>
                      <a:pt x="112" y="145"/>
                      <a:pt x="127" y="145"/>
                    </a:cubicBezTo>
                    <a:cubicBezTo>
                      <a:pt x="141" y="145"/>
                      <a:pt x="153" y="133"/>
                      <a:pt x="153" y="119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53" y="33"/>
                      <a:pt x="153" y="33"/>
                      <a:pt x="153" y="33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3" y="93"/>
                      <a:pt x="29" y="93"/>
                      <a:pt x="26" y="93"/>
                    </a:cubicBezTo>
                    <a:cubicBezTo>
                      <a:pt x="11" y="93"/>
                      <a:pt x="0" y="104"/>
                      <a:pt x="0" y="119"/>
                    </a:cubicBezTo>
                    <a:cubicBezTo>
                      <a:pt x="0" y="133"/>
                      <a:pt x="11" y="145"/>
                      <a:pt x="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82" name="Freeform 54">
                <a:extLst>
                  <a:ext uri="{FF2B5EF4-FFF2-40B4-BE49-F238E27FC236}">
                    <a16:creationId xmlns:a16="http://schemas.microsoft.com/office/drawing/2014/main" id="{F9646128-6D19-4BE3-AD99-97A525BD6CE4}"/>
                  </a:ext>
                </a:extLst>
              </p:cNvPr>
              <p:cNvSpPr/>
              <p:nvPr/>
            </p:nvSpPr>
            <p:spPr bwMode="auto">
              <a:xfrm>
                <a:off x="-1382713" y="8283575"/>
                <a:ext cx="195263" cy="63500"/>
              </a:xfrm>
              <a:custGeom>
                <a:avLst/>
                <a:gdLst>
                  <a:gd name="T0" fmla="*/ 3 w 123"/>
                  <a:gd name="T1" fmla="*/ 0 h 40"/>
                  <a:gd name="T2" fmla="*/ 0 w 123"/>
                  <a:gd name="T3" fmla="*/ 40 h 40"/>
                  <a:gd name="T4" fmla="*/ 123 w 123"/>
                  <a:gd name="T5" fmla="*/ 40 h 40"/>
                  <a:gd name="T6" fmla="*/ 121 w 123"/>
                  <a:gd name="T7" fmla="*/ 0 h 40"/>
                  <a:gd name="T8" fmla="*/ 3 w 123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40">
                    <a:moveTo>
                      <a:pt x="3" y="0"/>
                    </a:moveTo>
                    <a:lnTo>
                      <a:pt x="0" y="40"/>
                    </a:lnTo>
                    <a:lnTo>
                      <a:pt x="123" y="40"/>
                    </a:lnTo>
                    <a:lnTo>
                      <a:pt x="121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83" name="Freeform 55">
                <a:extLst>
                  <a:ext uri="{FF2B5EF4-FFF2-40B4-BE49-F238E27FC236}">
                    <a16:creationId xmlns:a16="http://schemas.microsoft.com/office/drawing/2014/main" id="{EF5BB906-C0B2-44A8-B5DD-CFB2249F82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555750" y="7926388"/>
                <a:ext cx="546100" cy="338138"/>
              </a:xfrm>
              <a:custGeom>
                <a:avLst/>
                <a:gdLst>
                  <a:gd name="T0" fmla="*/ 230 w 344"/>
                  <a:gd name="T1" fmla="*/ 213 h 213"/>
                  <a:gd name="T2" fmla="*/ 344 w 344"/>
                  <a:gd name="T3" fmla="*/ 213 h 213"/>
                  <a:gd name="T4" fmla="*/ 344 w 344"/>
                  <a:gd name="T5" fmla="*/ 0 h 213"/>
                  <a:gd name="T6" fmla="*/ 171 w 344"/>
                  <a:gd name="T7" fmla="*/ 0 h 213"/>
                  <a:gd name="T8" fmla="*/ 171 w 344"/>
                  <a:gd name="T9" fmla="*/ 26 h 213"/>
                  <a:gd name="T10" fmla="*/ 313 w 344"/>
                  <a:gd name="T11" fmla="*/ 26 h 213"/>
                  <a:gd name="T12" fmla="*/ 313 w 344"/>
                  <a:gd name="T13" fmla="*/ 187 h 213"/>
                  <a:gd name="T14" fmla="*/ 228 w 344"/>
                  <a:gd name="T15" fmla="*/ 187 h 213"/>
                  <a:gd name="T16" fmla="*/ 171 w 344"/>
                  <a:gd name="T17" fmla="*/ 187 h 213"/>
                  <a:gd name="T18" fmla="*/ 171 w 344"/>
                  <a:gd name="T19" fmla="*/ 213 h 213"/>
                  <a:gd name="T20" fmla="*/ 230 w 344"/>
                  <a:gd name="T21" fmla="*/ 213 h 213"/>
                  <a:gd name="T22" fmla="*/ 171 w 344"/>
                  <a:gd name="T23" fmla="*/ 0 h 213"/>
                  <a:gd name="T24" fmla="*/ 0 w 344"/>
                  <a:gd name="T25" fmla="*/ 0 h 213"/>
                  <a:gd name="T26" fmla="*/ 0 w 344"/>
                  <a:gd name="T27" fmla="*/ 213 h 213"/>
                  <a:gd name="T28" fmla="*/ 112 w 344"/>
                  <a:gd name="T29" fmla="*/ 213 h 213"/>
                  <a:gd name="T30" fmla="*/ 171 w 344"/>
                  <a:gd name="T31" fmla="*/ 213 h 213"/>
                  <a:gd name="T32" fmla="*/ 171 w 344"/>
                  <a:gd name="T33" fmla="*/ 187 h 213"/>
                  <a:gd name="T34" fmla="*/ 114 w 344"/>
                  <a:gd name="T35" fmla="*/ 187 h 213"/>
                  <a:gd name="T36" fmla="*/ 31 w 344"/>
                  <a:gd name="T37" fmla="*/ 187 h 213"/>
                  <a:gd name="T38" fmla="*/ 31 w 344"/>
                  <a:gd name="T39" fmla="*/ 187 h 213"/>
                  <a:gd name="T40" fmla="*/ 31 w 344"/>
                  <a:gd name="T41" fmla="*/ 26 h 213"/>
                  <a:gd name="T42" fmla="*/ 171 w 344"/>
                  <a:gd name="T43" fmla="*/ 26 h 213"/>
                  <a:gd name="T44" fmla="*/ 171 w 344"/>
                  <a:gd name="T4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4" h="213">
                    <a:moveTo>
                      <a:pt x="230" y="213"/>
                    </a:moveTo>
                    <a:lnTo>
                      <a:pt x="344" y="213"/>
                    </a:lnTo>
                    <a:lnTo>
                      <a:pt x="344" y="0"/>
                    </a:lnTo>
                    <a:lnTo>
                      <a:pt x="171" y="0"/>
                    </a:lnTo>
                    <a:lnTo>
                      <a:pt x="171" y="26"/>
                    </a:lnTo>
                    <a:lnTo>
                      <a:pt x="313" y="26"/>
                    </a:lnTo>
                    <a:lnTo>
                      <a:pt x="313" y="187"/>
                    </a:lnTo>
                    <a:lnTo>
                      <a:pt x="228" y="187"/>
                    </a:lnTo>
                    <a:lnTo>
                      <a:pt x="171" y="187"/>
                    </a:lnTo>
                    <a:lnTo>
                      <a:pt x="171" y="213"/>
                    </a:lnTo>
                    <a:lnTo>
                      <a:pt x="230" y="213"/>
                    </a:lnTo>
                    <a:close/>
                    <a:moveTo>
                      <a:pt x="171" y="0"/>
                    </a:moveTo>
                    <a:lnTo>
                      <a:pt x="0" y="0"/>
                    </a:lnTo>
                    <a:lnTo>
                      <a:pt x="0" y="213"/>
                    </a:lnTo>
                    <a:lnTo>
                      <a:pt x="112" y="213"/>
                    </a:lnTo>
                    <a:lnTo>
                      <a:pt x="171" y="213"/>
                    </a:lnTo>
                    <a:lnTo>
                      <a:pt x="171" y="187"/>
                    </a:lnTo>
                    <a:lnTo>
                      <a:pt x="114" y="187"/>
                    </a:lnTo>
                    <a:lnTo>
                      <a:pt x="31" y="187"/>
                    </a:lnTo>
                    <a:lnTo>
                      <a:pt x="31" y="187"/>
                    </a:lnTo>
                    <a:lnTo>
                      <a:pt x="31" y="26"/>
                    </a:lnTo>
                    <a:lnTo>
                      <a:pt x="171" y="26"/>
                    </a:lnTo>
                    <a:lnTo>
                      <a:pt x="17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84" name="Freeform 56">
                <a:extLst>
                  <a:ext uri="{FF2B5EF4-FFF2-40B4-BE49-F238E27FC236}">
                    <a16:creationId xmlns:a16="http://schemas.microsoft.com/office/drawing/2014/main" id="{CBA82CC3-39F9-4EF4-B211-277B693826A9}"/>
                  </a:ext>
                </a:extLst>
              </p:cNvPr>
              <p:cNvSpPr/>
              <p:nvPr/>
            </p:nvSpPr>
            <p:spPr bwMode="auto">
              <a:xfrm>
                <a:off x="-1419225" y="8366125"/>
                <a:ext cx="269875" cy="25400"/>
              </a:xfrm>
              <a:custGeom>
                <a:avLst/>
                <a:gdLst>
                  <a:gd name="T0" fmla="*/ 0 w 170"/>
                  <a:gd name="T1" fmla="*/ 0 h 16"/>
                  <a:gd name="T2" fmla="*/ 0 w 170"/>
                  <a:gd name="T3" fmla="*/ 16 h 16"/>
                  <a:gd name="T4" fmla="*/ 170 w 170"/>
                  <a:gd name="T5" fmla="*/ 16 h 16"/>
                  <a:gd name="T6" fmla="*/ 170 w 170"/>
                  <a:gd name="T7" fmla="*/ 0 h 16"/>
                  <a:gd name="T8" fmla="*/ 146 w 170"/>
                  <a:gd name="T9" fmla="*/ 0 h 16"/>
                  <a:gd name="T10" fmla="*/ 23 w 170"/>
                  <a:gd name="T11" fmla="*/ 0 h 16"/>
                  <a:gd name="T12" fmla="*/ 0 w 170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6">
                    <a:moveTo>
                      <a:pt x="0" y="0"/>
                    </a:moveTo>
                    <a:lnTo>
                      <a:pt x="0" y="16"/>
                    </a:lnTo>
                    <a:lnTo>
                      <a:pt x="170" y="16"/>
                    </a:lnTo>
                    <a:lnTo>
                      <a:pt x="170" y="0"/>
                    </a:lnTo>
                    <a:lnTo>
                      <a:pt x="146" y="0"/>
                    </a:lnTo>
                    <a:lnTo>
                      <a:pt x="2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85" name="Freeform 57">
                <a:extLst>
                  <a:ext uri="{FF2B5EF4-FFF2-40B4-BE49-F238E27FC236}">
                    <a16:creationId xmlns:a16="http://schemas.microsoft.com/office/drawing/2014/main" id="{E25FD87F-CB72-4236-9BB6-C04EC65D67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494213" y="8478838"/>
                <a:ext cx="233363" cy="520700"/>
              </a:xfrm>
              <a:custGeom>
                <a:avLst/>
                <a:gdLst>
                  <a:gd name="T0" fmla="*/ 31 w 62"/>
                  <a:gd name="T1" fmla="*/ 120 h 139"/>
                  <a:gd name="T2" fmla="*/ 31 w 62"/>
                  <a:gd name="T3" fmla="*/ 120 h 139"/>
                  <a:gd name="T4" fmla="*/ 60 w 62"/>
                  <a:gd name="T5" fmla="*/ 135 h 139"/>
                  <a:gd name="T6" fmla="*/ 61 w 62"/>
                  <a:gd name="T7" fmla="*/ 135 h 139"/>
                  <a:gd name="T8" fmla="*/ 61 w 62"/>
                  <a:gd name="T9" fmla="*/ 36 h 139"/>
                  <a:gd name="T10" fmla="*/ 60 w 62"/>
                  <a:gd name="T11" fmla="*/ 22 h 139"/>
                  <a:gd name="T12" fmla="*/ 52 w 62"/>
                  <a:gd name="T13" fmla="*/ 12 h 139"/>
                  <a:gd name="T14" fmla="*/ 52 w 62"/>
                  <a:gd name="T15" fmla="*/ 4 h 139"/>
                  <a:gd name="T16" fmla="*/ 52 w 62"/>
                  <a:gd name="T17" fmla="*/ 0 h 139"/>
                  <a:gd name="T18" fmla="*/ 48 w 62"/>
                  <a:gd name="T19" fmla="*/ 0 h 139"/>
                  <a:gd name="T20" fmla="*/ 31 w 62"/>
                  <a:gd name="T21" fmla="*/ 0 h 139"/>
                  <a:gd name="T22" fmla="*/ 31 w 62"/>
                  <a:gd name="T23" fmla="*/ 4 h 139"/>
                  <a:gd name="T24" fmla="*/ 48 w 62"/>
                  <a:gd name="T25" fmla="*/ 4 h 139"/>
                  <a:gd name="T26" fmla="*/ 48 w 62"/>
                  <a:gd name="T27" fmla="*/ 10 h 139"/>
                  <a:gd name="T28" fmla="*/ 48 w 62"/>
                  <a:gd name="T29" fmla="*/ 58 h 139"/>
                  <a:gd name="T30" fmla="*/ 31 w 62"/>
                  <a:gd name="T31" fmla="*/ 40 h 139"/>
                  <a:gd name="T32" fmla="*/ 31 w 62"/>
                  <a:gd name="T33" fmla="*/ 41 h 139"/>
                  <a:gd name="T34" fmla="*/ 31 w 62"/>
                  <a:gd name="T35" fmla="*/ 120 h 139"/>
                  <a:gd name="T36" fmla="*/ 1 w 62"/>
                  <a:gd name="T37" fmla="*/ 135 h 139"/>
                  <a:gd name="T38" fmla="*/ 31 w 62"/>
                  <a:gd name="T39" fmla="*/ 120 h 139"/>
                  <a:gd name="T40" fmla="*/ 31 w 62"/>
                  <a:gd name="T41" fmla="*/ 41 h 139"/>
                  <a:gd name="T42" fmla="*/ 13 w 62"/>
                  <a:gd name="T43" fmla="*/ 58 h 139"/>
                  <a:gd name="T44" fmla="*/ 13 w 62"/>
                  <a:gd name="T45" fmla="*/ 10 h 139"/>
                  <a:gd name="T46" fmla="*/ 13 w 62"/>
                  <a:gd name="T47" fmla="*/ 10 h 139"/>
                  <a:gd name="T48" fmla="*/ 13 w 62"/>
                  <a:gd name="T49" fmla="*/ 10 h 139"/>
                  <a:gd name="T50" fmla="*/ 13 w 62"/>
                  <a:gd name="T51" fmla="*/ 4 h 139"/>
                  <a:gd name="T52" fmla="*/ 31 w 62"/>
                  <a:gd name="T53" fmla="*/ 4 h 139"/>
                  <a:gd name="T54" fmla="*/ 31 w 62"/>
                  <a:gd name="T55" fmla="*/ 0 h 139"/>
                  <a:gd name="T56" fmla="*/ 13 w 62"/>
                  <a:gd name="T57" fmla="*/ 0 h 139"/>
                  <a:gd name="T58" fmla="*/ 9 w 62"/>
                  <a:gd name="T59" fmla="*/ 0 h 139"/>
                  <a:gd name="T60" fmla="*/ 9 w 62"/>
                  <a:gd name="T61" fmla="*/ 4 h 139"/>
                  <a:gd name="T62" fmla="*/ 9 w 62"/>
                  <a:gd name="T63" fmla="*/ 12 h 139"/>
                  <a:gd name="T64" fmla="*/ 1 w 62"/>
                  <a:gd name="T65" fmla="*/ 22 h 139"/>
                  <a:gd name="T66" fmla="*/ 0 w 62"/>
                  <a:gd name="T67" fmla="*/ 36 h 139"/>
                  <a:gd name="T68" fmla="*/ 0 w 62"/>
                  <a:gd name="T69" fmla="*/ 135 h 139"/>
                  <a:gd name="T70" fmla="*/ 1 w 62"/>
                  <a:gd name="T7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2" h="139">
                    <a:moveTo>
                      <a:pt x="31" y="120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45" y="120"/>
                      <a:pt x="57" y="123"/>
                      <a:pt x="60" y="135"/>
                    </a:cubicBezTo>
                    <a:cubicBezTo>
                      <a:pt x="62" y="139"/>
                      <a:pt x="61" y="139"/>
                      <a:pt x="61" y="135"/>
                    </a:cubicBezTo>
                    <a:cubicBezTo>
                      <a:pt x="61" y="114"/>
                      <a:pt x="61" y="57"/>
                      <a:pt x="61" y="36"/>
                    </a:cubicBezTo>
                    <a:cubicBezTo>
                      <a:pt x="61" y="32"/>
                      <a:pt x="62" y="26"/>
                      <a:pt x="60" y="22"/>
                    </a:cubicBezTo>
                    <a:cubicBezTo>
                      <a:pt x="59" y="17"/>
                      <a:pt x="56" y="14"/>
                      <a:pt x="52" y="12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lnTo>
                      <a:pt x="31" y="120"/>
                    </a:lnTo>
                    <a:close/>
                    <a:moveTo>
                      <a:pt x="1" y="135"/>
                    </a:moveTo>
                    <a:cubicBezTo>
                      <a:pt x="4" y="123"/>
                      <a:pt x="16" y="120"/>
                      <a:pt x="31" y="12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5" y="14"/>
                      <a:pt x="2" y="17"/>
                      <a:pt x="1" y="22"/>
                    </a:cubicBezTo>
                    <a:cubicBezTo>
                      <a:pt x="0" y="26"/>
                      <a:pt x="0" y="32"/>
                      <a:pt x="0" y="36"/>
                    </a:cubicBezTo>
                    <a:cubicBezTo>
                      <a:pt x="0" y="57"/>
                      <a:pt x="0" y="114"/>
                      <a:pt x="0" y="135"/>
                    </a:cubicBezTo>
                    <a:cubicBezTo>
                      <a:pt x="0" y="139"/>
                      <a:pt x="0" y="139"/>
                      <a:pt x="1" y="1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86" name="Freeform 58">
                <a:extLst>
                  <a:ext uri="{FF2B5EF4-FFF2-40B4-BE49-F238E27FC236}">
                    <a16:creationId xmlns:a16="http://schemas.microsoft.com/office/drawing/2014/main" id="{ED5B93A7-FAEB-4CF4-B203-FFBEC87C411F}"/>
                  </a:ext>
                </a:extLst>
              </p:cNvPr>
              <p:cNvSpPr/>
              <p:nvPr/>
            </p:nvSpPr>
            <p:spPr bwMode="auto">
              <a:xfrm>
                <a:off x="-4249738" y="8509000"/>
                <a:ext cx="236538" cy="490538"/>
              </a:xfrm>
              <a:custGeom>
                <a:avLst/>
                <a:gdLst>
                  <a:gd name="T0" fmla="*/ 2 w 63"/>
                  <a:gd name="T1" fmla="*/ 127 h 131"/>
                  <a:gd name="T2" fmla="*/ 32 w 63"/>
                  <a:gd name="T3" fmla="*/ 112 h 131"/>
                  <a:gd name="T4" fmla="*/ 61 w 63"/>
                  <a:gd name="T5" fmla="*/ 127 h 131"/>
                  <a:gd name="T6" fmla="*/ 62 w 63"/>
                  <a:gd name="T7" fmla="*/ 127 h 131"/>
                  <a:gd name="T8" fmla="*/ 62 w 63"/>
                  <a:gd name="T9" fmla="*/ 28 h 131"/>
                  <a:gd name="T10" fmla="*/ 61 w 63"/>
                  <a:gd name="T11" fmla="*/ 14 h 131"/>
                  <a:gd name="T12" fmla="*/ 32 w 63"/>
                  <a:gd name="T13" fmla="*/ 0 h 131"/>
                  <a:gd name="T14" fmla="*/ 2 w 63"/>
                  <a:gd name="T15" fmla="*/ 14 h 131"/>
                  <a:gd name="T16" fmla="*/ 1 w 63"/>
                  <a:gd name="T17" fmla="*/ 28 h 131"/>
                  <a:gd name="T18" fmla="*/ 1 w 63"/>
                  <a:gd name="T19" fmla="*/ 127 h 131"/>
                  <a:gd name="T20" fmla="*/ 2 w 63"/>
                  <a:gd name="T21" fmla="*/ 127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131">
                    <a:moveTo>
                      <a:pt x="2" y="127"/>
                    </a:moveTo>
                    <a:cubicBezTo>
                      <a:pt x="5" y="115"/>
                      <a:pt x="17" y="112"/>
                      <a:pt x="32" y="112"/>
                    </a:cubicBezTo>
                    <a:cubicBezTo>
                      <a:pt x="46" y="112"/>
                      <a:pt x="58" y="115"/>
                      <a:pt x="61" y="127"/>
                    </a:cubicBezTo>
                    <a:cubicBezTo>
                      <a:pt x="63" y="131"/>
                      <a:pt x="62" y="131"/>
                      <a:pt x="62" y="127"/>
                    </a:cubicBezTo>
                    <a:cubicBezTo>
                      <a:pt x="62" y="106"/>
                      <a:pt x="62" y="49"/>
                      <a:pt x="62" y="28"/>
                    </a:cubicBezTo>
                    <a:cubicBezTo>
                      <a:pt x="62" y="24"/>
                      <a:pt x="62" y="18"/>
                      <a:pt x="61" y="14"/>
                    </a:cubicBezTo>
                    <a:cubicBezTo>
                      <a:pt x="57" y="3"/>
                      <a:pt x="46" y="0"/>
                      <a:pt x="32" y="0"/>
                    </a:cubicBezTo>
                    <a:cubicBezTo>
                      <a:pt x="17" y="0"/>
                      <a:pt x="6" y="3"/>
                      <a:pt x="2" y="14"/>
                    </a:cubicBezTo>
                    <a:cubicBezTo>
                      <a:pt x="1" y="18"/>
                      <a:pt x="1" y="24"/>
                      <a:pt x="1" y="28"/>
                    </a:cubicBezTo>
                    <a:cubicBezTo>
                      <a:pt x="1" y="49"/>
                      <a:pt x="1" y="106"/>
                      <a:pt x="1" y="127"/>
                    </a:cubicBezTo>
                    <a:cubicBezTo>
                      <a:pt x="1" y="131"/>
                      <a:pt x="0" y="131"/>
                      <a:pt x="2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87" name="Freeform 59">
                <a:extLst>
                  <a:ext uri="{FF2B5EF4-FFF2-40B4-BE49-F238E27FC236}">
                    <a16:creationId xmlns:a16="http://schemas.microsoft.com/office/drawing/2014/main" id="{70535738-09B2-4E2D-8372-14BCABE79C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698625" y="3784600"/>
                <a:ext cx="444500" cy="447675"/>
              </a:xfrm>
              <a:custGeom>
                <a:avLst/>
                <a:gdLst>
                  <a:gd name="T0" fmla="*/ 59 w 118"/>
                  <a:gd name="T1" fmla="*/ 119 h 119"/>
                  <a:gd name="T2" fmla="*/ 68 w 118"/>
                  <a:gd name="T3" fmla="*/ 119 h 119"/>
                  <a:gd name="T4" fmla="*/ 68 w 118"/>
                  <a:gd name="T5" fmla="*/ 110 h 119"/>
                  <a:gd name="T6" fmla="*/ 88 w 118"/>
                  <a:gd name="T7" fmla="*/ 102 h 119"/>
                  <a:gd name="T8" fmla="*/ 94 w 118"/>
                  <a:gd name="T9" fmla="*/ 108 h 119"/>
                  <a:gd name="T10" fmla="*/ 108 w 118"/>
                  <a:gd name="T11" fmla="*/ 95 h 119"/>
                  <a:gd name="T12" fmla="*/ 101 w 118"/>
                  <a:gd name="T13" fmla="*/ 89 h 119"/>
                  <a:gd name="T14" fmla="*/ 109 w 118"/>
                  <a:gd name="T15" fmla="*/ 69 h 119"/>
                  <a:gd name="T16" fmla="*/ 118 w 118"/>
                  <a:gd name="T17" fmla="*/ 69 h 119"/>
                  <a:gd name="T18" fmla="*/ 118 w 118"/>
                  <a:gd name="T19" fmla="*/ 50 h 119"/>
                  <a:gd name="T20" fmla="*/ 109 w 118"/>
                  <a:gd name="T21" fmla="*/ 50 h 119"/>
                  <a:gd name="T22" fmla="*/ 101 w 118"/>
                  <a:gd name="T23" fmla="*/ 31 h 119"/>
                  <a:gd name="T24" fmla="*/ 108 w 118"/>
                  <a:gd name="T25" fmla="*/ 24 h 119"/>
                  <a:gd name="T26" fmla="*/ 94 w 118"/>
                  <a:gd name="T27" fmla="*/ 11 h 119"/>
                  <a:gd name="T28" fmla="*/ 88 w 118"/>
                  <a:gd name="T29" fmla="*/ 17 h 119"/>
                  <a:gd name="T30" fmla="*/ 68 w 118"/>
                  <a:gd name="T31" fmla="*/ 9 h 119"/>
                  <a:gd name="T32" fmla="*/ 68 w 118"/>
                  <a:gd name="T33" fmla="*/ 0 h 119"/>
                  <a:gd name="T34" fmla="*/ 59 w 118"/>
                  <a:gd name="T35" fmla="*/ 0 h 119"/>
                  <a:gd name="T36" fmla="*/ 59 w 118"/>
                  <a:gd name="T37" fmla="*/ 22 h 119"/>
                  <a:gd name="T38" fmla="*/ 97 w 118"/>
                  <a:gd name="T39" fmla="*/ 60 h 119"/>
                  <a:gd name="T40" fmla="*/ 59 w 118"/>
                  <a:gd name="T41" fmla="*/ 97 h 119"/>
                  <a:gd name="T42" fmla="*/ 59 w 118"/>
                  <a:gd name="T43" fmla="*/ 119 h 119"/>
                  <a:gd name="T44" fmla="*/ 17 w 118"/>
                  <a:gd name="T45" fmla="*/ 89 h 119"/>
                  <a:gd name="T46" fmla="*/ 11 w 118"/>
                  <a:gd name="T47" fmla="*/ 95 h 119"/>
                  <a:gd name="T48" fmla="*/ 24 w 118"/>
                  <a:gd name="T49" fmla="*/ 108 h 119"/>
                  <a:gd name="T50" fmla="*/ 30 w 118"/>
                  <a:gd name="T51" fmla="*/ 102 h 119"/>
                  <a:gd name="T52" fmla="*/ 50 w 118"/>
                  <a:gd name="T53" fmla="*/ 110 h 119"/>
                  <a:gd name="T54" fmla="*/ 50 w 118"/>
                  <a:gd name="T55" fmla="*/ 119 h 119"/>
                  <a:gd name="T56" fmla="*/ 59 w 118"/>
                  <a:gd name="T57" fmla="*/ 119 h 119"/>
                  <a:gd name="T58" fmla="*/ 59 w 118"/>
                  <a:gd name="T59" fmla="*/ 97 h 119"/>
                  <a:gd name="T60" fmla="*/ 59 w 118"/>
                  <a:gd name="T61" fmla="*/ 97 h 119"/>
                  <a:gd name="T62" fmla="*/ 21 w 118"/>
                  <a:gd name="T63" fmla="*/ 60 h 119"/>
                  <a:gd name="T64" fmla="*/ 59 w 118"/>
                  <a:gd name="T65" fmla="*/ 22 h 119"/>
                  <a:gd name="T66" fmla="*/ 59 w 118"/>
                  <a:gd name="T67" fmla="*/ 22 h 119"/>
                  <a:gd name="T68" fmla="*/ 59 w 118"/>
                  <a:gd name="T69" fmla="*/ 22 h 119"/>
                  <a:gd name="T70" fmla="*/ 59 w 118"/>
                  <a:gd name="T71" fmla="*/ 0 h 119"/>
                  <a:gd name="T72" fmla="*/ 50 w 118"/>
                  <a:gd name="T73" fmla="*/ 0 h 119"/>
                  <a:gd name="T74" fmla="*/ 50 w 118"/>
                  <a:gd name="T75" fmla="*/ 9 h 119"/>
                  <a:gd name="T76" fmla="*/ 30 w 118"/>
                  <a:gd name="T77" fmla="*/ 17 h 119"/>
                  <a:gd name="T78" fmla="*/ 24 w 118"/>
                  <a:gd name="T79" fmla="*/ 11 h 119"/>
                  <a:gd name="T80" fmla="*/ 11 w 118"/>
                  <a:gd name="T81" fmla="*/ 24 h 119"/>
                  <a:gd name="T82" fmla="*/ 17 w 118"/>
                  <a:gd name="T83" fmla="*/ 31 h 119"/>
                  <a:gd name="T84" fmla="*/ 9 w 118"/>
                  <a:gd name="T85" fmla="*/ 50 h 119"/>
                  <a:gd name="T86" fmla="*/ 0 w 118"/>
                  <a:gd name="T87" fmla="*/ 50 h 119"/>
                  <a:gd name="T88" fmla="*/ 0 w 118"/>
                  <a:gd name="T89" fmla="*/ 69 h 119"/>
                  <a:gd name="T90" fmla="*/ 9 w 118"/>
                  <a:gd name="T91" fmla="*/ 69 h 119"/>
                  <a:gd name="T92" fmla="*/ 17 w 118"/>
                  <a:gd name="T93" fmla="*/ 8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8" h="119">
                    <a:moveTo>
                      <a:pt x="59" y="119"/>
                    </a:moveTo>
                    <a:cubicBezTo>
                      <a:pt x="68" y="119"/>
                      <a:pt x="68" y="119"/>
                      <a:pt x="68" y="119"/>
                    </a:cubicBezTo>
                    <a:cubicBezTo>
                      <a:pt x="68" y="110"/>
                      <a:pt x="68" y="110"/>
                      <a:pt x="68" y="110"/>
                    </a:cubicBezTo>
                    <a:cubicBezTo>
                      <a:pt x="76" y="109"/>
                      <a:pt x="82" y="106"/>
                      <a:pt x="88" y="102"/>
                    </a:cubicBezTo>
                    <a:cubicBezTo>
                      <a:pt x="94" y="108"/>
                      <a:pt x="94" y="108"/>
                      <a:pt x="94" y="108"/>
                    </a:cubicBezTo>
                    <a:cubicBezTo>
                      <a:pt x="108" y="95"/>
                      <a:pt x="108" y="95"/>
                      <a:pt x="108" y="95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5" y="83"/>
                      <a:pt x="108" y="76"/>
                      <a:pt x="109" y="69"/>
                    </a:cubicBezTo>
                    <a:cubicBezTo>
                      <a:pt x="118" y="69"/>
                      <a:pt x="118" y="69"/>
                      <a:pt x="118" y="69"/>
                    </a:cubicBezTo>
                    <a:cubicBezTo>
                      <a:pt x="118" y="50"/>
                      <a:pt x="118" y="50"/>
                      <a:pt x="118" y="50"/>
                    </a:cubicBezTo>
                    <a:cubicBezTo>
                      <a:pt x="109" y="50"/>
                      <a:pt x="109" y="50"/>
                      <a:pt x="109" y="50"/>
                    </a:cubicBezTo>
                    <a:cubicBezTo>
                      <a:pt x="108" y="43"/>
                      <a:pt x="105" y="36"/>
                      <a:pt x="101" y="31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82" y="13"/>
                      <a:pt x="76" y="11"/>
                      <a:pt x="68" y="9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80" y="22"/>
                      <a:pt x="97" y="39"/>
                      <a:pt x="97" y="60"/>
                    </a:cubicBezTo>
                    <a:cubicBezTo>
                      <a:pt x="97" y="81"/>
                      <a:pt x="80" y="97"/>
                      <a:pt x="59" y="97"/>
                    </a:cubicBezTo>
                    <a:lnTo>
                      <a:pt x="59" y="119"/>
                    </a:lnTo>
                    <a:close/>
                    <a:moveTo>
                      <a:pt x="17" y="89"/>
                    </a:moveTo>
                    <a:cubicBezTo>
                      <a:pt x="11" y="95"/>
                      <a:pt x="11" y="95"/>
                      <a:pt x="11" y="95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6" y="106"/>
                      <a:pt x="42" y="109"/>
                      <a:pt x="50" y="110"/>
                    </a:cubicBezTo>
                    <a:cubicBezTo>
                      <a:pt x="50" y="119"/>
                      <a:pt x="50" y="119"/>
                      <a:pt x="50" y="119"/>
                    </a:cubicBezTo>
                    <a:cubicBezTo>
                      <a:pt x="59" y="119"/>
                      <a:pt x="59" y="119"/>
                      <a:pt x="59" y="119"/>
                    </a:cubicBezTo>
                    <a:cubicBezTo>
                      <a:pt x="59" y="97"/>
                      <a:pt x="59" y="97"/>
                      <a:pt x="59" y="97"/>
                    </a:cubicBezTo>
                    <a:cubicBezTo>
                      <a:pt x="59" y="97"/>
                      <a:pt x="59" y="97"/>
                      <a:pt x="59" y="97"/>
                    </a:cubicBezTo>
                    <a:cubicBezTo>
                      <a:pt x="38" y="97"/>
                      <a:pt x="21" y="81"/>
                      <a:pt x="21" y="60"/>
                    </a:cubicBezTo>
                    <a:cubicBezTo>
                      <a:pt x="21" y="39"/>
                      <a:pt x="38" y="22"/>
                      <a:pt x="59" y="2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42" y="11"/>
                      <a:pt x="36" y="13"/>
                      <a:pt x="30" y="17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3" y="36"/>
                      <a:pt x="10" y="43"/>
                      <a:pt x="9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9" y="69"/>
                      <a:pt x="9" y="69"/>
                      <a:pt x="9" y="69"/>
                    </a:cubicBezTo>
                    <a:cubicBezTo>
                      <a:pt x="10" y="76"/>
                      <a:pt x="13" y="83"/>
                      <a:pt x="17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88" name="Freeform 60">
                <a:extLst>
                  <a:ext uri="{FF2B5EF4-FFF2-40B4-BE49-F238E27FC236}">
                    <a16:creationId xmlns:a16="http://schemas.microsoft.com/office/drawing/2014/main" id="{57C5CE88-B0C8-4A55-8AB0-64CEF84FD2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55725" y="3586163"/>
                <a:ext cx="300038" cy="300038"/>
              </a:xfrm>
              <a:custGeom>
                <a:avLst/>
                <a:gdLst>
                  <a:gd name="T0" fmla="*/ 74 w 80"/>
                  <a:gd name="T1" fmla="*/ 33 h 80"/>
                  <a:gd name="T2" fmla="*/ 80 w 80"/>
                  <a:gd name="T3" fmla="*/ 31 h 80"/>
                  <a:gd name="T4" fmla="*/ 74 w 80"/>
                  <a:gd name="T5" fmla="*/ 17 h 80"/>
                  <a:gd name="T6" fmla="*/ 68 w 80"/>
                  <a:gd name="T7" fmla="*/ 20 h 80"/>
                  <a:gd name="T8" fmla="*/ 60 w 80"/>
                  <a:gd name="T9" fmla="*/ 11 h 80"/>
                  <a:gd name="T10" fmla="*/ 62 w 80"/>
                  <a:gd name="T11" fmla="*/ 5 h 80"/>
                  <a:gd name="T12" fmla="*/ 48 w 80"/>
                  <a:gd name="T13" fmla="*/ 0 h 80"/>
                  <a:gd name="T14" fmla="*/ 46 w 80"/>
                  <a:gd name="T15" fmla="*/ 5 h 80"/>
                  <a:gd name="T16" fmla="*/ 40 w 80"/>
                  <a:gd name="T17" fmla="*/ 5 h 80"/>
                  <a:gd name="T18" fmla="*/ 40 w 80"/>
                  <a:gd name="T19" fmla="*/ 16 h 80"/>
                  <a:gd name="T20" fmla="*/ 62 w 80"/>
                  <a:gd name="T21" fmla="*/ 31 h 80"/>
                  <a:gd name="T22" fmla="*/ 49 w 80"/>
                  <a:gd name="T23" fmla="*/ 61 h 80"/>
                  <a:gd name="T24" fmla="*/ 49 w 80"/>
                  <a:gd name="T25" fmla="*/ 61 h 80"/>
                  <a:gd name="T26" fmla="*/ 40 w 80"/>
                  <a:gd name="T27" fmla="*/ 63 h 80"/>
                  <a:gd name="T28" fmla="*/ 40 w 80"/>
                  <a:gd name="T29" fmla="*/ 63 h 80"/>
                  <a:gd name="T30" fmla="*/ 40 w 80"/>
                  <a:gd name="T31" fmla="*/ 75 h 80"/>
                  <a:gd name="T32" fmla="*/ 46 w 80"/>
                  <a:gd name="T33" fmla="*/ 74 h 80"/>
                  <a:gd name="T34" fmla="*/ 49 w 80"/>
                  <a:gd name="T35" fmla="*/ 80 h 80"/>
                  <a:gd name="T36" fmla="*/ 63 w 80"/>
                  <a:gd name="T37" fmla="*/ 74 h 80"/>
                  <a:gd name="T38" fmla="*/ 60 w 80"/>
                  <a:gd name="T39" fmla="*/ 68 h 80"/>
                  <a:gd name="T40" fmla="*/ 69 w 80"/>
                  <a:gd name="T41" fmla="*/ 60 h 80"/>
                  <a:gd name="T42" fmla="*/ 74 w 80"/>
                  <a:gd name="T43" fmla="*/ 62 h 80"/>
                  <a:gd name="T44" fmla="*/ 80 w 80"/>
                  <a:gd name="T45" fmla="*/ 48 h 80"/>
                  <a:gd name="T46" fmla="*/ 74 w 80"/>
                  <a:gd name="T47" fmla="*/ 46 h 80"/>
                  <a:gd name="T48" fmla="*/ 74 w 80"/>
                  <a:gd name="T49" fmla="*/ 33 h 80"/>
                  <a:gd name="T50" fmla="*/ 40 w 80"/>
                  <a:gd name="T51" fmla="*/ 5 h 80"/>
                  <a:gd name="T52" fmla="*/ 33 w 80"/>
                  <a:gd name="T53" fmla="*/ 5 h 80"/>
                  <a:gd name="T54" fmla="*/ 31 w 80"/>
                  <a:gd name="T55" fmla="*/ 0 h 80"/>
                  <a:gd name="T56" fmla="*/ 17 w 80"/>
                  <a:gd name="T57" fmla="*/ 6 h 80"/>
                  <a:gd name="T58" fmla="*/ 20 w 80"/>
                  <a:gd name="T59" fmla="*/ 11 h 80"/>
                  <a:gd name="T60" fmla="*/ 11 w 80"/>
                  <a:gd name="T61" fmla="*/ 20 h 80"/>
                  <a:gd name="T62" fmla="*/ 5 w 80"/>
                  <a:gd name="T63" fmla="*/ 18 h 80"/>
                  <a:gd name="T64" fmla="*/ 0 w 80"/>
                  <a:gd name="T65" fmla="*/ 32 h 80"/>
                  <a:gd name="T66" fmla="*/ 5 w 80"/>
                  <a:gd name="T67" fmla="*/ 34 h 80"/>
                  <a:gd name="T68" fmla="*/ 6 w 80"/>
                  <a:gd name="T69" fmla="*/ 46 h 80"/>
                  <a:gd name="T70" fmla="*/ 0 w 80"/>
                  <a:gd name="T71" fmla="*/ 49 h 80"/>
                  <a:gd name="T72" fmla="*/ 6 w 80"/>
                  <a:gd name="T73" fmla="*/ 62 h 80"/>
                  <a:gd name="T74" fmla="*/ 11 w 80"/>
                  <a:gd name="T75" fmla="*/ 60 h 80"/>
                  <a:gd name="T76" fmla="*/ 20 w 80"/>
                  <a:gd name="T77" fmla="*/ 69 h 80"/>
                  <a:gd name="T78" fmla="*/ 18 w 80"/>
                  <a:gd name="T79" fmla="*/ 74 h 80"/>
                  <a:gd name="T80" fmla="*/ 32 w 80"/>
                  <a:gd name="T81" fmla="*/ 80 h 80"/>
                  <a:gd name="T82" fmla="*/ 34 w 80"/>
                  <a:gd name="T83" fmla="*/ 74 h 80"/>
                  <a:gd name="T84" fmla="*/ 40 w 80"/>
                  <a:gd name="T85" fmla="*/ 75 h 80"/>
                  <a:gd name="T86" fmla="*/ 40 w 80"/>
                  <a:gd name="T87" fmla="*/ 63 h 80"/>
                  <a:gd name="T88" fmla="*/ 18 w 80"/>
                  <a:gd name="T89" fmla="*/ 49 h 80"/>
                  <a:gd name="T90" fmla="*/ 31 w 80"/>
                  <a:gd name="T91" fmla="*/ 18 h 80"/>
                  <a:gd name="T92" fmla="*/ 40 w 80"/>
                  <a:gd name="T93" fmla="*/ 16 h 80"/>
                  <a:gd name="T94" fmla="*/ 40 w 80"/>
                  <a:gd name="T95" fmla="*/ 16 h 80"/>
                  <a:gd name="T96" fmla="*/ 40 w 80"/>
                  <a:gd name="T97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" h="80">
                    <a:moveTo>
                      <a:pt x="74" y="33"/>
                    </a:moveTo>
                    <a:cubicBezTo>
                      <a:pt x="80" y="31"/>
                      <a:pt x="80" y="31"/>
                      <a:pt x="80" y="31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6" y="16"/>
                      <a:pt x="63" y="13"/>
                      <a:pt x="60" y="11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4" y="5"/>
                      <a:pt x="42" y="5"/>
                      <a:pt x="40" y="5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9" y="16"/>
                      <a:pt x="58" y="22"/>
                      <a:pt x="62" y="31"/>
                    </a:cubicBezTo>
                    <a:cubicBezTo>
                      <a:pt x="67" y="43"/>
                      <a:pt x="61" y="56"/>
                      <a:pt x="49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6" y="63"/>
                      <a:pt x="43" y="63"/>
                      <a:pt x="4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2" y="75"/>
                      <a:pt x="44" y="75"/>
                      <a:pt x="46" y="74"/>
                    </a:cubicBezTo>
                    <a:cubicBezTo>
                      <a:pt x="49" y="80"/>
                      <a:pt x="49" y="80"/>
                      <a:pt x="49" y="80"/>
                    </a:cubicBezTo>
                    <a:cubicBezTo>
                      <a:pt x="63" y="74"/>
                      <a:pt x="63" y="74"/>
                      <a:pt x="63" y="74"/>
                    </a:cubicBezTo>
                    <a:cubicBezTo>
                      <a:pt x="60" y="68"/>
                      <a:pt x="60" y="68"/>
                      <a:pt x="60" y="68"/>
                    </a:cubicBezTo>
                    <a:cubicBezTo>
                      <a:pt x="64" y="66"/>
                      <a:pt x="67" y="63"/>
                      <a:pt x="69" y="60"/>
                    </a:cubicBezTo>
                    <a:cubicBezTo>
                      <a:pt x="74" y="62"/>
                      <a:pt x="74" y="62"/>
                      <a:pt x="74" y="62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5" y="42"/>
                      <a:pt x="75" y="37"/>
                      <a:pt x="74" y="33"/>
                    </a:cubicBezTo>
                    <a:close/>
                    <a:moveTo>
                      <a:pt x="40" y="5"/>
                    </a:moveTo>
                    <a:cubicBezTo>
                      <a:pt x="38" y="5"/>
                      <a:pt x="36" y="5"/>
                      <a:pt x="33" y="5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6" y="14"/>
                      <a:pt x="13" y="17"/>
                      <a:pt x="11" y="20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8"/>
                      <a:pt x="5" y="42"/>
                      <a:pt x="6" y="4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4" y="63"/>
                      <a:pt x="17" y="66"/>
                      <a:pt x="20" y="69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36" y="75"/>
                      <a:pt x="38" y="75"/>
                      <a:pt x="40" y="75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31" y="63"/>
                      <a:pt x="22" y="58"/>
                      <a:pt x="18" y="49"/>
                    </a:cubicBezTo>
                    <a:cubicBezTo>
                      <a:pt x="13" y="37"/>
                      <a:pt x="19" y="23"/>
                      <a:pt x="31" y="18"/>
                    </a:cubicBezTo>
                    <a:cubicBezTo>
                      <a:pt x="34" y="17"/>
                      <a:pt x="37" y="16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lnTo>
                      <a:pt x="4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89" name="Rectangle 61">
                <a:extLst>
                  <a:ext uri="{FF2B5EF4-FFF2-40B4-BE49-F238E27FC236}">
                    <a16:creationId xmlns:a16="http://schemas.microsoft.com/office/drawing/2014/main" id="{7C59B834-DF25-4CC7-935C-DB40A0E84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63888" y="6438900"/>
                <a:ext cx="82550" cy="549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90" name="Rectangle 62">
                <a:extLst>
                  <a:ext uri="{FF2B5EF4-FFF2-40B4-BE49-F238E27FC236}">
                    <a16:creationId xmlns:a16="http://schemas.microsoft.com/office/drawing/2014/main" id="{B5DF9976-367E-4D80-82FC-A0A7A232D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82950" y="6740525"/>
                <a:ext cx="82550" cy="247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91" name="Rectangle 63">
                <a:extLst>
                  <a:ext uri="{FF2B5EF4-FFF2-40B4-BE49-F238E27FC236}">
                    <a16:creationId xmlns:a16="http://schemas.microsoft.com/office/drawing/2014/main" id="{A6805E1A-2DDC-4C2A-99D0-985E870C3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403600" y="6521450"/>
                <a:ext cx="82550" cy="4667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92" name="Rectangle 64">
                <a:extLst>
                  <a:ext uri="{FF2B5EF4-FFF2-40B4-BE49-F238E27FC236}">
                    <a16:creationId xmlns:a16="http://schemas.microsoft.com/office/drawing/2014/main" id="{13334448-A679-4EAC-BA5F-D6401DB2C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24250" y="6669088"/>
                <a:ext cx="82550" cy="319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93" name="Rectangle 65">
                <a:extLst>
                  <a:ext uri="{FF2B5EF4-FFF2-40B4-BE49-F238E27FC236}">
                    <a16:creationId xmlns:a16="http://schemas.microsoft.com/office/drawing/2014/main" id="{BA714D1E-A421-4430-92A2-F2BB29A50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44900" y="6615113"/>
                <a:ext cx="82550" cy="3730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94" name="Rectangle 66">
                <a:extLst>
                  <a:ext uri="{FF2B5EF4-FFF2-40B4-BE49-F238E27FC236}">
                    <a16:creationId xmlns:a16="http://schemas.microsoft.com/office/drawing/2014/main" id="{D8D253A3-F6E1-473D-ABE5-F22971FEA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63888" y="6375400"/>
                <a:ext cx="8255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95" name="Rectangle 67">
                <a:extLst>
                  <a:ext uri="{FF2B5EF4-FFF2-40B4-BE49-F238E27FC236}">
                    <a16:creationId xmlns:a16="http://schemas.microsoft.com/office/drawing/2014/main" id="{D4BDBBAD-CE48-409E-B5FC-955464CD0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403600" y="6461125"/>
                <a:ext cx="8255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96" name="Rectangle 68">
                <a:extLst>
                  <a:ext uri="{FF2B5EF4-FFF2-40B4-BE49-F238E27FC236}">
                    <a16:creationId xmlns:a16="http://schemas.microsoft.com/office/drawing/2014/main" id="{A5A25B92-AC7E-422C-9DDD-52538D191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24250" y="6608763"/>
                <a:ext cx="82550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97" name="Rectangle 69">
                <a:extLst>
                  <a:ext uri="{FF2B5EF4-FFF2-40B4-BE49-F238E27FC236}">
                    <a16:creationId xmlns:a16="http://schemas.microsoft.com/office/drawing/2014/main" id="{6D9A1F8A-C0F4-4049-9132-8D80ADDF7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44900" y="6556375"/>
                <a:ext cx="82550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98" name="Rectangle 70">
                <a:extLst>
                  <a:ext uri="{FF2B5EF4-FFF2-40B4-BE49-F238E27FC236}">
                    <a16:creationId xmlns:a16="http://schemas.microsoft.com/office/drawing/2014/main" id="{16C81586-4768-4523-B679-7C811D2BE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82950" y="6680200"/>
                <a:ext cx="82550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99" name="Freeform 71">
                <a:extLst>
                  <a:ext uri="{FF2B5EF4-FFF2-40B4-BE49-F238E27FC236}">
                    <a16:creationId xmlns:a16="http://schemas.microsoft.com/office/drawing/2014/main" id="{4114BFB7-9AF5-43B7-B473-D4DA72630252}"/>
                  </a:ext>
                </a:extLst>
              </p:cNvPr>
              <p:cNvSpPr/>
              <p:nvPr/>
            </p:nvSpPr>
            <p:spPr bwMode="auto">
              <a:xfrm>
                <a:off x="-4775200" y="2060575"/>
                <a:ext cx="560388" cy="331788"/>
              </a:xfrm>
              <a:custGeom>
                <a:avLst/>
                <a:gdLst>
                  <a:gd name="T0" fmla="*/ 84 w 149"/>
                  <a:gd name="T1" fmla="*/ 0 h 88"/>
                  <a:gd name="T2" fmla="*/ 84 w 149"/>
                  <a:gd name="T3" fmla="*/ 15 h 88"/>
                  <a:gd name="T4" fmla="*/ 0 w 149"/>
                  <a:gd name="T5" fmla="*/ 88 h 88"/>
                  <a:gd name="T6" fmla="*/ 84 w 149"/>
                  <a:gd name="T7" fmla="*/ 71 h 88"/>
                  <a:gd name="T8" fmla="*/ 84 w 149"/>
                  <a:gd name="T9" fmla="*/ 86 h 88"/>
                  <a:gd name="T10" fmla="*/ 149 w 149"/>
                  <a:gd name="T11" fmla="*/ 43 h 88"/>
                  <a:gd name="T12" fmla="*/ 84 w 149"/>
                  <a:gd name="T13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88">
                    <a:moveTo>
                      <a:pt x="84" y="0"/>
                    </a:moveTo>
                    <a:cubicBezTo>
                      <a:pt x="84" y="15"/>
                      <a:pt x="84" y="15"/>
                      <a:pt x="84" y="15"/>
                    </a:cubicBezTo>
                    <a:cubicBezTo>
                      <a:pt x="9" y="15"/>
                      <a:pt x="0" y="88"/>
                      <a:pt x="0" y="88"/>
                    </a:cubicBezTo>
                    <a:cubicBezTo>
                      <a:pt x="0" y="88"/>
                      <a:pt x="23" y="71"/>
                      <a:pt x="84" y="71"/>
                    </a:cubicBezTo>
                    <a:cubicBezTo>
                      <a:pt x="84" y="86"/>
                      <a:pt x="84" y="86"/>
                      <a:pt x="84" y="86"/>
                    </a:cubicBezTo>
                    <a:cubicBezTo>
                      <a:pt x="149" y="43"/>
                      <a:pt x="149" y="43"/>
                      <a:pt x="149" y="43"/>
                    </a:cubicBez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00" name="Freeform 72">
                <a:extLst>
                  <a:ext uri="{FF2B5EF4-FFF2-40B4-BE49-F238E27FC236}">
                    <a16:creationId xmlns:a16="http://schemas.microsoft.com/office/drawing/2014/main" id="{177DEE8B-7DD9-4778-8286-2098A1E23562}"/>
                  </a:ext>
                </a:extLst>
              </p:cNvPr>
              <p:cNvSpPr/>
              <p:nvPr/>
            </p:nvSpPr>
            <p:spPr bwMode="auto">
              <a:xfrm>
                <a:off x="-4832350" y="2354263"/>
                <a:ext cx="557213" cy="330200"/>
              </a:xfrm>
              <a:custGeom>
                <a:avLst/>
                <a:gdLst>
                  <a:gd name="T0" fmla="*/ 65 w 148"/>
                  <a:gd name="T1" fmla="*/ 88 h 88"/>
                  <a:gd name="T2" fmla="*/ 65 w 148"/>
                  <a:gd name="T3" fmla="*/ 73 h 88"/>
                  <a:gd name="T4" fmla="*/ 148 w 148"/>
                  <a:gd name="T5" fmla="*/ 0 h 88"/>
                  <a:gd name="T6" fmla="*/ 65 w 148"/>
                  <a:gd name="T7" fmla="*/ 17 h 88"/>
                  <a:gd name="T8" fmla="*/ 65 w 148"/>
                  <a:gd name="T9" fmla="*/ 2 h 88"/>
                  <a:gd name="T10" fmla="*/ 0 w 148"/>
                  <a:gd name="T11" fmla="*/ 45 h 88"/>
                  <a:gd name="T12" fmla="*/ 65 w 148"/>
                  <a:gd name="T1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88">
                    <a:moveTo>
                      <a:pt x="65" y="88"/>
                    </a:moveTo>
                    <a:cubicBezTo>
                      <a:pt x="65" y="73"/>
                      <a:pt x="65" y="73"/>
                      <a:pt x="65" y="73"/>
                    </a:cubicBezTo>
                    <a:cubicBezTo>
                      <a:pt x="140" y="73"/>
                      <a:pt x="148" y="0"/>
                      <a:pt x="148" y="0"/>
                    </a:cubicBezTo>
                    <a:cubicBezTo>
                      <a:pt x="148" y="0"/>
                      <a:pt x="126" y="17"/>
                      <a:pt x="65" y="17"/>
                    </a:cubicBezTo>
                    <a:cubicBezTo>
                      <a:pt x="65" y="2"/>
                      <a:pt x="65" y="2"/>
                      <a:pt x="65" y="2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65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01" name="Freeform 73">
                <a:extLst>
                  <a:ext uri="{FF2B5EF4-FFF2-40B4-BE49-F238E27FC236}">
                    <a16:creationId xmlns:a16="http://schemas.microsoft.com/office/drawing/2014/main" id="{9DEC839C-0D0D-4D8D-B6D0-7FDF59DDB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19313" y="1884363"/>
                <a:ext cx="703263" cy="698500"/>
              </a:xfrm>
              <a:custGeom>
                <a:avLst/>
                <a:gdLst>
                  <a:gd name="T0" fmla="*/ 140 w 187"/>
                  <a:gd name="T1" fmla="*/ 174 h 186"/>
                  <a:gd name="T2" fmla="*/ 174 w 187"/>
                  <a:gd name="T3" fmla="*/ 140 h 186"/>
                  <a:gd name="T4" fmla="*/ 185 w 187"/>
                  <a:gd name="T5" fmla="*/ 112 h 186"/>
                  <a:gd name="T6" fmla="*/ 185 w 187"/>
                  <a:gd name="T7" fmla="*/ 74 h 186"/>
                  <a:gd name="T8" fmla="*/ 174 w 187"/>
                  <a:gd name="T9" fmla="*/ 47 h 186"/>
                  <a:gd name="T10" fmla="*/ 140 w 187"/>
                  <a:gd name="T11" fmla="*/ 12 h 186"/>
                  <a:gd name="T12" fmla="*/ 128 w 187"/>
                  <a:gd name="T13" fmla="*/ 6 h 186"/>
                  <a:gd name="T14" fmla="*/ 100 w 187"/>
                  <a:gd name="T15" fmla="*/ 0 h 186"/>
                  <a:gd name="T16" fmla="*/ 104 w 187"/>
                  <a:gd name="T17" fmla="*/ 9 h 186"/>
                  <a:gd name="T18" fmla="*/ 115 w 187"/>
                  <a:gd name="T19" fmla="*/ 9 h 186"/>
                  <a:gd name="T20" fmla="*/ 126 w 187"/>
                  <a:gd name="T21" fmla="*/ 12 h 186"/>
                  <a:gd name="T22" fmla="*/ 123 w 187"/>
                  <a:gd name="T23" fmla="*/ 14 h 186"/>
                  <a:gd name="T24" fmla="*/ 108 w 187"/>
                  <a:gd name="T25" fmla="*/ 20 h 186"/>
                  <a:gd name="T26" fmla="*/ 110 w 187"/>
                  <a:gd name="T27" fmla="*/ 29 h 186"/>
                  <a:gd name="T28" fmla="*/ 119 w 187"/>
                  <a:gd name="T29" fmla="*/ 36 h 186"/>
                  <a:gd name="T30" fmla="*/ 132 w 187"/>
                  <a:gd name="T31" fmla="*/ 18 h 186"/>
                  <a:gd name="T32" fmla="*/ 142 w 187"/>
                  <a:gd name="T33" fmla="*/ 21 h 186"/>
                  <a:gd name="T34" fmla="*/ 150 w 187"/>
                  <a:gd name="T35" fmla="*/ 25 h 186"/>
                  <a:gd name="T36" fmla="*/ 154 w 187"/>
                  <a:gd name="T37" fmla="*/ 38 h 186"/>
                  <a:gd name="T38" fmla="*/ 151 w 187"/>
                  <a:gd name="T39" fmla="*/ 45 h 186"/>
                  <a:gd name="T40" fmla="*/ 146 w 187"/>
                  <a:gd name="T41" fmla="*/ 40 h 186"/>
                  <a:gd name="T42" fmla="*/ 135 w 187"/>
                  <a:gd name="T43" fmla="*/ 41 h 186"/>
                  <a:gd name="T44" fmla="*/ 143 w 187"/>
                  <a:gd name="T45" fmla="*/ 46 h 186"/>
                  <a:gd name="T46" fmla="*/ 123 w 187"/>
                  <a:gd name="T47" fmla="*/ 54 h 186"/>
                  <a:gd name="T48" fmla="*/ 113 w 187"/>
                  <a:gd name="T49" fmla="*/ 60 h 186"/>
                  <a:gd name="T50" fmla="*/ 101 w 187"/>
                  <a:gd name="T51" fmla="*/ 72 h 186"/>
                  <a:gd name="T52" fmla="*/ 108 w 187"/>
                  <a:gd name="T53" fmla="*/ 110 h 186"/>
                  <a:gd name="T54" fmla="*/ 118 w 187"/>
                  <a:gd name="T55" fmla="*/ 113 h 186"/>
                  <a:gd name="T56" fmla="*/ 129 w 187"/>
                  <a:gd name="T57" fmla="*/ 116 h 186"/>
                  <a:gd name="T58" fmla="*/ 146 w 187"/>
                  <a:gd name="T59" fmla="*/ 126 h 186"/>
                  <a:gd name="T60" fmla="*/ 155 w 187"/>
                  <a:gd name="T61" fmla="*/ 135 h 186"/>
                  <a:gd name="T62" fmla="*/ 169 w 187"/>
                  <a:gd name="T63" fmla="*/ 139 h 186"/>
                  <a:gd name="T64" fmla="*/ 107 w 187"/>
                  <a:gd name="T65" fmla="*/ 163 h 186"/>
                  <a:gd name="T66" fmla="*/ 1 w 187"/>
                  <a:gd name="T67" fmla="*/ 79 h 186"/>
                  <a:gd name="T68" fmla="*/ 3 w 187"/>
                  <a:gd name="T69" fmla="*/ 116 h 186"/>
                  <a:gd name="T70" fmla="*/ 20 w 187"/>
                  <a:gd name="T71" fmla="*/ 151 h 186"/>
                  <a:gd name="T72" fmla="*/ 59 w 187"/>
                  <a:gd name="T73" fmla="*/ 180 h 186"/>
                  <a:gd name="T74" fmla="*/ 95 w 187"/>
                  <a:gd name="T75" fmla="*/ 148 h 186"/>
                  <a:gd name="T76" fmla="*/ 92 w 187"/>
                  <a:gd name="T77" fmla="*/ 133 h 186"/>
                  <a:gd name="T78" fmla="*/ 97 w 187"/>
                  <a:gd name="T79" fmla="*/ 119 h 186"/>
                  <a:gd name="T80" fmla="*/ 85 w 187"/>
                  <a:gd name="T81" fmla="*/ 115 h 186"/>
                  <a:gd name="T82" fmla="*/ 73 w 187"/>
                  <a:gd name="T83" fmla="*/ 107 h 186"/>
                  <a:gd name="T84" fmla="*/ 54 w 187"/>
                  <a:gd name="T85" fmla="*/ 99 h 186"/>
                  <a:gd name="T86" fmla="*/ 45 w 187"/>
                  <a:gd name="T87" fmla="*/ 83 h 186"/>
                  <a:gd name="T88" fmla="*/ 41 w 187"/>
                  <a:gd name="T89" fmla="*/ 81 h 186"/>
                  <a:gd name="T90" fmla="*/ 40 w 187"/>
                  <a:gd name="T91" fmla="*/ 84 h 186"/>
                  <a:gd name="T92" fmla="*/ 34 w 187"/>
                  <a:gd name="T93" fmla="*/ 69 h 186"/>
                  <a:gd name="T94" fmla="*/ 34 w 187"/>
                  <a:gd name="T95" fmla="*/ 53 h 186"/>
                  <a:gd name="T96" fmla="*/ 41 w 187"/>
                  <a:gd name="T97" fmla="*/ 36 h 186"/>
                  <a:gd name="T98" fmla="*/ 40 w 187"/>
                  <a:gd name="T99" fmla="*/ 26 h 186"/>
                  <a:gd name="T100" fmla="*/ 84 w 187"/>
                  <a:gd name="T101" fmla="*/ 7 h 186"/>
                  <a:gd name="T102" fmla="*/ 100 w 187"/>
                  <a:gd name="T103" fmla="*/ 0 h 186"/>
                  <a:gd name="T104" fmla="*/ 58 w 187"/>
                  <a:gd name="T105" fmla="*/ 7 h 186"/>
                  <a:gd name="T106" fmla="*/ 27 w 187"/>
                  <a:gd name="T107" fmla="*/ 27 h 186"/>
                  <a:gd name="T108" fmla="*/ 6 w 187"/>
                  <a:gd name="T109" fmla="*/ 59 h 186"/>
                  <a:gd name="T110" fmla="*/ 99 w 187"/>
                  <a:gd name="T111" fmla="*/ 117 h 186"/>
                  <a:gd name="T112" fmla="*/ 86 w 187"/>
                  <a:gd name="T113" fmla="*/ 103 h 186"/>
                  <a:gd name="T114" fmla="*/ 83 w 187"/>
                  <a:gd name="T115" fmla="*/ 94 h 186"/>
                  <a:gd name="T116" fmla="*/ 67 w 187"/>
                  <a:gd name="T117" fmla="*/ 97 h 186"/>
                  <a:gd name="T118" fmla="*/ 75 w 187"/>
                  <a:gd name="T119" fmla="*/ 77 h 186"/>
                  <a:gd name="T120" fmla="*/ 92 w 187"/>
                  <a:gd name="T121" fmla="*/ 77 h 186"/>
                  <a:gd name="T122" fmla="*/ 97 w 187"/>
                  <a:gd name="T123" fmla="*/ 77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7" h="186">
                    <a:moveTo>
                      <a:pt x="100" y="186"/>
                    </a:moveTo>
                    <a:cubicBezTo>
                      <a:pt x="105" y="186"/>
                      <a:pt x="109" y="185"/>
                      <a:pt x="114" y="184"/>
                    </a:cubicBezTo>
                    <a:cubicBezTo>
                      <a:pt x="117" y="183"/>
                      <a:pt x="120" y="183"/>
                      <a:pt x="123" y="182"/>
                    </a:cubicBezTo>
                    <a:cubicBezTo>
                      <a:pt x="125" y="181"/>
                      <a:pt x="126" y="181"/>
                      <a:pt x="128" y="180"/>
                    </a:cubicBezTo>
                    <a:cubicBezTo>
                      <a:pt x="130" y="179"/>
                      <a:pt x="133" y="178"/>
                      <a:pt x="136" y="176"/>
                    </a:cubicBezTo>
                    <a:cubicBezTo>
                      <a:pt x="137" y="176"/>
                      <a:pt x="139" y="175"/>
                      <a:pt x="140" y="174"/>
                    </a:cubicBezTo>
                    <a:cubicBezTo>
                      <a:pt x="146" y="171"/>
                      <a:pt x="151" y="167"/>
                      <a:pt x="156" y="162"/>
                    </a:cubicBezTo>
                    <a:cubicBezTo>
                      <a:pt x="157" y="161"/>
                      <a:pt x="158" y="160"/>
                      <a:pt x="159" y="159"/>
                    </a:cubicBezTo>
                    <a:cubicBezTo>
                      <a:pt x="160" y="158"/>
                      <a:pt x="161" y="157"/>
                      <a:pt x="162" y="156"/>
                    </a:cubicBezTo>
                    <a:cubicBezTo>
                      <a:pt x="164" y="154"/>
                      <a:pt x="165" y="152"/>
                      <a:pt x="167" y="151"/>
                    </a:cubicBezTo>
                    <a:cubicBezTo>
                      <a:pt x="169" y="148"/>
                      <a:pt x="171" y="145"/>
                      <a:pt x="173" y="142"/>
                    </a:cubicBezTo>
                    <a:cubicBezTo>
                      <a:pt x="173" y="141"/>
                      <a:pt x="174" y="140"/>
                      <a:pt x="174" y="140"/>
                    </a:cubicBezTo>
                    <a:cubicBezTo>
                      <a:pt x="175" y="138"/>
                      <a:pt x="176" y="137"/>
                      <a:pt x="177" y="136"/>
                    </a:cubicBezTo>
                    <a:cubicBezTo>
                      <a:pt x="177" y="135"/>
                      <a:pt x="177" y="134"/>
                      <a:pt x="178" y="134"/>
                    </a:cubicBezTo>
                    <a:cubicBezTo>
                      <a:pt x="178" y="132"/>
                      <a:pt x="179" y="131"/>
                      <a:pt x="179" y="129"/>
                    </a:cubicBezTo>
                    <a:cubicBezTo>
                      <a:pt x="180" y="128"/>
                      <a:pt x="181" y="127"/>
                      <a:pt x="181" y="125"/>
                    </a:cubicBezTo>
                    <a:cubicBezTo>
                      <a:pt x="182" y="122"/>
                      <a:pt x="183" y="119"/>
                      <a:pt x="184" y="116"/>
                    </a:cubicBezTo>
                    <a:cubicBezTo>
                      <a:pt x="184" y="115"/>
                      <a:pt x="185" y="113"/>
                      <a:pt x="185" y="112"/>
                    </a:cubicBezTo>
                    <a:cubicBezTo>
                      <a:pt x="185" y="110"/>
                      <a:pt x="185" y="109"/>
                      <a:pt x="186" y="107"/>
                    </a:cubicBezTo>
                    <a:cubicBezTo>
                      <a:pt x="186" y="106"/>
                      <a:pt x="186" y="104"/>
                      <a:pt x="186" y="103"/>
                    </a:cubicBezTo>
                    <a:cubicBezTo>
                      <a:pt x="187" y="99"/>
                      <a:pt x="187" y="96"/>
                      <a:pt x="187" y="93"/>
                    </a:cubicBezTo>
                    <a:cubicBezTo>
                      <a:pt x="187" y="90"/>
                      <a:pt x="187" y="87"/>
                      <a:pt x="186" y="83"/>
                    </a:cubicBezTo>
                    <a:cubicBezTo>
                      <a:pt x="186" y="82"/>
                      <a:pt x="186" y="80"/>
                      <a:pt x="186" y="79"/>
                    </a:cubicBezTo>
                    <a:cubicBezTo>
                      <a:pt x="185" y="77"/>
                      <a:pt x="185" y="76"/>
                      <a:pt x="185" y="74"/>
                    </a:cubicBezTo>
                    <a:cubicBezTo>
                      <a:pt x="185" y="73"/>
                      <a:pt x="184" y="71"/>
                      <a:pt x="184" y="70"/>
                    </a:cubicBezTo>
                    <a:cubicBezTo>
                      <a:pt x="183" y="67"/>
                      <a:pt x="182" y="64"/>
                      <a:pt x="181" y="61"/>
                    </a:cubicBezTo>
                    <a:cubicBezTo>
                      <a:pt x="181" y="60"/>
                      <a:pt x="181" y="60"/>
                      <a:pt x="180" y="59"/>
                    </a:cubicBezTo>
                    <a:cubicBezTo>
                      <a:pt x="179" y="57"/>
                      <a:pt x="179" y="55"/>
                      <a:pt x="178" y="53"/>
                    </a:cubicBezTo>
                    <a:cubicBezTo>
                      <a:pt x="177" y="52"/>
                      <a:pt x="177" y="51"/>
                      <a:pt x="177" y="51"/>
                    </a:cubicBezTo>
                    <a:cubicBezTo>
                      <a:pt x="176" y="49"/>
                      <a:pt x="175" y="48"/>
                      <a:pt x="174" y="47"/>
                    </a:cubicBezTo>
                    <a:cubicBezTo>
                      <a:pt x="172" y="43"/>
                      <a:pt x="170" y="39"/>
                      <a:pt x="167" y="35"/>
                    </a:cubicBezTo>
                    <a:cubicBezTo>
                      <a:pt x="165" y="34"/>
                      <a:pt x="164" y="32"/>
                      <a:pt x="162" y="30"/>
                    </a:cubicBezTo>
                    <a:cubicBezTo>
                      <a:pt x="161" y="29"/>
                      <a:pt x="160" y="28"/>
                      <a:pt x="159" y="27"/>
                    </a:cubicBezTo>
                    <a:cubicBezTo>
                      <a:pt x="158" y="26"/>
                      <a:pt x="157" y="25"/>
                      <a:pt x="156" y="24"/>
                    </a:cubicBezTo>
                    <a:cubicBezTo>
                      <a:pt x="154" y="22"/>
                      <a:pt x="152" y="20"/>
                      <a:pt x="149" y="18"/>
                    </a:cubicBezTo>
                    <a:cubicBezTo>
                      <a:pt x="146" y="16"/>
                      <a:pt x="143" y="14"/>
                      <a:pt x="140" y="12"/>
                    </a:cubicBezTo>
                    <a:cubicBezTo>
                      <a:pt x="139" y="11"/>
                      <a:pt x="137" y="11"/>
                      <a:pt x="136" y="10"/>
                    </a:cubicBezTo>
                    <a:cubicBezTo>
                      <a:pt x="135" y="10"/>
                      <a:pt x="135" y="9"/>
                      <a:pt x="134" y="9"/>
                    </a:cubicBezTo>
                    <a:cubicBezTo>
                      <a:pt x="133" y="9"/>
                      <a:pt x="133" y="8"/>
                      <a:pt x="132" y="8"/>
                    </a:cubicBezTo>
                    <a:cubicBezTo>
                      <a:pt x="131" y="8"/>
                      <a:pt x="131" y="8"/>
                      <a:pt x="131" y="7"/>
                    </a:cubicBezTo>
                    <a:cubicBezTo>
                      <a:pt x="130" y="7"/>
                      <a:pt x="129" y="7"/>
                      <a:pt x="128" y="6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6" y="6"/>
                      <a:pt x="125" y="5"/>
                      <a:pt x="124" y="5"/>
                    </a:cubicBezTo>
                    <a:cubicBezTo>
                      <a:pt x="124" y="5"/>
                      <a:pt x="124" y="5"/>
                      <a:pt x="123" y="5"/>
                    </a:cubicBezTo>
                    <a:cubicBezTo>
                      <a:pt x="121" y="4"/>
                      <a:pt x="118" y="3"/>
                      <a:pt x="115" y="2"/>
                    </a:cubicBezTo>
                    <a:cubicBezTo>
                      <a:pt x="114" y="2"/>
                      <a:pt x="113" y="2"/>
                      <a:pt x="112" y="2"/>
                    </a:cubicBezTo>
                    <a:cubicBezTo>
                      <a:pt x="111" y="1"/>
                      <a:pt x="111" y="1"/>
                      <a:pt x="110" y="1"/>
                    </a:cubicBezTo>
                    <a:cubicBezTo>
                      <a:pt x="107" y="1"/>
                      <a:pt x="103" y="0"/>
                      <a:pt x="100" y="0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4" y="5"/>
                      <a:pt x="107" y="6"/>
                      <a:pt x="111" y="6"/>
                    </a:cubicBezTo>
                    <a:cubicBezTo>
                      <a:pt x="111" y="7"/>
                      <a:pt x="110" y="7"/>
                      <a:pt x="109" y="7"/>
                    </a:cubicBezTo>
                    <a:cubicBezTo>
                      <a:pt x="109" y="7"/>
                      <a:pt x="108" y="8"/>
                      <a:pt x="108" y="8"/>
                    </a:cubicBezTo>
                    <a:cubicBezTo>
                      <a:pt x="106" y="8"/>
                      <a:pt x="104" y="8"/>
                      <a:pt x="103" y="8"/>
                    </a:cubicBezTo>
                    <a:cubicBezTo>
                      <a:pt x="103" y="8"/>
                      <a:pt x="104" y="9"/>
                      <a:pt x="104" y="9"/>
                    </a:cubicBezTo>
                    <a:cubicBezTo>
                      <a:pt x="106" y="10"/>
                      <a:pt x="107" y="10"/>
                      <a:pt x="109" y="10"/>
                    </a:cubicBezTo>
                    <a:cubicBezTo>
                      <a:pt x="110" y="10"/>
                      <a:pt x="111" y="10"/>
                      <a:pt x="112" y="9"/>
                    </a:cubicBezTo>
                    <a:cubicBezTo>
                      <a:pt x="112" y="9"/>
                      <a:pt x="112" y="8"/>
                      <a:pt x="113" y="8"/>
                    </a:cubicBezTo>
                    <a:cubicBezTo>
                      <a:pt x="113" y="7"/>
                      <a:pt x="113" y="7"/>
                      <a:pt x="114" y="7"/>
                    </a:cubicBezTo>
                    <a:cubicBezTo>
                      <a:pt x="115" y="7"/>
                      <a:pt x="116" y="7"/>
                      <a:pt x="117" y="8"/>
                    </a:cubicBezTo>
                    <a:cubicBezTo>
                      <a:pt x="116" y="8"/>
                      <a:pt x="115" y="8"/>
                      <a:pt x="115" y="9"/>
                    </a:cubicBezTo>
                    <a:cubicBezTo>
                      <a:pt x="116" y="10"/>
                      <a:pt x="118" y="9"/>
                      <a:pt x="118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20" y="9"/>
                      <a:pt x="122" y="9"/>
                      <a:pt x="123" y="10"/>
                    </a:cubicBezTo>
                    <a:cubicBezTo>
                      <a:pt x="125" y="11"/>
                      <a:pt x="127" y="11"/>
                      <a:pt x="129" y="12"/>
                    </a:cubicBezTo>
                    <a:cubicBezTo>
                      <a:pt x="129" y="12"/>
                      <a:pt x="128" y="13"/>
                      <a:pt x="128" y="13"/>
                    </a:cubicBezTo>
                    <a:cubicBezTo>
                      <a:pt x="127" y="13"/>
                      <a:pt x="127" y="12"/>
                      <a:pt x="126" y="12"/>
                    </a:cubicBezTo>
                    <a:cubicBezTo>
                      <a:pt x="126" y="13"/>
                      <a:pt x="127" y="13"/>
                      <a:pt x="128" y="14"/>
                    </a:cubicBezTo>
                    <a:cubicBezTo>
                      <a:pt x="129" y="15"/>
                      <a:pt x="129" y="15"/>
                      <a:pt x="130" y="16"/>
                    </a:cubicBezTo>
                    <a:cubicBezTo>
                      <a:pt x="129" y="18"/>
                      <a:pt x="128" y="16"/>
                      <a:pt x="126" y="16"/>
                    </a:cubicBezTo>
                    <a:cubicBezTo>
                      <a:pt x="125" y="16"/>
                      <a:pt x="123" y="19"/>
                      <a:pt x="122" y="16"/>
                    </a:cubicBezTo>
                    <a:cubicBezTo>
                      <a:pt x="122" y="15"/>
                      <a:pt x="123" y="15"/>
                      <a:pt x="124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2" y="14"/>
                      <a:pt x="122" y="15"/>
                      <a:pt x="121" y="15"/>
                    </a:cubicBezTo>
                    <a:cubicBezTo>
                      <a:pt x="121" y="15"/>
                      <a:pt x="120" y="16"/>
                      <a:pt x="119" y="16"/>
                    </a:cubicBezTo>
                    <a:cubicBezTo>
                      <a:pt x="119" y="16"/>
                      <a:pt x="118" y="16"/>
                      <a:pt x="117" y="16"/>
                    </a:cubicBezTo>
                    <a:cubicBezTo>
                      <a:pt x="116" y="16"/>
                      <a:pt x="115" y="17"/>
                      <a:pt x="114" y="18"/>
                    </a:cubicBezTo>
                    <a:cubicBezTo>
                      <a:pt x="113" y="18"/>
                      <a:pt x="113" y="18"/>
                      <a:pt x="112" y="18"/>
                    </a:cubicBezTo>
                    <a:cubicBezTo>
                      <a:pt x="111" y="18"/>
                      <a:pt x="110" y="19"/>
                      <a:pt x="108" y="20"/>
                    </a:cubicBezTo>
                    <a:cubicBezTo>
                      <a:pt x="107" y="20"/>
                      <a:pt x="106" y="21"/>
                      <a:pt x="105" y="22"/>
                    </a:cubicBezTo>
                    <a:cubicBezTo>
                      <a:pt x="104" y="22"/>
                      <a:pt x="103" y="24"/>
                      <a:pt x="103" y="24"/>
                    </a:cubicBezTo>
                    <a:cubicBezTo>
                      <a:pt x="103" y="25"/>
                      <a:pt x="105" y="25"/>
                      <a:pt x="105" y="25"/>
                    </a:cubicBezTo>
                    <a:cubicBezTo>
                      <a:pt x="105" y="26"/>
                      <a:pt x="104" y="27"/>
                      <a:pt x="104" y="27"/>
                    </a:cubicBezTo>
                    <a:cubicBezTo>
                      <a:pt x="105" y="28"/>
                      <a:pt x="106" y="27"/>
                      <a:pt x="107" y="27"/>
                    </a:cubicBezTo>
                    <a:cubicBezTo>
                      <a:pt x="108" y="27"/>
                      <a:pt x="109" y="29"/>
                      <a:pt x="110" y="29"/>
                    </a:cubicBezTo>
                    <a:cubicBezTo>
                      <a:pt x="111" y="30"/>
                      <a:pt x="112" y="30"/>
                      <a:pt x="113" y="31"/>
                    </a:cubicBezTo>
                    <a:cubicBezTo>
                      <a:pt x="115" y="31"/>
                      <a:pt x="116" y="30"/>
                      <a:pt x="117" y="31"/>
                    </a:cubicBezTo>
                    <a:cubicBezTo>
                      <a:pt x="117" y="32"/>
                      <a:pt x="115" y="33"/>
                      <a:pt x="115" y="33"/>
                    </a:cubicBezTo>
                    <a:cubicBezTo>
                      <a:pt x="116" y="34"/>
                      <a:pt x="115" y="35"/>
                      <a:pt x="115" y="36"/>
                    </a:cubicBezTo>
                    <a:cubicBezTo>
                      <a:pt x="115" y="36"/>
                      <a:pt x="115" y="37"/>
                      <a:pt x="116" y="38"/>
                    </a:cubicBezTo>
                    <a:cubicBezTo>
                      <a:pt x="117" y="38"/>
                      <a:pt x="119" y="37"/>
                      <a:pt x="119" y="36"/>
                    </a:cubicBezTo>
                    <a:cubicBezTo>
                      <a:pt x="120" y="34"/>
                      <a:pt x="119" y="33"/>
                      <a:pt x="120" y="32"/>
                    </a:cubicBezTo>
                    <a:cubicBezTo>
                      <a:pt x="125" y="32"/>
                      <a:pt x="129" y="30"/>
                      <a:pt x="129" y="25"/>
                    </a:cubicBezTo>
                    <a:cubicBezTo>
                      <a:pt x="129" y="24"/>
                      <a:pt x="128" y="24"/>
                      <a:pt x="128" y="23"/>
                    </a:cubicBezTo>
                    <a:cubicBezTo>
                      <a:pt x="129" y="23"/>
                      <a:pt x="130" y="22"/>
                      <a:pt x="130" y="21"/>
                    </a:cubicBezTo>
                    <a:cubicBezTo>
                      <a:pt x="130" y="21"/>
                      <a:pt x="131" y="20"/>
                      <a:pt x="131" y="20"/>
                    </a:cubicBezTo>
                    <a:cubicBezTo>
                      <a:pt x="131" y="19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3" y="18"/>
                      <a:pt x="133" y="18"/>
                      <a:pt x="134" y="18"/>
                    </a:cubicBezTo>
                    <a:cubicBezTo>
                      <a:pt x="134" y="18"/>
                      <a:pt x="135" y="19"/>
                      <a:pt x="136" y="19"/>
                    </a:cubicBezTo>
                    <a:cubicBezTo>
                      <a:pt x="137" y="19"/>
                      <a:pt x="137" y="18"/>
                      <a:pt x="138" y="18"/>
                    </a:cubicBezTo>
                    <a:cubicBezTo>
                      <a:pt x="139" y="19"/>
                      <a:pt x="139" y="20"/>
                      <a:pt x="140" y="20"/>
                    </a:cubicBezTo>
                    <a:cubicBezTo>
                      <a:pt x="141" y="21"/>
                      <a:pt x="142" y="21"/>
                      <a:pt x="142" y="21"/>
                    </a:cubicBezTo>
                    <a:cubicBezTo>
                      <a:pt x="142" y="22"/>
                      <a:pt x="141" y="22"/>
                      <a:pt x="141" y="23"/>
                    </a:cubicBezTo>
                    <a:cubicBezTo>
                      <a:pt x="141" y="23"/>
                      <a:pt x="141" y="23"/>
                      <a:pt x="141" y="23"/>
                    </a:cubicBezTo>
                    <a:cubicBezTo>
                      <a:pt x="141" y="24"/>
                      <a:pt x="142" y="25"/>
                      <a:pt x="142" y="25"/>
                    </a:cubicBezTo>
                    <a:cubicBezTo>
                      <a:pt x="143" y="25"/>
                      <a:pt x="144" y="25"/>
                      <a:pt x="145" y="25"/>
                    </a:cubicBezTo>
                    <a:cubicBezTo>
                      <a:pt x="146" y="24"/>
                      <a:pt x="146" y="23"/>
                      <a:pt x="147" y="23"/>
                    </a:cubicBezTo>
                    <a:cubicBezTo>
                      <a:pt x="148" y="24"/>
                      <a:pt x="149" y="24"/>
                      <a:pt x="150" y="25"/>
                    </a:cubicBezTo>
                    <a:cubicBezTo>
                      <a:pt x="150" y="26"/>
                      <a:pt x="150" y="26"/>
                      <a:pt x="150" y="26"/>
                    </a:cubicBezTo>
                    <a:cubicBezTo>
                      <a:pt x="150" y="27"/>
                      <a:pt x="150" y="28"/>
                      <a:pt x="150" y="29"/>
                    </a:cubicBezTo>
                    <a:cubicBezTo>
                      <a:pt x="150" y="31"/>
                      <a:pt x="152" y="31"/>
                      <a:pt x="153" y="32"/>
                    </a:cubicBezTo>
                    <a:cubicBezTo>
                      <a:pt x="154" y="32"/>
                      <a:pt x="154" y="33"/>
                      <a:pt x="154" y="33"/>
                    </a:cubicBezTo>
                    <a:cubicBezTo>
                      <a:pt x="155" y="34"/>
                      <a:pt x="155" y="34"/>
                      <a:pt x="155" y="34"/>
                    </a:cubicBezTo>
                    <a:cubicBezTo>
                      <a:pt x="155" y="36"/>
                      <a:pt x="154" y="36"/>
                      <a:pt x="154" y="38"/>
                    </a:cubicBezTo>
                    <a:cubicBezTo>
                      <a:pt x="154" y="39"/>
                      <a:pt x="153" y="39"/>
                      <a:pt x="153" y="40"/>
                    </a:cubicBezTo>
                    <a:cubicBezTo>
                      <a:pt x="153" y="41"/>
                      <a:pt x="155" y="40"/>
                      <a:pt x="156" y="41"/>
                    </a:cubicBezTo>
                    <a:cubicBezTo>
                      <a:pt x="156" y="42"/>
                      <a:pt x="156" y="43"/>
                      <a:pt x="155" y="44"/>
                    </a:cubicBezTo>
                    <a:cubicBezTo>
                      <a:pt x="156" y="44"/>
                      <a:pt x="156" y="46"/>
                      <a:pt x="155" y="46"/>
                    </a:cubicBezTo>
                    <a:cubicBezTo>
                      <a:pt x="154" y="46"/>
                      <a:pt x="154" y="45"/>
                      <a:pt x="153" y="45"/>
                    </a:cubicBezTo>
                    <a:cubicBezTo>
                      <a:pt x="152" y="45"/>
                      <a:pt x="152" y="45"/>
                      <a:pt x="151" y="45"/>
                    </a:cubicBezTo>
                    <a:cubicBezTo>
                      <a:pt x="151" y="45"/>
                      <a:pt x="150" y="44"/>
                      <a:pt x="150" y="44"/>
                    </a:cubicBezTo>
                    <a:cubicBezTo>
                      <a:pt x="148" y="44"/>
                      <a:pt x="147" y="45"/>
                      <a:pt x="146" y="44"/>
                    </a:cubicBezTo>
                    <a:cubicBezTo>
                      <a:pt x="147" y="42"/>
                      <a:pt x="149" y="41"/>
                      <a:pt x="151" y="39"/>
                    </a:cubicBezTo>
                    <a:cubicBezTo>
                      <a:pt x="151" y="39"/>
                      <a:pt x="152" y="39"/>
                      <a:pt x="152" y="38"/>
                    </a:cubicBezTo>
                    <a:cubicBezTo>
                      <a:pt x="151" y="37"/>
                      <a:pt x="150" y="38"/>
                      <a:pt x="149" y="38"/>
                    </a:cubicBezTo>
                    <a:cubicBezTo>
                      <a:pt x="148" y="39"/>
                      <a:pt x="147" y="39"/>
                      <a:pt x="146" y="40"/>
                    </a:cubicBezTo>
                    <a:cubicBezTo>
                      <a:pt x="145" y="40"/>
                      <a:pt x="142" y="39"/>
                      <a:pt x="141" y="40"/>
                    </a:cubicBezTo>
                    <a:cubicBezTo>
                      <a:pt x="141" y="41"/>
                      <a:pt x="143" y="40"/>
                      <a:pt x="142" y="42"/>
                    </a:cubicBezTo>
                    <a:cubicBezTo>
                      <a:pt x="142" y="42"/>
                      <a:pt x="141" y="42"/>
                      <a:pt x="141" y="41"/>
                    </a:cubicBezTo>
                    <a:cubicBezTo>
                      <a:pt x="140" y="41"/>
                      <a:pt x="140" y="40"/>
                      <a:pt x="140" y="40"/>
                    </a:cubicBezTo>
                    <a:cubicBezTo>
                      <a:pt x="140" y="40"/>
                      <a:pt x="138" y="39"/>
                      <a:pt x="137" y="40"/>
                    </a:cubicBezTo>
                    <a:cubicBezTo>
                      <a:pt x="136" y="40"/>
                      <a:pt x="135" y="40"/>
                      <a:pt x="135" y="41"/>
                    </a:cubicBezTo>
                    <a:cubicBezTo>
                      <a:pt x="136" y="42"/>
                      <a:pt x="138" y="41"/>
                      <a:pt x="138" y="42"/>
                    </a:cubicBezTo>
                    <a:cubicBezTo>
                      <a:pt x="138" y="43"/>
                      <a:pt x="136" y="44"/>
                      <a:pt x="136" y="46"/>
                    </a:cubicBezTo>
                    <a:cubicBezTo>
                      <a:pt x="136" y="46"/>
                      <a:pt x="137" y="47"/>
                      <a:pt x="138" y="47"/>
                    </a:cubicBezTo>
                    <a:cubicBezTo>
                      <a:pt x="138" y="48"/>
                      <a:pt x="139" y="47"/>
                      <a:pt x="139" y="47"/>
                    </a:cubicBezTo>
                    <a:cubicBezTo>
                      <a:pt x="140" y="47"/>
                      <a:pt x="140" y="48"/>
                      <a:pt x="140" y="48"/>
                    </a:cubicBezTo>
                    <a:cubicBezTo>
                      <a:pt x="141" y="47"/>
                      <a:pt x="142" y="46"/>
                      <a:pt x="143" y="46"/>
                    </a:cubicBezTo>
                    <a:cubicBezTo>
                      <a:pt x="144" y="48"/>
                      <a:pt x="142" y="48"/>
                      <a:pt x="140" y="49"/>
                    </a:cubicBezTo>
                    <a:cubicBezTo>
                      <a:pt x="139" y="49"/>
                      <a:pt x="137" y="50"/>
                      <a:pt x="135" y="50"/>
                    </a:cubicBezTo>
                    <a:cubicBezTo>
                      <a:pt x="135" y="51"/>
                      <a:pt x="132" y="53"/>
                      <a:pt x="132" y="51"/>
                    </a:cubicBezTo>
                    <a:cubicBezTo>
                      <a:pt x="132" y="50"/>
                      <a:pt x="133" y="50"/>
                      <a:pt x="133" y="49"/>
                    </a:cubicBezTo>
                    <a:cubicBezTo>
                      <a:pt x="132" y="49"/>
                      <a:pt x="130" y="50"/>
                      <a:pt x="129" y="50"/>
                    </a:cubicBezTo>
                    <a:cubicBezTo>
                      <a:pt x="127" y="51"/>
                      <a:pt x="124" y="51"/>
                      <a:pt x="123" y="54"/>
                    </a:cubicBezTo>
                    <a:cubicBezTo>
                      <a:pt x="123" y="54"/>
                      <a:pt x="123" y="55"/>
                      <a:pt x="123" y="55"/>
                    </a:cubicBezTo>
                    <a:cubicBezTo>
                      <a:pt x="123" y="56"/>
                      <a:pt x="121" y="56"/>
                      <a:pt x="121" y="56"/>
                    </a:cubicBezTo>
                    <a:cubicBezTo>
                      <a:pt x="120" y="56"/>
                      <a:pt x="119" y="57"/>
                      <a:pt x="118" y="57"/>
                    </a:cubicBezTo>
                    <a:cubicBezTo>
                      <a:pt x="118" y="57"/>
                      <a:pt x="117" y="57"/>
                      <a:pt x="117" y="57"/>
                    </a:cubicBezTo>
                    <a:cubicBezTo>
                      <a:pt x="116" y="58"/>
                      <a:pt x="116" y="59"/>
                      <a:pt x="115" y="59"/>
                    </a:cubicBezTo>
                    <a:cubicBezTo>
                      <a:pt x="114" y="60"/>
                      <a:pt x="114" y="60"/>
                      <a:pt x="113" y="60"/>
                    </a:cubicBezTo>
                    <a:cubicBezTo>
                      <a:pt x="113" y="61"/>
                      <a:pt x="113" y="62"/>
                      <a:pt x="112" y="62"/>
                    </a:cubicBezTo>
                    <a:cubicBezTo>
                      <a:pt x="111" y="62"/>
                      <a:pt x="111" y="62"/>
                      <a:pt x="110" y="62"/>
                    </a:cubicBezTo>
                    <a:cubicBezTo>
                      <a:pt x="110" y="63"/>
                      <a:pt x="111" y="65"/>
                      <a:pt x="110" y="66"/>
                    </a:cubicBezTo>
                    <a:cubicBezTo>
                      <a:pt x="109" y="67"/>
                      <a:pt x="108" y="68"/>
                      <a:pt x="106" y="69"/>
                    </a:cubicBezTo>
                    <a:cubicBezTo>
                      <a:pt x="105" y="69"/>
                      <a:pt x="105" y="69"/>
                      <a:pt x="103" y="70"/>
                    </a:cubicBezTo>
                    <a:cubicBezTo>
                      <a:pt x="103" y="70"/>
                      <a:pt x="102" y="71"/>
                      <a:pt x="101" y="72"/>
                    </a:cubicBezTo>
                    <a:cubicBezTo>
                      <a:pt x="101" y="72"/>
                      <a:pt x="100" y="72"/>
                      <a:pt x="100" y="73"/>
                    </a:cubicBezTo>
                    <a:cubicBezTo>
                      <a:pt x="100" y="116"/>
                      <a:pt x="100" y="116"/>
                      <a:pt x="100" y="116"/>
                    </a:cubicBezTo>
                    <a:cubicBezTo>
                      <a:pt x="100" y="116"/>
                      <a:pt x="101" y="115"/>
                      <a:pt x="101" y="115"/>
                    </a:cubicBezTo>
                    <a:cubicBezTo>
                      <a:pt x="102" y="114"/>
                      <a:pt x="102" y="113"/>
                      <a:pt x="103" y="112"/>
                    </a:cubicBezTo>
                    <a:cubicBezTo>
                      <a:pt x="104" y="112"/>
                      <a:pt x="105" y="112"/>
                      <a:pt x="106" y="111"/>
                    </a:cubicBezTo>
                    <a:cubicBezTo>
                      <a:pt x="107" y="111"/>
                      <a:pt x="107" y="111"/>
                      <a:pt x="108" y="110"/>
                    </a:cubicBezTo>
                    <a:cubicBezTo>
                      <a:pt x="108" y="110"/>
                      <a:pt x="109" y="109"/>
                      <a:pt x="109" y="110"/>
                    </a:cubicBezTo>
                    <a:cubicBezTo>
                      <a:pt x="110" y="111"/>
                      <a:pt x="108" y="111"/>
                      <a:pt x="109" y="112"/>
                    </a:cubicBezTo>
                    <a:cubicBezTo>
                      <a:pt x="110" y="113"/>
                      <a:pt x="111" y="111"/>
                      <a:pt x="112" y="111"/>
                    </a:cubicBezTo>
                    <a:cubicBezTo>
                      <a:pt x="112" y="111"/>
                      <a:pt x="114" y="111"/>
                      <a:pt x="114" y="112"/>
                    </a:cubicBezTo>
                    <a:cubicBezTo>
                      <a:pt x="115" y="112"/>
                      <a:pt x="115" y="113"/>
                      <a:pt x="116" y="113"/>
                    </a:cubicBezTo>
                    <a:cubicBezTo>
                      <a:pt x="117" y="113"/>
                      <a:pt x="117" y="113"/>
                      <a:pt x="118" y="113"/>
                    </a:cubicBezTo>
                    <a:cubicBezTo>
                      <a:pt x="119" y="113"/>
                      <a:pt x="120" y="114"/>
                      <a:pt x="121" y="114"/>
                    </a:cubicBezTo>
                    <a:cubicBezTo>
                      <a:pt x="122" y="114"/>
                      <a:pt x="122" y="113"/>
                      <a:pt x="123" y="113"/>
                    </a:cubicBezTo>
                    <a:cubicBezTo>
                      <a:pt x="125" y="112"/>
                      <a:pt x="125" y="113"/>
                      <a:pt x="126" y="114"/>
                    </a:cubicBezTo>
                    <a:cubicBezTo>
                      <a:pt x="127" y="114"/>
                      <a:pt x="127" y="113"/>
                      <a:pt x="128" y="113"/>
                    </a:cubicBezTo>
                    <a:cubicBezTo>
                      <a:pt x="127" y="114"/>
                      <a:pt x="128" y="115"/>
                      <a:pt x="128" y="115"/>
                    </a:cubicBezTo>
                    <a:cubicBezTo>
                      <a:pt x="129" y="116"/>
                      <a:pt x="128" y="116"/>
                      <a:pt x="129" y="116"/>
                    </a:cubicBezTo>
                    <a:cubicBezTo>
                      <a:pt x="129" y="117"/>
                      <a:pt x="130" y="117"/>
                      <a:pt x="131" y="117"/>
                    </a:cubicBezTo>
                    <a:cubicBezTo>
                      <a:pt x="132" y="118"/>
                      <a:pt x="132" y="119"/>
                      <a:pt x="133" y="120"/>
                    </a:cubicBezTo>
                    <a:cubicBezTo>
                      <a:pt x="134" y="121"/>
                      <a:pt x="135" y="122"/>
                      <a:pt x="136" y="122"/>
                    </a:cubicBezTo>
                    <a:cubicBezTo>
                      <a:pt x="137" y="122"/>
                      <a:pt x="138" y="121"/>
                      <a:pt x="139" y="121"/>
                    </a:cubicBezTo>
                    <a:cubicBezTo>
                      <a:pt x="141" y="122"/>
                      <a:pt x="143" y="123"/>
                      <a:pt x="144" y="124"/>
                    </a:cubicBezTo>
                    <a:cubicBezTo>
                      <a:pt x="145" y="124"/>
                      <a:pt x="146" y="125"/>
                      <a:pt x="146" y="126"/>
                    </a:cubicBezTo>
                    <a:cubicBezTo>
                      <a:pt x="146" y="126"/>
                      <a:pt x="146" y="127"/>
                      <a:pt x="146" y="127"/>
                    </a:cubicBezTo>
                    <a:cubicBezTo>
                      <a:pt x="147" y="129"/>
                      <a:pt x="148" y="129"/>
                      <a:pt x="148" y="131"/>
                    </a:cubicBezTo>
                    <a:cubicBezTo>
                      <a:pt x="148" y="132"/>
                      <a:pt x="149" y="132"/>
                      <a:pt x="149" y="133"/>
                    </a:cubicBezTo>
                    <a:cubicBezTo>
                      <a:pt x="150" y="133"/>
                      <a:pt x="151" y="134"/>
                      <a:pt x="151" y="134"/>
                    </a:cubicBezTo>
                    <a:cubicBezTo>
                      <a:pt x="152" y="134"/>
                      <a:pt x="152" y="134"/>
                      <a:pt x="152" y="134"/>
                    </a:cubicBezTo>
                    <a:cubicBezTo>
                      <a:pt x="154" y="134"/>
                      <a:pt x="154" y="134"/>
                      <a:pt x="155" y="135"/>
                    </a:cubicBezTo>
                    <a:cubicBezTo>
                      <a:pt x="156" y="135"/>
                      <a:pt x="157" y="135"/>
                      <a:pt x="157" y="135"/>
                    </a:cubicBezTo>
                    <a:cubicBezTo>
                      <a:pt x="158" y="136"/>
                      <a:pt x="158" y="137"/>
                      <a:pt x="158" y="137"/>
                    </a:cubicBezTo>
                    <a:cubicBezTo>
                      <a:pt x="159" y="137"/>
                      <a:pt x="160" y="137"/>
                      <a:pt x="160" y="137"/>
                    </a:cubicBezTo>
                    <a:cubicBezTo>
                      <a:pt x="161" y="137"/>
                      <a:pt x="163" y="138"/>
                      <a:pt x="164" y="138"/>
                    </a:cubicBezTo>
                    <a:cubicBezTo>
                      <a:pt x="164" y="138"/>
                      <a:pt x="165" y="138"/>
                      <a:pt x="165" y="138"/>
                    </a:cubicBezTo>
                    <a:cubicBezTo>
                      <a:pt x="167" y="138"/>
                      <a:pt x="168" y="139"/>
                      <a:pt x="169" y="139"/>
                    </a:cubicBezTo>
                    <a:cubicBezTo>
                      <a:pt x="156" y="159"/>
                      <a:pt x="137" y="173"/>
                      <a:pt x="114" y="179"/>
                    </a:cubicBezTo>
                    <a:cubicBezTo>
                      <a:pt x="114" y="178"/>
                      <a:pt x="114" y="177"/>
                      <a:pt x="114" y="176"/>
                    </a:cubicBezTo>
                    <a:cubicBezTo>
                      <a:pt x="114" y="174"/>
                      <a:pt x="114" y="173"/>
                      <a:pt x="114" y="171"/>
                    </a:cubicBezTo>
                    <a:cubicBezTo>
                      <a:pt x="113" y="170"/>
                      <a:pt x="113" y="168"/>
                      <a:pt x="113" y="167"/>
                    </a:cubicBezTo>
                    <a:cubicBezTo>
                      <a:pt x="112" y="166"/>
                      <a:pt x="110" y="165"/>
                      <a:pt x="109" y="164"/>
                    </a:cubicBezTo>
                    <a:cubicBezTo>
                      <a:pt x="108" y="164"/>
                      <a:pt x="107" y="163"/>
                      <a:pt x="107" y="163"/>
                    </a:cubicBezTo>
                    <a:cubicBezTo>
                      <a:pt x="105" y="162"/>
                      <a:pt x="102" y="161"/>
                      <a:pt x="101" y="159"/>
                    </a:cubicBezTo>
                    <a:cubicBezTo>
                      <a:pt x="101" y="159"/>
                      <a:pt x="101" y="158"/>
                      <a:pt x="101" y="157"/>
                    </a:cubicBezTo>
                    <a:cubicBezTo>
                      <a:pt x="100" y="157"/>
                      <a:pt x="100" y="156"/>
                      <a:pt x="100" y="156"/>
                    </a:cubicBezTo>
                    <a:lnTo>
                      <a:pt x="100" y="186"/>
                    </a:lnTo>
                    <a:close/>
                    <a:moveTo>
                      <a:pt x="2" y="74"/>
                    </a:moveTo>
                    <a:cubicBezTo>
                      <a:pt x="2" y="76"/>
                      <a:pt x="1" y="77"/>
                      <a:pt x="1" y="79"/>
                    </a:cubicBezTo>
                    <a:cubicBezTo>
                      <a:pt x="1" y="80"/>
                      <a:pt x="1" y="82"/>
                      <a:pt x="0" y="83"/>
                    </a:cubicBezTo>
                    <a:cubicBezTo>
                      <a:pt x="0" y="87"/>
                      <a:pt x="0" y="90"/>
                      <a:pt x="0" y="93"/>
                    </a:cubicBezTo>
                    <a:cubicBezTo>
                      <a:pt x="0" y="96"/>
                      <a:pt x="0" y="99"/>
                      <a:pt x="0" y="103"/>
                    </a:cubicBezTo>
                    <a:cubicBezTo>
                      <a:pt x="1" y="104"/>
                      <a:pt x="1" y="106"/>
                      <a:pt x="1" y="107"/>
                    </a:cubicBezTo>
                    <a:cubicBezTo>
                      <a:pt x="1" y="109"/>
                      <a:pt x="2" y="110"/>
                      <a:pt x="2" y="112"/>
                    </a:cubicBezTo>
                    <a:cubicBezTo>
                      <a:pt x="2" y="113"/>
                      <a:pt x="3" y="115"/>
                      <a:pt x="3" y="116"/>
                    </a:cubicBezTo>
                    <a:cubicBezTo>
                      <a:pt x="4" y="119"/>
                      <a:pt x="5" y="122"/>
                      <a:pt x="6" y="125"/>
                    </a:cubicBezTo>
                    <a:cubicBezTo>
                      <a:pt x="6" y="127"/>
                      <a:pt x="7" y="128"/>
                      <a:pt x="7" y="129"/>
                    </a:cubicBezTo>
                    <a:cubicBezTo>
                      <a:pt x="8" y="131"/>
                      <a:pt x="9" y="132"/>
                      <a:pt x="9" y="134"/>
                    </a:cubicBezTo>
                    <a:cubicBezTo>
                      <a:pt x="10" y="134"/>
                      <a:pt x="10" y="135"/>
                      <a:pt x="10" y="136"/>
                    </a:cubicBezTo>
                    <a:cubicBezTo>
                      <a:pt x="11" y="137"/>
                      <a:pt x="12" y="138"/>
                      <a:pt x="12" y="140"/>
                    </a:cubicBezTo>
                    <a:cubicBezTo>
                      <a:pt x="15" y="143"/>
                      <a:pt x="17" y="147"/>
                      <a:pt x="20" y="151"/>
                    </a:cubicBezTo>
                    <a:cubicBezTo>
                      <a:pt x="21" y="152"/>
                      <a:pt x="23" y="154"/>
                      <a:pt x="24" y="156"/>
                    </a:cubicBezTo>
                    <a:cubicBezTo>
                      <a:pt x="25" y="157"/>
                      <a:pt x="26" y="158"/>
                      <a:pt x="27" y="159"/>
                    </a:cubicBezTo>
                    <a:cubicBezTo>
                      <a:pt x="28" y="160"/>
                      <a:pt x="29" y="161"/>
                      <a:pt x="31" y="162"/>
                    </a:cubicBezTo>
                    <a:cubicBezTo>
                      <a:pt x="36" y="167"/>
                      <a:pt x="41" y="171"/>
                      <a:pt x="47" y="174"/>
                    </a:cubicBezTo>
                    <a:cubicBezTo>
                      <a:pt x="48" y="175"/>
                      <a:pt x="50" y="176"/>
                      <a:pt x="51" y="176"/>
                    </a:cubicBezTo>
                    <a:cubicBezTo>
                      <a:pt x="54" y="178"/>
                      <a:pt x="56" y="179"/>
                      <a:pt x="59" y="180"/>
                    </a:cubicBezTo>
                    <a:cubicBezTo>
                      <a:pt x="61" y="181"/>
                      <a:pt x="62" y="181"/>
                      <a:pt x="63" y="182"/>
                    </a:cubicBezTo>
                    <a:cubicBezTo>
                      <a:pt x="73" y="185"/>
                      <a:pt x="83" y="186"/>
                      <a:pt x="93" y="186"/>
                    </a:cubicBezTo>
                    <a:cubicBezTo>
                      <a:pt x="96" y="186"/>
                      <a:pt x="98" y="186"/>
                      <a:pt x="100" y="186"/>
                    </a:cubicBezTo>
                    <a:cubicBezTo>
                      <a:pt x="100" y="156"/>
                      <a:pt x="100" y="156"/>
                      <a:pt x="100" y="156"/>
                    </a:cubicBezTo>
                    <a:cubicBezTo>
                      <a:pt x="99" y="156"/>
                      <a:pt x="99" y="155"/>
                      <a:pt x="99" y="154"/>
                    </a:cubicBezTo>
                    <a:cubicBezTo>
                      <a:pt x="97" y="153"/>
                      <a:pt x="96" y="150"/>
                      <a:pt x="95" y="148"/>
                    </a:cubicBezTo>
                    <a:cubicBezTo>
                      <a:pt x="95" y="147"/>
                      <a:pt x="94" y="146"/>
                      <a:pt x="93" y="145"/>
                    </a:cubicBezTo>
                    <a:cubicBezTo>
                      <a:pt x="93" y="145"/>
                      <a:pt x="92" y="144"/>
                      <a:pt x="91" y="144"/>
                    </a:cubicBezTo>
                    <a:cubicBezTo>
                      <a:pt x="91" y="143"/>
                      <a:pt x="90" y="142"/>
                      <a:pt x="91" y="141"/>
                    </a:cubicBezTo>
                    <a:cubicBezTo>
                      <a:pt x="91" y="140"/>
                      <a:pt x="93" y="139"/>
                      <a:pt x="93" y="138"/>
                    </a:cubicBezTo>
                    <a:cubicBezTo>
                      <a:pt x="93" y="138"/>
                      <a:pt x="92" y="137"/>
                      <a:pt x="91" y="136"/>
                    </a:cubicBezTo>
                    <a:cubicBezTo>
                      <a:pt x="91" y="135"/>
                      <a:pt x="92" y="134"/>
                      <a:pt x="92" y="133"/>
                    </a:cubicBezTo>
                    <a:cubicBezTo>
                      <a:pt x="92" y="132"/>
                      <a:pt x="93" y="132"/>
                      <a:pt x="93" y="131"/>
                    </a:cubicBezTo>
                    <a:cubicBezTo>
                      <a:pt x="93" y="131"/>
                      <a:pt x="94" y="131"/>
                      <a:pt x="94" y="130"/>
                    </a:cubicBezTo>
                    <a:cubicBezTo>
                      <a:pt x="95" y="130"/>
                      <a:pt x="95" y="129"/>
                      <a:pt x="95" y="129"/>
                    </a:cubicBezTo>
                    <a:cubicBezTo>
                      <a:pt x="96" y="128"/>
                      <a:pt x="97" y="127"/>
                      <a:pt x="98" y="126"/>
                    </a:cubicBezTo>
                    <a:cubicBezTo>
                      <a:pt x="98" y="126"/>
                      <a:pt x="98" y="122"/>
                      <a:pt x="98" y="121"/>
                    </a:cubicBezTo>
                    <a:cubicBezTo>
                      <a:pt x="98" y="120"/>
                      <a:pt x="97" y="119"/>
                      <a:pt x="97" y="119"/>
                    </a:cubicBezTo>
                    <a:cubicBezTo>
                      <a:pt x="96" y="117"/>
                      <a:pt x="96" y="116"/>
                      <a:pt x="95" y="116"/>
                    </a:cubicBezTo>
                    <a:cubicBezTo>
                      <a:pt x="94" y="116"/>
                      <a:pt x="93" y="117"/>
                      <a:pt x="93" y="117"/>
                    </a:cubicBezTo>
                    <a:cubicBezTo>
                      <a:pt x="93" y="118"/>
                      <a:pt x="93" y="119"/>
                      <a:pt x="92" y="119"/>
                    </a:cubicBezTo>
                    <a:cubicBezTo>
                      <a:pt x="91" y="119"/>
                      <a:pt x="91" y="118"/>
                      <a:pt x="89" y="118"/>
                    </a:cubicBezTo>
                    <a:cubicBezTo>
                      <a:pt x="89" y="117"/>
                      <a:pt x="88" y="117"/>
                      <a:pt x="88" y="117"/>
                    </a:cubicBezTo>
                    <a:cubicBezTo>
                      <a:pt x="87" y="117"/>
                      <a:pt x="86" y="115"/>
                      <a:pt x="85" y="115"/>
                    </a:cubicBezTo>
                    <a:cubicBezTo>
                      <a:pt x="84" y="114"/>
                      <a:pt x="84" y="115"/>
                      <a:pt x="83" y="114"/>
                    </a:cubicBezTo>
                    <a:cubicBezTo>
                      <a:pt x="83" y="113"/>
                      <a:pt x="83" y="112"/>
                      <a:pt x="83" y="112"/>
                    </a:cubicBezTo>
                    <a:cubicBezTo>
                      <a:pt x="82" y="111"/>
                      <a:pt x="81" y="109"/>
                      <a:pt x="80" y="108"/>
                    </a:cubicBezTo>
                    <a:cubicBezTo>
                      <a:pt x="79" y="108"/>
                      <a:pt x="78" y="108"/>
                      <a:pt x="77" y="108"/>
                    </a:cubicBezTo>
                    <a:cubicBezTo>
                      <a:pt x="76" y="107"/>
                      <a:pt x="76" y="107"/>
                      <a:pt x="75" y="107"/>
                    </a:cubicBezTo>
                    <a:cubicBezTo>
                      <a:pt x="74" y="107"/>
                      <a:pt x="74" y="107"/>
                      <a:pt x="73" y="107"/>
                    </a:cubicBezTo>
                    <a:cubicBezTo>
                      <a:pt x="71" y="106"/>
                      <a:pt x="70" y="102"/>
                      <a:pt x="68" y="103"/>
                    </a:cubicBezTo>
                    <a:cubicBezTo>
                      <a:pt x="67" y="103"/>
                      <a:pt x="66" y="104"/>
                      <a:pt x="65" y="104"/>
                    </a:cubicBezTo>
                    <a:cubicBezTo>
                      <a:pt x="64" y="104"/>
                      <a:pt x="62" y="103"/>
                      <a:pt x="61" y="102"/>
                    </a:cubicBezTo>
                    <a:cubicBezTo>
                      <a:pt x="60" y="102"/>
                      <a:pt x="58" y="101"/>
                      <a:pt x="57" y="101"/>
                    </a:cubicBezTo>
                    <a:cubicBezTo>
                      <a:pt x="57" y="100"/>
                      <a:pt x="56" y="100"/>
                      <a:pt x="55" y="99"/>
                    </a:cubicBezTo>
                    <a:cubicBezTo>
                      <a:pt x="55" y="99"/>
                      <a:pt x="54" y="99"/>
                      <a:pt x="54" y="99"/>
                    </a:cubicBezTo>
                    <a:cubicBezTo>
                      <a:pt x="53" y="99"/>
                      <a:pt x="52" y="98"/>
                      <a:pt x="51" y="97"/>
                    </a:cubicBezTo>
                    <a:cubicBezTo>
                      <a:pt x="51" y="97"/>
                      <a:pt x="50" y="96"/>
                      <a:pt x="50" y="95"/>
                    </a:cubicBezTo>
                    <a:cubicBezTo>
                      <a:pt x="50" y="95"/>
                      <a:pt x="51" y="94"/>
                      <a:pt x="51" y="93"/>
                    </a:cubicBezTo>
                    <a:cubicBezTo>
                      <a:pt x="51" y="91"/>
                      <a:pt x="49" y="89"/>
                      <a:pt x="48" y="88"/>
                    </a:cubicBezTo>
                    <a:cubicBezTo>
                      <a:pt x="47" y="87"/>
                      <a:pt x="46" y="86"/>
                      <a:pt x="45" y="85"/>
                    </a:cubicBezTo>
                    <a:cubicBezTo>
                      <a:pt x="45" y="84"/>
                      <a:pt x="45" y="84"/>
                      <a:pt x="45" y="83"/>
                    </a:cubicBezTo>
                    <a:cubicBezTo>
                      <a:pt x="45" y="83"/>
                      <a:pt x="44" y="82"/>
                      <a:pt x="44" y="81"/>
                    </a:cubicBezTo>
                    <a:cubicBezTo>
                      <a:pt x="43" y="80"/>
                      <a:pt x="42" y="79"/>
                      <a:pt x="42" y="78"/>
                    </a:cubicBezTo>
                    <a:cubicBezTo>
                      <a:pt x="42" y="77"/>
                      <a:pt x="42" y="76"/>
                      <a:pt x="42" y="75"/>
                    </a:cubicBezTo>
                    <a:cubicBezTo>
                      <a:pt x="41" y="73"/>
                      <a:pt x="38" y="74"/>
                      <a:pt x="39" y="76"/>
                    </a:cubicBezTo>
                    <a:cubicBezTo>
                      <a:pt x="39" y="77"/>
                      <a:pt x="40" y="78"/>
                      <a:pt x="40" y="79"/>
                    </a:cubicBezTo>
                    <a:cubicBezTo>
                      <a:pt x="40" y="79"/>
                      <a:pt x="40" y="80"/>
                      <a:pt x="41" y="81"/>
                    </a:cubicBezTo>
                    <a:cubicBezTo>
                      <a:pt x="41" y="82"/>
                      <a:pt x="42" y="82"/>
                      <a:pt x="42" y="83"/>
                    </a:cubicBezTo>
                    <a:cubicBezTo>
                      <a:pt x="42" y="85"/>
                      <a:pt x="42" y="86"/>
                      <a:pt x="43" y="87"/>
                    </a:cubicBezTo>
                    <a:cubicBezTo>
                      <a:pt x="43" y="88"/>
                      <a:pt x="44" y="88"/>
                      <a:pt x="44" y="89"/>
                    </a:cubicBezTo>
                    <a:cubicBezTo>
                      <a:pt x="43" y="90"/>
                      <a:pt x="42" y="89"/>
                      <a:pt x="42" y="88"/>
                    </a:cubicBezTo>
                    <a:cubicBezTo>
                      <a:pt x="41" y="88"/>
                      <a:pt x="40" y="87"/>
                      <a:pt x="40" y="86"/>
                    </a:cubicBezTo>
                    <a:cubicBezTo>
                      <a:pt x="40" y="86"/>
                      <a:pt x="40" y="85"/>
                      <a:pt x="40" y="84"/>
                    </a:cubicBezTo>
                    <a:cubicBezTo>
                      <a:pt x="40" y="83"/>
                      <a:pt x="37" y="83"/>
                      <a:pt x="37" y="81"/>
                    </a:cubicBezTo>
                    <a:cubicBezTo>
                      <a:pt x="37" y="81"/>
                      <a:pt x="38" y="80"/>
                      <a:pt x="38" y="80"/>
                    </a:cubicBezTo>
                    <a:cubicBezTo>
                      <a:pt x="38" y="79"/>
                      <a:pt x="37" y="78"/>
                      <a:pt x="37" y="77"/>
                    </a:cubicBezTo>
                    <a:cubicBezTo>
                      <a:pt x="36" y="76"/>
                      <a:pt x="36" y="75"/>
                      <a:pt x="36" y="74"/>
                    </a:cubicBezTo>
                    <a:cubicBezTo>
                      <a:pt x="36" y="73"/>
                      <a:pt x="36" y="72"/>
                      <a:pt x="36" y="71"/>
                    </a:cubicBezTo>
                    <a:cubicBezTo>
                      <a:pt x="36" y="70"/>
                      <a:pt x="35" y="69"/>
                      <a:pt x="34" y="69"/>
                    </a:cubicBezTo>
                    <a:cubicBezTo>
                      <a:pt x="33" y="69"/>
                      <a:pt x="32" y="69"/>
                      <a:pt x="32" y="68"/>
                    </a:cubicBezTo>
                    <a:cubicBezTo>
                      <a:pt x="32" y="67"/>
                      <a:pt x="31" y="66"/>
                      <a:pt x="31" y="65"/>
                    </a:cubicBezTo>
                    <a:cubicBezTo>
                      <a:pt x="31" y="64"/>
                      <a:pt x="31" y="63"/>
                      <a:pt x="31" y="62"/>
                    </a:cubicBezTo>
                    <a:cubicBezTo>
                      <a:pt x="31" y="60"/>
                      <a:pt x="31" y="59"/>
                      <a:pt x="31" y="58"/>
                    </a:cubicBezTo>
                    <a:cubicBezTo>
                      <a:pt x="32" y="57"/>
                      <a:pt x="33" y="56"/>
                      <a:pt x="33" y="55"/>
                    </a:cubicBezTo>
                    <a:cubicBezTo>
                      <a:pt x="34" y="55"/>
                      <a:pt x="34" y="54"/>
                      <a:pt x="34" y="53"/>
                    </a:cubicBezTo>
                    <a:cubicBezTo>
                      <a:pt x="35" y="52"/>
                      <a:pt x="36" y="51"/>
                      <a:pt x="37" y="49"/>
                    </a:cubicBezTo>
                    <a:cubicBezTo>
                      <a:pt x="39" y="48"/>
                      <a:pt x="40" y="47"/>
                      <a:pt x="40" y="45"/>
                    </a:cubicBezTo>
                    <a:cubicBezTo>
                      <a:pt x="41" y="44"/>
                      <a:pt x="41" y="43"/>
                      <a:pt x="41" y="43"/>
                    </a:cubicBezTo>
                    <a:cubicBezTo>
                      <a:pt x="41" y="42"/>
                      <a:pt x="39" y="41"/>
                      <a:pt x="39" y="40"/>
                    </a:cubicBezTo>
                    <a:cubicBezTo>
                      <a:pt x="39" y="39"/>
                      <a:pt x="40" y="39"/>
                      <a:pt x="41" y="38"/>
                    </a:cubicBezTo>
                    <a:cubicBezTo>
                      <a:pt x="41" y="38"/>
                      <a:pt x="41" y="37"/>
                      <a:pt x="41" y="36"/>
                    </a:cubicBezTo>
                    <a:cubicBezTo>
                      <a:pt x="41" y="35"/>
                      <a:pt x="40" y="34"/>
                      <a:pt x="41" y="33"/>
                    </a:cubicBezTo>
                    <a:cubicBezTo>
                      <a:pt x="41" y="33"/>
                      <a:pt x="42" y="32"/>
                      <a:pt x="41" y="31"/>
                    </a:cubicBezTo>
                    <a:cubicBezTo>
                      <a:pt x="41" y="30"/>
                      <a:pt x="40" y="32"/>
                      <a:pt x="39" y="31"/>
                    </a:cubicBezTo>
                    <a:cubicBezTo>
                      <a:pt x="38" y="31"/>
                      <a:pt x="39" y="30"/>
                      <a:pt x="39" y="29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9" y="27"/>
                      <a:pt x="40" y="26"/>
                      <a:pt x="40" y="26"/>
                    </a:cubicBezTo>
                    <a:cubicBezTo>
                      <a:pt x="39" y="26"/>
                      <a:pt x="39" y="25"/>
                      <a:pt x="38" y="24"/>
                    </a:cubicBezTo>
                    <a:cubicBezTo>
                      <a:pt x="49" y="15"/>
                      <a:pt x="63" y="9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7"/>
                      <a:pt x="78" y="7"/>
                    </a:cubicBezTo>
                    <a:cubicBezTo>
                      <a:pt x="79" y="6"/>
                      <a:pt x="80" y="7"/>
                      <a:pt x="81" y="7"/>
                    </a:cubicBezTo>
                    <a:cubicBezTo>
                      <a:pt x="82" y="7"/>
                      <a:pt x="83" y="6"/>
                      <a:pt x="84" y="7"/>
                    </a:cubicBezTo>
                    <a:cubicBezTo>
                      <a:pt x="86" y="7"/>
                      <a:pt x="88" y="9"/>
                      <a:pt x="90" y="8"/>
                    </a:cubicBezTo>
                    <a:cubicBezTo>
                      <a:pt x="90" y="7"/>
                      <a:pt x="90" y="7"/>
                      <a:pt x="90" y="6"/>
                    </a:cubicBezTo>
                    <a:cubicBezTo>
                      <a:pt x="91" y="6"/>
                      <a:pt x="91" y="5"/>
                      <a:pt x="91" y="5"/>
                    </a:cubicBezTo>
                    <a:cubicBezTo>
                      <a:pt x="92" y="5"/>
                      <a:pt x="93" y="5"/>
                      <a:pt x="93" y="5"/>
                    </a:cubicBezTo>
                    <a:cubicBezTo>
                      <a:pt x="96" y="5"/>
                      <a:pt x="98" y="5"/>
                      <a:pt x="100" y="5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8" y="0"/>
                      <a:pt x="97" y="0"/>
                      <a:pt x="95" y="0"/>
                    </a:cubicBezTo>
                    <a:cubicBezTo>
                      <a:pt x="94" y="0"/>
                      <a:pt x="94" y="0"/>
                      <a:pt x="93" y="0"/>
                    </a:cubicBezTo>
                    <a:cubicBezTo>
                      <a:pt x="92" y="0"/>
                      <a:pt x="91" y="0"/>
                      <a:pt x="90" y="0"/>
                    </a:cubicBezTo>
                    <a:cubicBezTo>
                      <a:pt x="81" y="0"/>
                      <a:pt x="72" y="2"/>
                      <a:pt x="63" y="5"/>
                    </a:cubicBezTo>
                    <a:cubicBezTo>
                      <a:pt x="62" y="5"/>
                      <a:pt x="61" y="6"/>
                      <a:pt x="59" y="6"/>
                    </a:cubicBezTo>
                    <a:cubicBezTo>
                      <a:pt x="59" y="6"/>
                      <a:pt x="58" y="6"/>
                      <a:pt x="58" y="7"/>
                    </a:cubicBezTo>
                    <a:cubicBezTo>
                      <a:pt x="57" y="7"/>
                      <a:pt x="56" y="7"/>
                      <a:pt x="55" y="8"/>
                    </a:cubicBezTo>
                    <a:cubicBezTo>
                      <a:pt x="54" y="9"/>
                      <a:pt x="52" y="9"/>
                      <a:pt x="51" y="10"/>
                    </a:cubicBezTo>
                    <a:cubicBezTo>
                      <a:pt x="49" y="11"/>
                      <a:pt x="48" y="11"/>
                      <a:pt x="47" y="12"/>
                    </a:cubicBezTo>
                    <a:cubicBezTo>
                      <a:pt x="42" y="15"/>
                      <a:pt x="37" y="19"/>
                      <a:pt x="32" y="22"/>
                    </a:cubicBezTo>
                    <a:cubicBezTo>
                      <a:pt x="32" y="23"/>
                      <a:pt x="31" y="23"/>
                      <a:pt x="31" y="24"/>
                    </a:cubicBezTo>
                    <a:cubicBezTo>
                      <a:pt x="29" y="25"/>
                      <a:pt x="28" y="26"/>
                      <a:pt x="27" y="27"/>
                    </a:cubicBezTo>
                    <a:cubicBezTo>
                      <a:pt x="26" y="28"/>
                      <a:pt x="25" y="29"/>
                      <a:pt x="24" y="30"/>
                    </a:cubicBezTo>
                    <a:cubicBezTo>
                      <a:pt x="23" y="32"/>
                      <a:pt x="21" y="34"/>
                      <a:pt x="20" y="35"/>
                    </a:cubicBezTo>
                    <a:cubicBezTo>
                      <a:pt x="17" y="39"/>
                      <a:pt x="15" y="43"/>
                      <a:pt x="12" y="47"/>
                    </a:cubicBezTo>
                    <a:cubicBezTo>
                      <a:pt x="12" y="48"/>
                      <a:pt x="11" y="49"/>
                      <a:pt x="10" y="51"/>
                    </a:cubicBezTo>
                    <a:cubicBezTo>
                      <a:pt x="10" y="51"/>
                      <a:pt x="10" y="52"/>
                      <a:pt x="9" y="53"/>
                    </a:cubicBezTo>
                    <a:cubicBezTo>
                      <a:pt x="8" y="55"/>
                      <a:pt x="7" y="57"/>
                      <a:pt x="6" y="59"/>
                    </a:cubicBezTo>
                    <a:cubicBezTo>
                      <a:pt x="6" y="60"/>
                      <a:pt x="6" y="60"/>
                      <a:pt x="6" y="61"/>
                    </a:cubicBezTo>
                    <a:cubicBezTo>
                      <a:pt x="5" y="64"/>
                      <a:pt x="4" y="67"/>
                      <a:pt x="3" y="70"/>
                    </a:cubicBezTo>
                    <a:cubicBezTo>
                      <a:pt x="3" y="71"/>
                      <a:pt x="2" y="73"/>
                      <a:pt x="2" y="74"/>
                    </a:cubicBezTo>
                    <a:close/>
                    <a:moveTo>
                      <a:pt x="100" y="73"/>
                    </a:moveTo>
                    <a:cubicBezTo>
                      <a:pt x="100" y="116"/>
                      <a:pt x="100" y="116"/>
                      <a:pt x="100" y="116"/>
                    </a:cubicBezTo>
                    <a:cubicBezTo>
                      <a:pt x="100" y="117"/>
                      <a:pt x="99" y="117"/>
                      <a:pt x="99" y="117"/>
                    </a:cubicBezTo>
                    <a:cubicBezTo>
                      <a:pt x="98" y="117"/>
                      <a:pt x="97" y="116"/>
                      <a:pt x="96" y="115"/>
                    </a:cubicBezTo>
                    <a:cubicBezTo>
                      <a:pt x="94" y="114"/>
                      <a:pt x="93" y="116"/>
                      <a:pt x="91" y="116"/>
                    </a:cubicBezTo>
                    <a:cubicBezTo>
                      <a:pt x="89" y="116"/>
                      <a:pt x="87" y="113"/>
                      <a:pt x="87" y="112"/>
                    </a:cubicBezTo>
                    <a:cubicBezTo>
                      <a:pt x="87" y="111"/>
                      <a:pt x="88" y="109"/>
                      <a:pt x="88" y="108"/>
                    </a:cubicBezTo>
                    <a:cubicBezTo>
                      <a:pt x="88" y="107"/>
                      <a:pt x="88" y="106"/>
                      <a:pt x="88" y="105"/>
                    </a:cubicBezTo>
                    <a:cubicBezTo>
                      <a:pt x="88" y="104"/>
                      <a:pt x="87" y="103"/>
                      <a:pt x="86" y="103"/>
                    </a:cubicBezTo>
                    <a:cubicBezTo>
                      <a:pt x="84" y="103"/>
                      <a:pt x="82" y="104"/>
                      <a:pt x="79" y="103"/>
                    </a:cubicBezTo>
                    <a:cubicBezTo>
                      <a:pt x="79" y="102"/>
                      <a:pt x="80" y="102"/>
                      <a:pt x="80" y="101"/>
                    </a:cubicBezTo>
                    <a:cubicBezTo>
                      <a:pt x="80" y="101"/>
                      <a:pt x="80" y="100"/>
                      <a:pt x="80" y="100"/>
                    </a:cubicBezTo>
                    <a:cubicBezTo>
                      <a:pt x="81" y="99"/>
                      <a:pt x="81" y="99"/>
                      <a:pt x="82" y="98"/>
                    </a:cubicBezTo>
                    <a:cubicBezTo>
                      <a:pt x="82" y="97"/>
                      <a:pt x="82" y="97"/>
                      <a:pt x="82" y="96"/>
                    </a:cubicBezTo>
                    <a:cubicBezTo>
                      <a:pt x="82" y="95"/>
                      <a:pt x="83" y="95"/>
                      <a:pt x="83" y="94"/>
                    </a:cubicBezTo>
                    <a:cubicBezTo>
                      <a:pt x="83" y="94"/>
                      <a:pt x="83" y="93"/>
                      <a:pt x="82" y="93"/>
                    </a:cubicBezTo>
                    <a:cubicBezTo>
                      <a:pt x="80" y="93"/>
                      <a:pt x="79" y="93"/>
                      <a:pt x="78" y="93"/>
                    </a:cubicBezTo>
                    <a:cubicBezTo>
                      <a:pt x="76" y="94"/>
                      <a:pt x="77" y="97"/>
                      <a:pt x="75" y="98"/>
                    </a:cubicBezTo>
                    <a:cubicBezTo>
                      <a:pt x="74" y="98"/>
                      <a:pt x="73" y="98"/>
                      <a:pt x="72" y="98"/>
                    </a:cubicBezTo>
                    <a:cubicBezTo>
                      <a:pt x="71" y="98"/>
                      <a:pt x="70" y="99"/>
                      <a:pt x="70" y="99"/>
                    </a:cubicBezTo>
                    <a:cubicBezTo>
                      <a:pt x="69" y="99"/>
                      <a:pt x="67" y="98"/>
                      <a:pt x="67" y="97"/>
                    </a:cubicBezTo>
                    <a:cubicBezTo>
                      <a:pt x="66" y="97"/>
                      <a:pt x="65" y="94"/>
                      <a:pt x="65" y="94"/>
                    </a:cubicBezTo>
                    <a:cubicBezTo>
                      <a:pt x="64" y="91"/>
                      <a:pt x="65" y="88"/>
                      <a:pt x="66" y="86"/>
                    </a:cubicBezTo>
                    <a:cubicBezTo>
                      <a:pt x="66" y="86"/>
                      <a:pt x="67" y="85"/>
                      <a:pt x="67" y="85"/>
                    </a:cubicBezTo>
                    <a:cubicBezTo>
                      <a:pt x="67" y="84"/>
                      <a:pt x="67" y="83"/>
                      <a:pt x="67" y="82"/>
                    </a:cubicBezTo>
                    <a:cubicBezTo>
                      <a:pt x="68" y="81"/>
                      <a:pt x="69" y="80"/>
                      <a:pt x="71" y="79"/>
                    </a:cubicBezTo>
                    <a:cubicBezTo>
                      <a:pt x="72" y="79"/>
                      <a:pt x="73" y="77"/>
                      <a:pt x="75" y="77"/>
                    </a:cubicBezTo>
                    <a:cubicBezTo>
                      <a:pt x="76" y="77"/>
                      <a:pt x="77" y="78"/>
                      <a:pt x="78" y="78"/>
                    </a:cubicBezTo>
                    <a:cubicBezTo>
                      <a:pt x="79" y="78"/>
                      <a:pt x="79" y="78"/>
                      <a:pt x="80" y="78"/>
                    </a:cubicBezTo>
                    <a:cubicBezTo>
                      <a:pt x="82" y="79"/>
                      <a:pt x="82" y="77"/>
                      <a:pt x="84" y="76"/>
                    </a:cubicBezTo>
                    <a:cubicBezTo>
                      <a:pt x="85" y="76"/>
                      <a:pt x="87" y="76"/>
                      <a:pt x="88" y="76"/>
                    </a:cubicBezTo>
                    <a:cubicBezTo>
                      <a:pt x="89" y="76"/>
                      <a:pt x="90" y="77"/>
                      <a:pt x="90" y="77"/>
                    </a:cubicBezTo>
                    <a:cubicBezTo>
                      <a:pt x="91" y="77"/>
                      <a:pt x="92" y="77"/>
                      <a:pt x="92" y="77"/>
                    </a:cubicBezTo>
                    <a:cubicBezTo>
                      <a:pt x="93" y="77"/>
                      <a:pt x="94" y="78"/>
                      <a:pt x="94" y="79"/>
                    </a:cubicBezTo>
                    <a:cubicBezTo>
                      <a:pt x="94" y="80"/>
                      <a:pt x="93" y="81"/>
                      <a:pt x="93" y="82"/>
                    </a:cubicBezTo>
                    <a:cubicBezTo>
                      <a:pt x="94" y="83"/>
                      <a:pt x="96" y="83"/>
                      <a:pt x="97" y="83"/>
                    </a:cubicBezTo>
                    <a:cubicBezTo>
                      <a:pt x="98" y="83"/>
                      <a:pt x="98" y="81"/>
                      <a:pt x="97" y="80"/>
                    </a:cubicBezTo>
                    <a:cubicBezTo>
                      <a:pt x="97" y="80"/>
                      <a:pt x="98" y="79"/>
                      <a:pt x="97" y="79"/>
                    </a:cubicBezTo>
                    <a:cubicBezTo>
                      <a:pt x="97" y="78"/>
                      <a:pt x="97" y="78"/>
                      <a:pt x="97" y="77"/>
                    </a:cubicBezTo>
                    <a:cubicBezTo>
                      <a:pt x="97" y="75"/>
                      <a:pt x="98" y="74"/>
                      <a:pt x="100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02" name="Freeform 74">
                <a:extLst>
                  <a:ext uri="{FF2B5EF4-FFF2-40B4-BE49-F238E27FC236}">
                    <a16:creationId xmlns:a16="http://schemas.microsoft.com/office/drawing/2014/main" id="{C5D77F31-14E4-48C0-AC8E-636DCFDCA09A}"/>
                  </a:ext>
                </a:extLst>
              </p:cNvPr>
              <p:cNvSpPr/>
              <p:nvPr/>
            </p:nvSpPr>
            <p:spPr bwMode="auto">
              <a:xfrm>
                <a:off x="-4767263" y="6270625"/>
                <a:ext cx="231775" cy="228600"/>
              </a:xfrm>
              <a:custGeom>
                <a:avLst/>
                <a:gdLst>
                  <a:gd name="T0" fmla="*/ 14 w 62"/>
                  <a:gd name="T1" fmla="*/ 56 h 61"/>
                  <a:gd name="T2" fmla="*/ 31 w 62"/>
                  <a:gd name="T3" fmla="*/ 61 h 61"/>
                  <a:gd name="T4" fmla="*/ 62 w 62"/>
                  <a:gd name="T5" fmla="*/ 31 h 61"/>
                  <a:gd name="T6" fmla="*/ 31 w 62"/>
                  <a:gd name="T7" fmla="*/ 0 h 61"/>
                  <a:gd name="T8" fmla="*/ 0 w 62"/>
                  <a:gd name="T9" fmla="*/ 26 h 61"/>
                  <a:gd name="T10" fmla="*/ 31 w 62"/>
                  <a:gd name="T11" fmla="*/ 26 h 61"/>
                  <a:gd name="T12" fmla="*/ 41 w 62"/>
                  <a:gd name="T13" fmla="*/ 26 h 61"/>
                  <a:gd name="T14" fmla="*/ 34 w 62"/>
                  <a:gd name="T15" fmla="*/ 34 h 61"/>
                  <a:gd name="T16" fmla="*/ 14 w 62"/>
                  <a:gd name="T17" fmla="*/ 5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61">
                    <a:moveTo>
                      <a:pt x="14" y="56"/>
                    </a:moveTo>
                    <a:cubicBezTo>
                      <a:pt x="19" y="60"/>
                      <a:pt x="25" y="61"/>
                      <a:pt x="31" y="61"/>
                    </a:cubicBezTo>
                    <a:cubicBezTo>
                      <a:pt x="48" y="61"/>
                      <a:pt x="62" y="48"/>
                      <a:pt x="62" y="31"/>
                    </a:cubicBezTo>
                    <a:cubicBezTo>
                      <a:pt x="62" y="14"/>
                      <a:pt x="48" y="0"/>
                      <a:pt x="31" y="0"/>
                    </a:cubicBezTo>
                    <a:cubicBezTo>
                      <a:pt x="15" y="0"/>
                      <a:pt x="3" y="11"/>
                      <a:pt x="0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34" y="34"/>
                      <a:pt x="34" y="34"/>
                      <a:pt x="34" y="34"/>
                    </a:cubicBezTo>
                    <a:lnTo>
                      <a:pt x="14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03" name="Freeform 75">
                <a:extLst>
                  <a:ext uri="{FF2B5EF4-FFF2-40B4-BE49-F238E27FC236}">
                    <a16:creationId xmlns:a16="http://schemas.microsoft.com/office/drawing/2014/main" id="{B5944EFD-AAA5-4263-B9BC-CACE4D649984}"/>
                  </a:ext>
                </a:extLst>
              </p:cNvPr>
              <p:cNvSpPr/>
              <p:nvPr/>
            </p:nvSpPr>
            <p:spPr bwMode="auto">
              <a:xfrm>
                <a:off x="-5129213" y="6386513"/>
                <a:ext cx="477838" cy="447675"/>
              </a:xfrm>
              <a:custGeom>
                <a:avLst/>
                <a:gdLst>
                  <a:gd name="T0" fmla="*/ 57 w 127"/>
                  <a:gd name="T1" fmla="*/ 63 h 119"/>
                  <a:gd name="T2" fmla="*/ 57 w 127"/>
                  <a:gd name="T3" fmla="*/ 67 h 119"/>
                  <a:gd name="T4" fmla="*/ 57 w 127"/>
                  <a:gd name="T5" fmla="*/ 70 h 119"/>
                  <a:gd name="T6" fmla="*/ 57 w 127"/>
                  <a:gd name="T7" fmla="*/ 109 h 119"/>
                  <a:gd name="T8" fmla="*/ 42 w 127"/>
                  <a:gd name="T9" fmla="*/ 119 h 119"/>
                  <a:gd name="T10" fmla="*/ 83 w 127"/>
                  <a:gd name="T11" fmla="*/ 119 h 119"/>
                  <a:gd name="T12" fmla="*/ 70 w 127"/>
                  <a:gd name="T13" fmla="*/ 109 h 119"/>
                  <a:gd name="T14" fmla="*/ 70 w 127"/>
                  <a:gd name="T15" fmla="*/ 70 h 119"/>
                  <a:gd name="T16" fmla="*/ 70 w 127"/>
                  <a:gd name="T17" fmla="*/ 67 h 119"/>
                  <a:gd name="T18" fmla="*/ 70 w 127"/>
                  <a:gd name="T19" fmla="*/ 63 h 119"/>
                  <a:gd name="T20" fmla="*/ 106 w 127"/>
                  <a:gd name="T21" fmla="*/ 23 h 119"/>
                  <a:gd name="T22" fmla="*/ 127 w 127"/>
                  <a:gd name="T23" fmla="*/ 0 h 119"/>
                  <a:gd name="T24" fmla="*/ 96 w 127"/>
                  <a:gd name="T25" fmla="*/ 0 h 119"/>
                  <a:gd name="T26" fmla="*/ 0 w 127"/>
                  <a:gd name="T27" fmla="*/ 0 h 119"/>
                  <a:gd name="T28" fmla="*/ 57 w 127"/>
                  <a:gd name="T29" fmla="*/ 63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7" h="119">
                    <a:moveTo>
                      <a:pt x="57" y="63"/>
                    </a:moveTo>
                    <a:cubicBezTo>
                      <a:pt x="57" y="67"/>
                      <a:pt x="57" y="67"/>
                      <a:pt x="57" y="67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7" y="109"/>
                      <a:pt x="57" y="109"/>
                      <a:pt x="57" y="109"/>
                    </a:cubicBezTo>
                    <a:cubicBezTo>
                      <a:pt x="48" y="110"/>
                      <a:pt x="42" y="114"/>
                      <a:pt x="42" y="119"/>
                    </a:cubicBezTo>
                    <a:cubicBezTo>
                      <a:pt x="83" y="119"/>
                      <a:pt x="83" y="119"/>
                      <a:pt x="83" y="119"/>
                    </a:cubicBezTo>
                    <a:cubicBezTo>
                      <a:pt x="83" y="114"/>
                      <a:pt x="78" y="110"/>
                      <a:pt x="70" y="109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7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04" name="Freeform 76">
                <a:extLst>
                  <a:ext uri="{FF2B5EF4-FFF2-40B4-BE49-F238E27FC236}">
                    <a16:creationId xmlns:a16="http://schemas.microsoft.com/office/drawing/2014/main" id="{CC3A2544-AE14-48C4-8AE8-703554901F8D}"/>
                  </a:ext>
                </a:extLst>
              </p:cNvPr>
              <p:cNvSpPr/>
              <p:nvPr/>
            </p:nvSpPr>
            <p:spPr bwMode="auto">
              <a:xfrm>
                <a:off x="-2576513" y="8853488"/>
                <a:ext cx="539750" cy="142875"/>
              </a:xfrm>
              <a:custGeom>
                <a:avLst/>
                <a:gdLst>
                  <a:gd name="T0" fmla="*/ 222 w 340"/>
                  <a:gd name="T1" fmla="*/ 45 h 90"/>
                  <a:gd name="T2" fmla="*/ 118 w 340"/>
                  <a:gd name="T3" fmla="*/ 45 h 90"/>
                  <a:gd name="T4" fmla="*/ 118 w 340"/>
                  <a:gd name="T5" fmla="*/ 0 h 90"/>
                  <a:gd name="T6" fmla="*/ 0 w 340"/>
                  <a:gd name="T7" fmla="*/ 0 h 90"/>
                  <a:gd name="T8" fmla="*/ 0 w 340"/>
                  <a:gd name="T9" fmla="*/ 90 h 90"/>
                  <a:gd name="T10" fmla="*/ 340 w 340"/>
                  <a:gd name="T11" fmla="*/ 90 h 90"/>
                  <a:gd name="T12" fmla="*/ 340 w 340"/>
                  <a:gd name="T13" fmla="*/ 0 h 90"/>
                  <a:gd name="T14" fmla="*/ 222 w 340"/>
                  <a:gd name="T15" fmla="*/ 0 h 90"/>
                  <a:gd name="T16" fmla="*/ 222 w 340"/>
                  <a:gd name="T1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0" h="90">
                    <a:moveTo>
                      <a:pt x="222" y="45"/>
                    </a:moveTo>
                    <a:lnTo>
                      <a:pt x="118" y="45"/>
                    </a:lnTo>
                    <a:lnTo>
                      <a:pt x="118" y="0"/>
                    </a:lnTo>
                    <a:lnTo>
                      <a:pt x="0" y="0"/>
                    </a:lnTo>
                    <a:lnTo>
                      <a:pt x="0" y="90"/>
                    </a:lnTo>
                    <a:lnTo>
                      <a:pt x="340" y="90"/>
                    </a:lnTo>
                    <a:lnTo>
                      <a:pt x="340" y="0"/>
                    </a:lnTo>
                    <a:lnTo>
                      <a:pt x="222" y="0"/>
                    </a:lnTo>
                    <a:lnTo>
                      <a:pt x="222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05" name="Rectangle 77">
                <a:extLst>
                  <a:ext uri="{FF2B5EF4-FFF2-40B4-BE49-F238E27FC236}">
                    <a16:creationId xmlns:a16="http://schemas.microsoft.com/office/drawing/2014/main" id="{9FE38CBC-6674-4030-A9EF-6FC37EFDA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359025" y="8853488"/>
                <a:ext cx="104775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06" name="Freeform 78">
                <a:extLst>
                  <a:ext uri="{FF2B5EF4-FFF2-40B4-BE49-F238E27FC236}">
                    <a16:creationId xmlns:a16="http://schemas.microsoft.com/office/drawing/2014/main" id="{B0A09CF2-84D7-4A95-92D0-369952823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576513" y="8537575"/>
                <a:ext cx="539750" cy="285750"/>
              </a:xfrm>
              <a:custGeom>
                <a:avLst/>
                <a:gdLst>
                  <a:gd name="T0" fmla="*/ 253 w 340"/>
                  <a:gd name="T1" fmla="*/ 0 h 180"/>
                  <a:gd name="T2" fmla="*/ 170 w 340"/>
                  <a:gd name="T3" fmla="*/ 0 h 180"/>
                  <a:gd name="T4" fmla="*/ 170 w 340"/>
                  <a:gd name="T5" fmla="*/ 31 h 180"/>
                  <a:gd name="T6" fmla="*/ 224 w 340"/>
                  <a:gd name="T7" fmla="*/ 31 h 180"/>
                  <a:gd name="T8" fmla="*/ 224 w 340"/>
                  <a:gd name="T9" fmla="*/ 67 h 180"/>
                  <a:gd name="T10" fmla="*/ 170 w 340"/>
                  <a:gd name="T11" fmla="*/ 67 h 180"/>
                  <a:gd name="T12" fmla="*/ 170 w 340"/>
                  <a:gd name="T13" fmla="*/ 180 h 180"/>
                  <a:gd name="T14" fmla="*/ 222 w 340"/>
                  <a:gd name="T15" fmla="*/ 180 h 180"/>
                  <a:gd name="T16" fmla="*/ 340 w 340"/>
                  <a:gd name="T17" fmla="*/ 180 h 180"/>
                  <a:gd name="T18" fmla="*/ 340 w 340"/>
                  <a:gd name="T19" fmla="*/ 67 h 180"/>
                  <a:gd name="T20" fmla="*/ 253 w 340"/>
                  <a:gd name="T21" fmla="*/ 67 h 180"/>
                  <a:gd name="T22" fmla="*/ 253 w 340"/>
                  <a:gd name="T23" fmla="*/ 0 h 180"/>
                  <a:gd name="T24" fmla="*/ 170 w 340"/>
                  <a:gd name="T25" fmla="*/ 0 h 180"/>
                  <a:gd name="T26" fmla="*/ 87 w 340"/>
                  <a:gd name="T27" fmla="*/ 0 h 180"/>
                  <a:gd name="T28" fmla="*/ 87 w 340"/>
                  <a:gd name="T29" fmla="*/ 67 h 180"/>
                  <a:gd name="T30" fmla="*/ 0 w 340"/>
                  <a:gd name="T31" fmla="*/ 67 h 180"/>
                  <a:gd name="T32" fmla="*/ 0 w 340"/>
                  <a:gd name="T33" fmla="*/ 180 h 180"/>
                  <a:gd name="T34" fmla="*/ 118 w 340"/>
                  <a:gd name="T35" fmla="*/ 180 h 180"/>
                  <a:gd name="T36" fmla="*/ 170 w 340"/>
                  <a:gd name="T37" fmla="*/ 180 h 180"/>
                  <a:gd name="T38" fmla="*/ 170 w 340"/>
                  <a:gd name="T39" fmla="*/ 67 h 180"/>
                  <a:gd name="T40" fmla="*/ 116 w 340"/>
                  <a:gd name="T41" fmla="*/ 67 h 180"/>
                  <a:gd name="T42" fmla="*/ 116 w 340"/>
                  <a:gd name="T43" fmla="*/ 67 h 180"/>
                  <a:gd name="T44" fmla="*/ 116 w 340"/>
                  <a:gd name="T45" fmla="*/ 31 h 180"/>
                  <a:gd name="T46" fmla="*/ 170 w 340"/>
                  <a:gd name="T47" fmla="*/ 31 h 180"/>
                  <a:gd name="T48" fmla="*/ 170 w 340"/>
                  <a:gd name="T4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0" h="180">
                    <a:moveTo>
                      <a:pt x="253" y="0"/>
                    </a:moveTo>
                    <a:lnTo>
                      <a:pt x="170" y="0"/>
                    </a:lnTo>
                    <a:lnTo>
                      <a:pt x="170" y="31"/>
                    </a:lnTo>
                    <a:lnTo>
                      <a:pt x="224" y="31"/>
                    </a:lnTo>
                    <a:lnTo>
                      <a:pt x="224" y="67"/>
                    </a:lnTo>
                    <a:lnTo>
                      <a:pt x="170" y="67"/>
                    </a:lnTo>
                    <a:lnTo>
                      <a:pt x="170" y="180"/>
                    </a:lnTo>
                    <a:lnTo>
                      <a:pt x="222" y="180"/>
                    </a:lnTo>
                    <a:lnTo>
                      <a:pt x="340" y="180"/>
                    </a:lnTo>
                    <a:lnTo>
                      <a:pt x="340" y="67"/>
                    </a:lnTo>
                    <a:lnTo>
                      <a:pt x="253" y="67"/>
                    </a:lnTo>
                    <a:lnTo>
                      <a:pt x="253" y="0"/>
                    </a:lnTo>
                    <a:close/>
                    <a:moveTo>
                      <a:pt x="170" y="0"/>
                    </a:moveTo>
                    <a:lnTo>
                      <a:pt x="87" y="0"/>
                    </a:lnTo>
                    <a:lnTo>
                      <a:pt x="87" y="67"/>
                    </a:lnTo>
                    <a:lnTo>
                      <a:pt x="0" y="67"/>
                    </a:lnTo>
                    <a:lnTo>
                      <a:pt x="0" y="180"/>
                    </a:lnTo>
                    <a:lnTo>
                      <a:pt x="118" y="180"/>
                    </a:lnTo>
                    <a:lnTo>
                      <a:pt x="170" y="180"/>
                    </a:lnTo>
                    <a:lnTo>
                      <a:pt x="170" y="67"/>
                    </a:lnTo>
                    <a:lnTo>
                      <a:pt x="116" y="67"/>
                    </a:lnTo>
                    <a:lnTo>
                      <a:pt x="116" y="67"/>
                    </a:lnTo>
                    <a:lnTo>
                      <a:pt x="116" y="31"/>
                    </a:lnTo>
                    <a:lnTo>
                      <a:pt x="170" y="31"/>
                    </a:ln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07" name="Freeform 79">
                <a:extLst>
                  <a:ext uri="{FF2B5EF4-FFF2-40B4-BE49-F238E27FC236}">
                    <a16:creationId xmlns:a16="http://schemas.microsoft.com/office/drawing/2014/main" id="{01A25D18-B211-48DA-B674-0D6671CCEB6B}"/>
                  </a:ext>
                </a:extLst>
              </p:cNvPr>
              <p:cNvSpPr/>
              <p:nvPr/>
            </p:nvSpPr>
            <p:spPr bwMode="auto">
              <a:xfrm>
                <a:off x="-6281738" y="1944688"/>
                <a:ext cx="393700" cy="349250"/>
              </a:xfrm>
              <a:custGeom>
                <a:avLst/>
                <a:gdLst>
                  <a:gd name="T0" fmla="*/ 0 w 248"/>
                  <a:gd name="T1" fmla="*/ 88 h 220"/>
                  <a:gd name="T2" fmla="*/ 0 w 248"/>
                  <a:gd name="T3" fmla="*/ 189 h 220"/>
                  <a:gd name="T4" fmla="*/ 5 w 248"/>
                  <a:gd name="T5" fmla="*/ 189 h 220"/>
                  <a:gd name="T6" fmla="*/ 40 w 248"/>
                  <a:gd name="T7" fmla="*/ 189 h 220"/>
                  <a:gd name="T8" fmla="*/ 50 w 248"/>
                  <a:gd name="T9" fmla="*/ 189 h 220"/>
                  <a:gd name="T10" fmla="*/ 50 w 248"/>
                  <a:gd name="T11" fmla="*/ 199 h 220"/>
                  <a:gd name="T12" fmla="*/ 50 w 248"/>
                  <a:gd name="T13" fmla="*/ 220 h 220"/>
                  <a:gd name="T14" fmla="*/ 64 w 248"/>
                  <a:gd name="T15" fmla="*/ 220 h 220"/>
                  <a:gd name="T16" fmla="*/ 64 w 248"/>
                  <a:gd name="T17" fmla="*/ 199 h 220"/>
                  <a:gd name="T18" fmla="*/ 64 w 248"/>
                  <a:gd name="T19" fmla="*/ 189 h 220"/>
                  <a:gd name="T20" fmla="*/ 73 w 248"/>
                  <a:gd name="T21" fmla="*/ 189 h 220"/>
                  <a:gd name="T22" fmla="*/ 109 w 248"/>
                  <a:gd name="T23" fmla="*/ 189 h 220"/>
                  <a:gd name="T24" fmla="*/ 118 w 248"/>
                  <a:gd name="T25" fmla="*/ 189 h 220"/>
                  <a:gd name="T26" fmla="*/ 118 w 248"/>
                  <a:gd name="T27" fmla="*/ 199 h 220"/>
                  <a:gd name="T28" fmla="*/ 118 w 248"/>
                  <a:gd name="T29" fmla="*/ 220 h 220"/>
                  <a:gd name="T30" fmla="*/ 130 w 248"/>
                  <a:gd name="T31" fmla="*/ 220 h 220"/>
                  <a:gd name="T32" fmla="*/ 130 w 248"/>
                  <a:gd name="T33" fmla="*/ 199 h 220"/>
                  <a:gd name="T34" fmla="*/ 130 w 248"/>
                  <a:gd name="T35" fmla="*/ 189 h 220"/>
                  <a:gd name="T36" fmla="*/ 139 w 248"/>
                  <a:gd name="T37" fmla="*/ 189 h 220"/>
                  <a:gd name="T38" fmla="*/ 175 w 248"/>
                  <a:gd name="T39" fmla="*/ 189 h 220"/>
                  <a:gd name="T40" fmla="*/ 184 w 248"/>
                  <a:gd name="T41" fmla="*/ 189 h 220"/>
                  <a:gd name="T42" fmla="*/ 184 w 248"/>
                  <a:gd name="T43" fmla="*/ 199 h 220"/>
                  <a:gd name="T44" fmla="*/ 184 w 248"/>
                  <a:gd name="T45" fmla="*/ 220 h 220"/>
                  <a:gd name="T46" fmla="*/ 199 w 248"/>
                  <a:gd name="T47" fmla="*/ 220 h 220"/>
                  <a:gd name="T48" fmla="*/ 199 w 248"/>
                  <a:gd name="T49" fmla="*/ 199 h 220"/>
                  <a:gd name="T50" fmla="*/ 199 w 248"/>
                  <a:gd name="T51" fmla="*/ 189 h 220"/>
                  <a:gd name="T52" fmla="*/ 208 w 248"/>
                  <a:gd name="T53" fmla="*/ 189 h 220"/>
                  <a:gd name="T54" fmla="*/ 241 w 248"/>
                  <a:gd name="T55" fmla="*/ 189 h 220"/>
                  <a:gd name="T56" fmla="*/ 248 w 248"/>
                  <a:gd name="T57" fmla="*/ 189 h 220"/>
                  <a:gd name="T58" fmla="*/ 248 w 248"/>
                  <a:gd name="T59" fmla="*/ 88 h 220"/>
                  <a:gd name="T60" fmla="*/ 232 w 248"/>
                  <a:gd name="T61" fmla="*/ 88 h 220"/>
                  <a:gd name="T62" fmla="*/ 232 w 248"/>
                  <a:gd name="T63" fmla="*/ 109 h 220"/>
                  <a:gd name="T64" fmla="*/ 208 w 248"/>
                  <a:gd name="T65" fmla="*/ 109 h 220"/>
                  <a:gd name="T66" fmla="*/ 208 w 248"/>
                  <a:gd name="T67" fmla="*/ 88 h 220"/>
                  <a:gd name="T68" fmla="*/ 184 w 248"/>
                  <a:gd name="T69" fmla="*/ 88 h 220"/>
                  <a:gd name="T70" fmla="*/ 184 w 248"/>
                  <a:gd name="T71" fmla="*/ 109 h 220"/>
                  <a:gd name="T72" fmla="*/ 161 w 248"/>
                  <a:gd name="T73" fmla="*/ 109 h 220"/>
                  <a:gd name="T74" fmla="*/ 161 w 248"/>
                  <a:gd name="T75" fmla="*/ 88 h 220"/>
                  <a:gd name="T76" fmla="*/ 139 w 248"/>
                  <a:gd name="T77" fmla="*/ 88 h 220"/>
                  <a:gd name="T78" fmla="*/ 139 w 248"/>
                  <a:gd name="T79" fmla="*/ 0 h 220"/>
                  <a:gd name="T80" fmla="*/ 109 w 248"/>
                  <a:gd name="T81" fmla="*/ 0 h 220"/>
                  <a:gd name="T82" fmla="*/ 109 w 248"/>
                  <a:gd name="T83" fmla="*/ 88 h 220"/>
                  <a:gd name="T84" fmla="*/ 87 w 248"/>
                  <a:gd name="T85" fmla="*/ 88 h 220"/>
                  <a:gd name="T86" fmla="*/ 87 w 248"/>
                  <a:gd name="T87" fmla="*/ 109 h 220"/>
                  <a:gd name="T88" fmla="*/ 64 w 248"/>
                  <a:gd name="T89" fmla="*/ 109 h 220"/>
                  <a:gd name="T90" fmla="*/ 64 w 248"/>
                  <a:gd name="T91" fmla="*/ 88 h 220"/>
                  <a:gd name="T92" fmla="*/ 40 w 248"/>
                  <a:gd name="T93" fmla="*/ 88 h 220"/>
                  <a:gd name="T94" fmla="*/ 40 w 248"/>
                  <a:gd name="T95" fmla="*/ 109 h 220"/>
                  <a:gd name="T96" fmla="*/ 16 w 248"/>
                  <a:gd name="T97" fmla="*/ 109 h 220"/>
                  <a:gd name="T98" fmla="*/ 16 w 248"/>
                  <a:gd name="T99" fmla="*/ 88 h 220"/>
                  <a:gd name="T100" fmla="*/ 0 w 248"/>
                  <a:gd name="T101" fmla="*/ 88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8" h="220">
                    <a:moveTo>
                      <a:pt x="0" y="88"/>
                    </a:moveTo>
                    <a:lnTo>
                      <a:pt x="0" y="189"/>
                    </a:lnTo>
                    <a:lnTo>
                      <a:pt x="5" y="189"/>
                    </a:lnTo>
                    <a:lnTo>
                      <a:pt x="40" y="189"/>
                    </a:lnTo>
                    <a:lnTo>
                      <a:pt x="50" y="189"/>
                    </a:lnTo>
                    <a:lnTo>
                      <a:pt x="50" y="199"/>
                    </a:lnTo>
                    <a:lnTo>
                      <a:pt x="50" y="220"/>
                    </a:lnTo>
                    <a:lnTo>
                      <a:pt x="64" y="220"/>
                    </a:lnTo>
                    <a:lnTo>
                      <a:pt x="64" y="199"/>
                    </a:lnTo>
                    <a:lnTo>
                      <a:pt x="64" y="189"/>
                    </a:lnTo>
                    <a:lnTo>
                      <a:pt x="73" y="189"/>
                    </a:lnTo>
                    <a:lnTo>
                      <a:pt x="109" y="189"/>
                    </a:lnTo>
                    <a:lnTo>
                      <a:pt x="118" y="189"/>
                    </a:lnTo>
                    <a:lnTo>
                      <a:pt x="118" y="199"/>
                    </a:lnTo>
                    <a:lnTo>
                      <a:pt x="118" y="220"/>
                    </a:lnTo>
                    <a:lnTo>
                      <a:pt x="130" y="220"/>
                    </a:lnTo>
                    <a:lnTo>
                      <a:pt x="130" y="199"/>
                    </a:lnTo>
                    <a:lnTo>
                      <a:pt x="130" y="189"/>
                    </a:lnTo>
                    <a:lnTo>
                      <a:pt x="139" y="189"/>
                    </a:lnTo>
                    <a:lnTo>
                      <a:pt x="175" y="189"/>
                    </a:lnTo>
                    <a:lnTo>
                      <a:pt x="184" y="189"/>
                    </a:lnTo>
                    <a:lnTo>
                      <a:pt x="184" y="199"/>
                    </a:lnTo>
                    <a:lnTo>
                      <a:pt x="184" y="220"/>
                    </a:lnTo>
                    <a:lnTo>
                      <a:pt x="199" y="220"/>
                    </a:lnTo>
                    <a:lnTo>
                      <a:pt x="199" y="199"/>
                    </a:lnTo>
                    <a:lnTo>
                      <a:pt x="199" y="189"/>
                    </a:lnTo>
                    <a:lnTo>
                      <a:pt x="208" y="189"/>
                    </a:lnTo>
                    <a:lnTo>
                      <a:pt x="241" y="189"/>
                    </a:lnTo>
                    <a:lnTo>
                      <a:pt x="248" y="189"/>
                    </a:lnTo>
                    <a:lnTo>
                      <a:pt x="248" y="88"/>
                    </a:lnTo>
                    <a:lnTo>
                      <a:pt x="232" y="88"/>
                    </a:lnTo>
                    <a:lnTo>
                      <a:pt x="232" y="109"/>
                    </a:lnTo>
                    <a:lnTo>
                      <a:pt x="208" y="109"/>
                    </a:lnTo>
                    <a:lnTo>
                      <a:pt x="208" y="88"/>
                    </a:lnTo>
                    <a:lnTo>
                      <a:pt x="184" y="88"/>
                    </a:lnTo>
                    <a:lnTo>
                      <a:pt x="184" y="109"/>
                    </a:lnTo>
                    <a:lnTo>
                      <a:pt x="161" y="109"/>
                    </a:lnTo>
                    <a:lnTo>
                      <a:pt x="161" y="88"/>
                    </a:lnTo>
                    <a:lnTo>
                      <a:pt x="139" y="88"/>
                    </a:lnTo>
                    <a:lnTo>
                      <a:pt x="139" y="0"/>
                    </a:lnTo>
                    <a:lnTo>
                      <a:pt x="109" y="0"/>
                    </a:lnTo>
                    <a:lnTo>
                      <a:pt x="109" y="88"/>
                    </a:lnTo>
                    <a:lnTo>
                      <a:pt x="87" y="88"/>
                    </a:lnTo>
                    <a:lnTo>
                      <a:pt x="87" y="109"/>
                    </a:lnTo>
                    <a:lnTo>
                      <a:pt x="64" y="109"/>
                    </a:lnTo>
                    <a:lnTo>
                      <a:pt x="64" y="88"/>
                    </a:lnTo>
                    <a:lnTo>
                      <a:pt x="40" y="88"/>
                    </a:lnTo>
                    <a:lnTo>
                      <a:pt x="40" y="109"/>
                    </a:lnTo>
                    <a:lnTo>
                      <a:pt x="16" y="109"/>
                    </a:lnTo>
                    <a:lnTo>
                      <a:pt x="16" y="88"/>
                    </a:lnTo>
                    <a:lnTo>
                      <a:pt x="0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08" name="Freeform 80">
                <a:extLst>
                  <a:ext uri="{FF2B5EF4-FFF2-40B4-BE49-F238E27FC236}">
                    <a16:creationId xmlns:a16="http://schemas.microsoft.com/office/drawing/2014/main" id="{CAB9BD81-82DC-480A-96F3-6000B535AAED}"/>
                  </a:ext>
                </a:extLst>
              </p:cNvPr>
              <p:cNvSpPr/>
              <p:nvPr/>
            </p:nvSpPr>
            <p:spPr bwMode="auto">
              <a:xfrm>
                <a:off x="-6361113" y="2260600"/>
                <a:ext cx="552450" cy="285750"/>
              </a:xfrm>
              <a:custGeom>
                <a:avLst/>
                <a:gdLst>
                  <a:gd name="T0" fmla="*/ 348 w 348"/>
                  <a:gd name="T1" fmla="*/ 0 h 180"/>
                  <a:gd name="T2" fmla="*/ 324 w 348"/>
                  <a:gd name="T3" fmla="*/ 0 h 180"/>
                  <a:gd name="T4" fmla="*/ 324 w 348"/>
                  <a:gd name="T5" fmla="*/ 31 h 180"/>
                  <a:gd name="T6" fmla="*/ 298 w 348"/>
                  <a:gd name="T7" fmla="*/ 31 h 180"/>
                  <a:gd name="T8" fmla="*/ 291 w 348"/>
                  <a:gd name="T9" fmla="*/ 31 h 180"/>
                  <a:gd name="T10" fmla="*/ 291 w 348"/>
                  <a:gd name="T11" fmla="*/ 0 h 180"/>
                  <a:gd name="T12" fmla="*/ 258 w 348"/>
                  <a:gd name="T13" fmla="*/ 0 h 180"/>
                  <a:gd name="T14" fmla="*/ 258 w 348"/>
                  <a:gd name="T15" fmla="*/ 31 h 180"/>
                  <a:gd name="T16" fmla="*/ 225 w 348"/>
                  <a:gd name="T17" fmla="*/ 31 h 180"/>
                  <a:gd name="T18" fmla="*/ 225 w 348"/>
                  <a:gd name="T19" fmla="*/ 0 h 180"/>
                  <a:gd name="T20" fmla="*/ 189 w 348"/>
                  <a:gd name="T21" fmla="*/ 0 h 180"/>
                  <a:gd name="T22" fmla="*/ 189 w 348"/>
                  <a:gd name="T23" fmla="*/ 31 h 180"/>
                  <a:gd name="T24" fmla="*/ 159 w 348"/>
                  <a:gd name="T25" fmla="*/ 31 h 180"/>
                  <a:gd name="T26" fmla="*/ 159 w 348"/>
                  <a:gd name="T27" fmla="*/ 0 h 180"/>
                  <a:gd name="T28" fmla="*/ 123 w 348"/>
                  <a:gd name="T29" fmla="*/ 0 h 180"/>
                  <a:gd name="T30" fmla="*/ 123 w 348"/>
                  <a:gd name="T31" fmla="*/ 31 h 180"/>
                  <a:gd name="T32" fmla="*/ 90 w 348"/>
                  <a:gd name="T33" fmla="*/ 31 h 180"/>
                  <a:gd name="T34" fmla="*/ 90 w 348"/>
                  <a:gd name="T35" fmla="*/ 0 h 180"/>
                  <a:gd name="T36" fmla="*/ 55 w 348"/>
                  <a:gd name="T37" fmla="*/ 0 h 180"/>
                  <a:gd name="T38" fmla="*/ 55 w 348"/>
                  <a:gd name="T39" fmla="*/ 31 h 180"/>
                  <a:gd name="T40" fmla="*/ 50 w 348"/>
                  <a:gd name="T41" fmla="*/ 31 h 180"/>
                  <a:gd name="T42" fmla="*/ 24 w 348"/>
                  <a:gd name="T43" fmla="*/ 31 h 180"/>
                  <a:gd name="T44" fmla="*/ 24 w 348"/>
                  <a:gd name="T45" fmla="*/ 0 h 180"/>
                  <a:gd name="T46" fmla="*/ 0 w 348"/>
                  <a:gd name="T47" fmla="*/ 0 h 180"/>
                  <a:gd name="T48" fmla="*/ 0 w 348"/>
                  <a:gd name="T49" fmla="*/ 180 h 180"/>
                  <a:gd name="T50" fmla="*/ 133 w 348"/>
                  <a:gd name="T51" fmla="*/ 180 h 180"/>
                  <a:gd name="T52" fmla="*/ 133 w 348"/>
                  <a:gd name="T53" fmla="*/ 109 h 180"/>
                  <a:gd name="T54" fmla="*/ 225 w 348"/>
                  <a:gd name="T55" fmla="*/ 109 h 180"/>
                  <a:gd name="T56" fmla="*/ 225 w 348"/>
                  <a:gd name="T57" fmla="*/ 180 h 180"/>
                  <a:gd name="T58" fmla="*/ 348 w 348"/>
                  <a:gd name="T59" fmla="*/ 180 h 180"/>
                  <a:gd name="T60" fmla="*/ 348 w 348"/>
                  <a:gd name="T61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48" h="180">
                    <a:moveTo>
                      <a:pt x="348" y="0"/>
                    </a:moveTo>
                    <a:lnTo>
                      <a:pt x="324" y="0"/>
                    </a:lnTo>
                    <a:lnTo>
                      <a:pt x="324" y="31"/>
                    </a:lnTo>
                    <a:lnTo>
                      <a:pt x="298" y="31"/>
                    </a:lnTo>
                    <a:lnTo>
                      <a:pt x="291" y="31"/>
                    </a:lnTo>
                    <a:lnTo>
                      <a:pt x="291" y="0"/>
                    </a:lnTo>
                    <a:lnTo>
                      <a:pt x="258" y="0"/>
                    </a:lnTo>
                    <a:lnTo>
                      <a:pt x="258" y="31"/>
                    </a:lnTo>
                    <a:lnTo>
                      <a:pt x="225" y="31"/>
                    </a:lnTo>
                    <a:lnTo>
                      <a:pt x="225" y="0"/>
                    </a:lnTo>
                    <a:lnTo>
                      <a:pt x="189" y="0"/>
                    </a:lnTo>
                    <a:lnTo>
                      <a:pt x="189" y="31"/>
                    </a:lnTo>
                    <a:lnTo>
                      <a:pt x="159" y="31"/>
                    </a:lnTo>
                    <a:lnTo>
                      <a:pt x="159" y="0"/>
                    </a:lnTo>
                    <a:lnTo>
                      <a:pt x="123" y="0"/>
                    </a:lnTo>
                    <a:lnTo>
                      <a:pt x="123" y="31"/>
                    </a:lnTo>
                    <a:lnTo>
                      <a:pt x="90" y="31"/>
                    </a:lnTo>
                    <a:lnTo>
                      <a:pt x="90" y="0"/>
                    </a:lnTo>
                    <a:lnTo>
                      <a:pt x="55" y="0"/>
                    </a:lnTo>
                    <a:lnTo>
                      <a:pt x="55" y="31"/>
                    </a:lnTo>
                    <a:lnTo>
                      <a:pt x="50" y="31"/>
                    </a:lnTo>
                    <a:lnTo>
                      <a:pt x="24" y="31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133" y="180"/>
                    </a:lnTo>
                    <a:lnTo>
                      <a:pt x="133" y="109"/>
                    </a:lnTo>
                    <a:lnTo>
                      <a:pt x="225" y="109"/>
                    </a:lnTo>
                    <a:lnTo>
                      <a:pt x="225" y="180"/>
                    </a:lnTo>
                    <a:lnTo>
                      <a:pt x="348" y="180"/>
                    </a:lnTo>
                    <a:lnTo>
                      <a:pt x="3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09" name="Freeform 81">
                <a:extLst>
                  <a:ext uri="{FF2B5EF4-FFF2-40B4-BE49-F238E27FC236}">
                    <a16:creationId xmlns:a16="http://schemas.microsoft.com/office/drawing/2014/main" id="{D8BBC3C9-2EB8-4250-B436-2D499959E17F}"/>
                  </a:ext>
                </a:extLst>
              </p:cNvPr>
              <p:cNvSpPr/>
              <p:nvPr/>
            </p:nvSpPr>
            <p:spPr bwMode="auto">
              <a:xfrm>
                <a:off x="-6034088" y="1955800"/>
                <a:ext cx="157163" cy="101600"/>
              </a:xfrm>
              <a:custGeom>
                <a:avLst/>
                <a:gdLst>
                  <a:gd name="T0" fmla="*/ 0 w 99"/>
                  <a:gd name="T1" fmla="*/ 0 h 64"/>
                  <a:gd name="T2" fmla="*/ 0 w 99"/>
                  <a:gd name="T3" fmla="*/ 64 h 64"/>
                  <a:gd name="T4" fmla="*/ 99 w 99"/>
                  <a:gd name="T5" fmla="*/ 33 h 64"/>
                  <a:gd name="T6" fmla="*/ 0 w 99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64">
                    <a:moveTo>
                      <a:pt x="0" y="0"/>
                    </a:moveTo>
                    <a:lnTo>
                      <a:pt x="0" y="64"/>
                    </a:lnTo>
                    <a:lnTo>
                      <a:pt x="99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10" name="Freeform 82">
                <a:extLst>
                  <a:ext uri="{FF2B5EF4-FFF2-40B4-BE49-F238E27FC236}">
                    <a16:creationId xmlns:a16="http://schemas.microsoft.com/office/drawing/2014/main" id="{BDDDD891-2B39-4A98-BE29-21CBBA8653A3}"/>
                  </a:ext>
                </a:extLst>
              </p:cNvPr>
              <p:cNvSpPr/>
              <p:nvPr/>
            </p:nvSpPr>
            <p:spPr bwMode="auto">
              <a:xfrm>
                <a:off x="-2108200" y="6784975"/>
                <a:ext cx="576263" cy="588963"/>
              </a:xfrm>
              <a:custGeom>
                <a:avLst/>
                <a:gdLst>
                  <a:gd name="T0" fmla="*/ 77 w 153"/>
                  <a:gd name="T1" fmla="*/ 0 h 157"/>
                  <a:gd name="T2" fmla="*/ 60 w 153"/>
                  <a:gd name="T3" fmla="*/ 34 h 157"/>
                  <a:gd name="T4" fmla="*/ 60 w 153"/>
                  <a:gd name="T5" fmla="*/ 58 h 157"/>
                  <a:gd name="T6" fmla="*/ 0 w 153"/>
                  <a:gd name="T7" fmla="*/ 83 h 157"/>
                  <a:gd name="T8" fmla="*/ 0 w 153"/>
                  <a:gd name="T9" fmla="*/ 100 h 157"/>
                  <a:gd name="T10" fmla="*/ 60 w 153"/>
                  <a:gd name="T11" fmla="*/ 88 h 157"/>
                  <a:gd name="T12" fmla="*/ 60 w 153"/>
                  <a:gd name="T13" fmla="*/ 122 h 157"/>
                  <a:gd name="T14" fmla="*/ 34 w 153"/>
                  <a:gd name="T15" fmla="*/ 140 h 157"/>
                  <a:gd name="T16" fmla="*/ 34 w 153"/>
                  <a:gd name="T17" fmla="*/ 157 h 157"/>
                  <a:gd name="T18" fmla="*/ 76 w 153"/>
                  <a:gd name="T19" fmla="*/ 142 h 157"/>
                  <a:gd name="T20" fmla="*/ 118 w 153"/>
                  <a:gd name="T21" fmla="*/ 157 h 157"/>
                  <a:gd name="T22" fmla="*/ 118 w 153"/>
                  <a:gd name="T23" fmla="*/ 140 h 157"/>
                  <a:gd name="T24" fmla="*/ 94 w 153"/>
                  <a:gd name="T25" fmla="*/ 122 h 157"/>
                  <a:gd name="T26" fmla="*/ 94 w 153"/>
                  <a:gd name="T27" fmla="*/ 88 h 157"/>
                  <a:gd name="T28" fmla="*/ 153 w 153"/>
                  <a:gd name="T29" fmla="*/ 100 h 157"/>
                  <a:gd name="T30" fmla="*/ 153 w 153"/>
                  <a:gd name="T31" fmla="*/ 83 h 157"/>
                  <a:gd name="T32" fmla="*/ 94 w 153"/>
                  <a:gd name="T33" fmla="*/ 58 h 157"/>
                  <a:gd name="T34" fmla="*/ 94 w 153"/>
                  <a:gd name="T35" fmla="*/ 34 h 157"/>
                  <a:gd name="T36" fmla="*/ 77 w 153"/>
                  <a:gd name="T3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3" h="157">
                    <a:moveTo>
                      <a:pt x="77" y="0"/>
                    </a:moveTo>
                    <a:cubicBezTo>
                      <a:pt x="67" y="0"/>
                      <a:pt x="60" y="24"/>
                      <a:pt x="60" y="34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60" y="122"/>
                      <a:pt x="60" y="122"/>
                      <a:pt x="60" y="122"/>
                    </a:cubicBezTo>
                    <a:cubicBezTo>
                      <a:pt x="34" y="140"/>
                      <a:pt x="34" y="140"/>
                      <a:pt x="34" y="140"/>
                    </a:cubicBezTo>
                    <a:cubicBezTo>
                      <a:pt x="34" y="157"/>
                      <a:pt x="34" y="157"/>
                      <a:pt x="34" y="157"/>
                    </a:cubicBezTo>
                    <a:cubicBezTo>
                      <a:pt x="76" y="142"/>
                      <a:pt x="76" y="142"/>
                      <a:pt x="76" y="142"/>
                    </a:cubicBezTo>
                    <a:cubicBezTo>
                      <a:pt x="118" y="157"/>
                      <a:pt x="118" y="157"/>
                      <a:pt x="118" y="157"/>
                    </a:cubicBezTo>
                    <a:cubicBezTo>
                      <a:pt x="118" y="140"/>
                      <a:pt x="118" y="140"/>
                      <a:pt x="118" y="140"/>
                    </a:cubicBezTo>
                    <a:cubicBezTo>
                      <a:pt x="94" y="122"/>
                      <a:pt x="94" y="122"/>
                      <a:pt x="94" y="122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153" y="100"/>
                      <a:pt x="153" y="100"/>
                      <a:pt x="153" y="100"/>
                    </a:cubicBezTo>
                    <a:cubicBezTo>
                      <a:pt x="153" y="83"/>
                      <a:pt x="153" y="83"/>
                      <a:pt x="153" y="83"/>
                    </a:cubicBezTo>
                    <a:cubicBezTo>
                      <a:pt x="94" y="58"/>
                      <a:pt x="94" y="58"/>
                      <a:pt x="94" y="58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24"/>
                      <a:pt x="86" y="0"/>
                      <a:pt x="7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11" name="Freeform 83">
                <a:extLst>
                  <a:ext uri="{FF2B5EF4-FFF2-40B4-BE49-F238E27FC236}">
                    <a16:creationId xmlns:a16="http://schemas.microsoft.com/office/drawing/2014/main" id="{F33FBA1A-63BD-4A59-B7E4-EFCC2E86FB4E}"/>
                  </a:ext>
                </a:extLst>
              </p:cNvPr>
              <p:cNvSpPr/>
              <p:nvPr/>
            </p:nvSpPr>
            <p:spPr bwMode="auto">
              <a:xfrm>
                <a:off x="-4557713" y="641350"/>
                <a:ext cx="571500" cy="150813"/>
              </a:xfrm>
              <a:custGeom>
                <a:avLst/>
                <a:gdLst>
                  <a:gd name="T0" fmla="*/ 50 w 360"/>
                  <a:gd name="T1" fmla="*/ 95 h 95"/>
                  <a:gd name="T2" fmla="*/ 57 w 360"/>
                  <a:gd name="T3" fmla="*/ 95 h 95"/>
                  <a:gd name="T4" fmla="*/ 303 w 360"/>
                  <a:gd name="T5" fmla="*/ 95 h 95"/>
                  <a:gd name="T6" fmla="*/ 308 w 360"/>
                  <a:gd name="T7" fmla="*/ 95 h 95"/>
                  <a:gd name="T8" fmla="*/ 360 w 360"/>
                  <a:gd name="T9" fmla="*/ 0 h 95"/>
                  <a:gd name="T10" fmla="*/ 358 w 360"/>
                  <a:gd name="T11" fmla="*/ 0 h 95"/>
                  <a:gd name="T12" fmla="*/ 306 w 360"/>
                  <a:gd name="T13" fmla="*/ 0 h 95"/>
                  <a:gd name="T14" fmla="*/ 263 w 360"/>
                  <a:gd name="T15" fmla="*/ 0 h 95"/>
                  <a:gd name="T16" fmla="*/ 97 w 360"/>
                  <a:gd name="T17" fmla="*/ 0 h 95"/>
                  <a:gd name="T18" fmla="*/ 55 w 360"/>
                  <a:gd name="T19" fmla="*/ 0 h 95"/>
                  <a:gd name="T20" fmla="*/ 0 w 360"/>
                  <a:gd name="T21" fmla="*/ 0 h 95"/>
                  <a:gd name="T22" fmla="*/ 50 w 360"/>
                  <a:gd name="T2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0" h="95">
                    <a:moveTo>
                      <a:pt x="50" y="95"/>
                    </a:moveTo>
                    <a:lnTo>
                      <a:pt x="57" y="95"/>
                    </a:lnTo>
                    <a:lnTo>
                      <a:pt x="303" y="95"/>
                    </a:lnTo>
                    <a:lnTo>
                      <a:pt x="308" y="95"/>
                    </a:lnTo>
                    <a:lnTo>
                      <a:pt x="360" y="0"/>
                    </a:lnTo>
                    <a:lnTo>
                      <a:pt x="358" y="0"/>
                    </a:lnTo>
                    <a:lnTo>
                      <a:pt x="306" y="0"/>
                    </a:lnTo>
                    <a:lnTo>
                      <a:pt x="263" y="0"/>
                    </a:lnTo>
                    <a:lnTo>
                      <a:pt x="97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5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12" name="Freeform 84">
                <a:extLst>
                  <a:ext uri="{FF2B5EF4-FFF2-40B4-BE49-F238E27FC236}">
                    <a16:creationId xmlns:a16="http://schemas.microsoft.com/office/drawing/2014/main" id="{F4EFEE4C-D66E-43BA-A90B-5566E75BD1BA}"/>
                  </a:ext>
                </a:extLst>
              </p:cNvPr>
              <p:cNvSpPr/>
              <p:nvPr/>
            </p:nvSpPr>
            <p:spPr bwMode="auto">
              <a:xfrm>
                <a:off x="-4557713" y="676275"/>
                <a:ext cx="568325" cy="269875"/>
              </a:xfrm>
              <a:custGeom>
                <a:avLst/>
                <a:gdLst>
                  <a:gd name="T0" fmla="*/ 0 w 151"/>
                  <a:gd name="T1" fmla="*/ 72 h 72"/>
                  <a:gd name="T2" fmla="*/ 151 w 151"/>
                  <a:gd name="T3" fmla="*/ 72 h 72"/>
                  <a:gd name="T4" fmla="*/ 151 w 151"/>
                  <a:gd name="T5" fmla="*/ 0 h 72"/>
                  <a:gd name="T6" fmla="*/ 134 w 151"/>
                  <a:gd name="T7" fmla="*/ 33 h 72"/>
                  <a:gd name="T8" fmla="*/ 133 w 151"/>
                  <a:gd name="T9" fmla="*/ 36 h 72"/>
                  <a:gd name="T10" fmla="*/ 130 w 151"/>
                  <a:gd name="T11" fmla="*/ 36 h 72"/>
                  <a:gd name="T12" fmla="*/ 125 w 151"/>
                  <a:gd name="T13" fmla="*/ 36 h 72"/>
                  <a:gd name="T14" fmla="*/ 87 w 151"/>
                  <a:gd name="T15" fmla="*/ 36 h 72"/>
                  <a:gd name="T16" fmla="*/ 88 w 151"/>
                  <a:gd name="T17" fmla="*/ 37 h 72"/>
                  <a:gd name="T18" fmla="*/ 86 w 151"/>
                  <a:gd name="T19" fmla="*/ 44 h 72"/>
                  <a:gd name="T20" fmla="*/ 76 w 151"/>
                  <a:gd name="T21" fmla="*/ 49 h 72"/>
                  <a:gd name="T22" fmla="*/ 66 w 151"/>
                  <a:gd name="T23" fmla="*/ 44 h 72"/>
                  <a:gd name="T24" fmla="*/ 64 w 151"/>
                  <a:gd name="T25" fmla="*/ 37 h 72"/>
                  <a:gd name="T26" fmla="*/ 64 w 151"/>
                  <a:gd name="T27" fmla="*/ 36 h 72"/>
                  <a:gd name="T28" fmla="*/ 27 w 151"/>
                  <a:gd name="T29" fmla="*/ 36 h 72"/>
                  <a:gd name="T30" fmla="*/ 21 w 151"/>
                  <a:gd name="T31" fmla="*/ 36 h 72"/>
                  <a:gd name="T32" fmla="*/ 18 w 151"/>
                  <a:gd name="T33" fmla="*/ 36 h 72"/>
                  <a:gd name="T34" fmla="*/ 16 w 151"/>
                  <a:gd name="T35" fmla="*/ 33 h 72"/>
                  <a:gd name="T36" fmla="*/ 0 w 151"/>
                  <a:gd name="T37" fmla="*/ 0 h 72"/>
                  <a:gd name="T38" fmla="*/ 0 w 151"/>
                  <a:gd name="T3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1" h="72">
                    <a:moveTo>
                      <a:pt x="0" y="72"/>
                    </a:moveTo>
                    <a:cubicBezTo>
                      <a:pt x="151" y="72"/>
                      <a:pt x="151" y="72"/>
                      <a:pt x="151" y="72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0" y="36"/>
                      <a:pt x="130" y="36"/>
                      <a:pt x="130" y="36"/>
                    </a:cubicBezTo>
                    <a:cubicBezTo>
                      <a:pt x="125" y="36"/>
                      <a:pt x="125" y="36"/>
                      <a:pt x="125" y="36"/>
                    </a:cubicBezTo>
                    <a:cubicBezTo>
                      <a:pt x="87" y="36"/>
                      <a:pt x="87" y="36"/>
                      <a:pt x="87" y="36"/>
                    </a:cubicBezTo>
                    <a:cubicBezTo>
                      <a:pt x="88" y="36"/>
                      <a:pt x="88" y="37"/>
                      <a:pt x="88" y="37"/>
                    </a:cubicBezTo>
                    <a:cubicBezTo>
                      <a:pt x="88" y="40"/>
                      <a:pt x="87" y="42"/>
                      <a:pt x="86" y="44"/>
                    </a:cubicBezTo>
                    <a:cubicBezTo>
                      <a:pt x="84" y="47"/>
                      <a:pt x="80" y="49"/>
                      <a:pt x="76" y="49"/>
                    </a:cubicBezTo>
                    <a:cubicBezTo>
                      <a:pt x="72" y="49"/>
                      <a:pt x="68" y="47"/>
                      <a:pt x="66" y="44"/>
                    </a:cubicBezTo>
                    <a:cubicBezTo>
                      <a:pt x="65" y="42"/>
                      <a:pt x="64" y="40"/>
                      <a:pt x="64" y="37"/>
                    </a:cubicBezTo>
                    <a:cubicBezTo>
                      <a:pt x="64" y="37"/>
                      <a:pt x="64" y="36"/>
                      <a:pt x="64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13" name="Freeform 85">
                <a:extLst>
                  <a:ext uri="{FF2B5EF4-FFF2-40B4-BE49-F238E27FC236}">
                    <a16:creationId xmlns:a16="http://schemas.microsoft.com/office/drawing/2014/main" id="{A68CF23D-FA18-4AA1-99E1-CCFDB80303F0}"/>
                  </a:ext>
                </a:extLst>
              </p:cNvPr>
              <p:cNvSpPr/>
              <p:nvPr/>
            </p:nvSpPr>
            <p:spPr bwMode="auto">
              <a:xfrm>
                <a:off x="-4470400" y="439738"/>
                <a:ext cx="398463" cy="184150"/>
              </a:xfrm>
              <a:custGeom>
                <a:avLst/>
                <a:gdLst>
                  <a:gd name="T0" fmla="*/ 106 w 106"/>
                  <a:gd name="T1" fmla="*/ 49 h 49"/>
                  <a:gd name="T2" fmla="*/ 106 w 106"/>
                  <a:gd name="T3" fmla="*/ 21 h 49"/>
                  <a:gd name="T4" fmla="*/ 85 w 106"/>
                  <a:gd name="T5" fmla="*/ 0 h 49"/>
                  <a:gd name="T6" fmla="*/ 20 w 106"/>
                  <a:gd name="T7" fmla="*/ 0 h 49"/>
                  <a:gd name="T8" fmla="*/ 0 w 106"/>
                  <a:gd name="T9" fmla="*/ 21 h 49"/>
                  <a:gd name="T10" fmla="*/ 0 w 106"/>
                  <a:gd name="T11" fmla="*/ 49 h 49"/>
                  <a:gd name="T12" fmla="*/ 18 w 106"/>
                  <a:gd name="T13" fmla="*/ 49 h 49"/>
                  <a:gd name="T14" fmla="*/ 18 w 106"/>
                  <a:gd name="T15" fmla="*/ 21 h 49"/>
                  <a:gd name="T16" fmla="*/ 20 w 106"/>
                  <a:gd name="T17" fmla="*/ 18 h 49"/>
                  <a:gd name="T18" fmla="*/ 85 w 106"/>
                  <a:gd name="T19" fmla="*/ 18 h 49"/>
                  <a:gd name="T20" fmla="*/ 88 w 106"/>
                  <a:gd name="T21" fmla="*/ 21 h 49"/>
                  <a:gd name="T22" fmla="*/ 88 w 106"/>
                  <a:gd name="T23" fmla="*/ 49 h 49"/>
                  <a:gd name="T24" fmla="*/ 106 w 106"/>
                  <a:gd name="T2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49">
                    <a:moveTo>
                      <a:pt x="106" y="49"/>
                    </a:moveTo>
                    <a:cubicBezTo>
                      <a:pt x="106" y="21"/>
                      <a:pt x="106" y="21"/>
                      <a:pt x="106" y="21"/>
                    </a:cubicBezTo>
                    <a:cubicBezTo>
                      <a:pt x="106" y="10"/>
                      <a:pt x="97" y="0"/>
                      <a:pt x="8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0"/>
                      <a:pt x="19" y="18"/>
                      <a:pt x="20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7" y="18"/>
                      <a:pt x="88" y="20"/>
                      <a:pt x="88" y="21"/>
                    </a:cubicBezTo>
                    <a:cubicBezTo>
                      <a:pt x="88" y="49"/>
                      <a:pt x="88" y="49"/>
                      <a:pt x="88" y="49"/>
                    </a:cubicBezTo>
                    <a:lnTo>
                      <a:pt x="106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14" name="Freeform 86">
                <a:extLst>
                  <a:ext uri="{FF2B5EF4-FFF2-40B4-BE49-F238E27FC236}">
                    <a16:creationId xmlns:a16="http://schemas.microsoft.com/office/drawing/2014/main" id="{FE61F5AE-2A1A-485A-A796-107FF9BC70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34025" y="1603375"/>
                <a:ext cx="706438" cy="706438"/>
              </a:xfrm>
              <a:custGeom>
                <a:avLst/>
                <a:gdLst>
                  <a:gd name="T0" fmla="*/ 94 w 188"/>
                  <a:gd name="T1" fmla="*/ 188 h 188"/>
                  <a:gd name="T2" fmla="*/ 188 w 188"/>
                  <a:gd name="T3" fmla="*/ 94 h 188"/>
                  <a:gd name="T4" fmla="*/ 94 w 188"/>
                  <a:gd name="T5" fmla="*/ 0 h 188"/>
                  <a:gd name="T6" fmla="*/ 94 w 188"/>
                  <a:gd name="T7" fmla="*/ 67 h 188"/>
                  <a:gd name="T8" fmla="*/ 121 w 188"/>
                  <a:gd name="T9" fmla="*/ 94 h 188"/>
                  <a:gd name="T10" fmla="*/ 94 w 188"/>
                  <a:gd name="T11" fmla="*/ 121 h 188"/>
                  <a:gd name="T12" fmla="*/ 94 w 188"/>
                  <a:gd name="T13" fmla="*/ 188 h 188"/>
                  <a:gd name="T14" fmla="*/ 94 w 188"/>
                  <a:gd name="T15" fmla="*/ 0 h 188"/>
                  <a:gd name="T16" fmla="*/ 0 w 188"/>
                  <a:gd name="T17" fmla="*/ 94 h 188"/>
                  <a:gd name="T18" fmla="*/ 94 w 188"/>
                  <a:gd name="T19" fmla="*/ 188 h 188"/>
                  <a:gd name="T20" fmla="*/ 94 w 188"/>
                  <a:gd name="T21" fmla="*/ 188 h 188"/>
                  <a:gd name="T22" fmla="*/ 94 w 188"/>
                  <a:gd name="T23" fmla="*/ 121 h 188"/>
                  <a:gd name="T24" fmla="*/ 94 w 188"/>
                  <a:gd name="T25" fmla="*/ 121 h 188"/>
                  <a:gd name="T26" fmla="*/ 94 w 188"/>
                  <a:gd name="T27" fmla="*/ 121 h 188"/>
                  <a:gd name="T28" fmla="*/ 67 w 188"/>
                  <a:gd name="T29" fmla="*/ 94 h 188"/>
                  <a:gd name="T30" fmla="*/ 94 w 188"/>
                  <a:gd name="T31" fmla="*/ 67 h 188"/>
                  <a:gd name="T32" fmla="*/ 94 w 188"/>
                  <a:gd name="T33" fmla="*/ 67 h 188"/>
                  <a:gd name="T34" fmla="*/ 94 w 188"/>
                  <a:gd name="T35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8" h="188">
                    <a:moveTo>
                      <a:pt x="94" y="188"/>
                    </a:moveTo>
                    <a:cubicBezTo>
                      <a:pt x="146" y="188"/>
                      <a:pt x="188" y="146"/>
                      <a:pt x="188" y="94"/>
                    </a:cubicBezTo>
                    <a:cubicBezTo>
                      <a:pt x="188" y="42"/>
                      <a:pt x="146" y="0"/>
                      <a:pt x="94" y="0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109" y="67"/>
                      <a:pt x="121" y="79"/>
                      <a:pt x="121" y="94"/>
                    </a:cubicBezTo>
                    <a:cubicBezTo>
                      <a:pt x="121" y="109"/>
                      <a:pt x="109" y="121"/>
                      <a:pt x="94" y="121"/>
                    </a:cubicBezTo>
                    <a:lnTo>
                      <a:pt x="94" y="188"/>
                    </a:lnTo>
                    <a:close/>
                    <a:moveTo>
                      <a:pt x="94" y="0"/>
                    </a:move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cubicBezTo>
                      <a:pt x="94" y="188"/>
                      <a:pt x="94" y="188"/>
                      <a:pt x="94" y="188"/>
                    </a:cubicBezTo>
                    <a:cubicBezTo>
                      <a:pt x="94" y="121"/>
                      <a:pt x="94" y="121"/>
                      <a:pt x="94" y="121"/>
                    </a:cubicBezTo>
                    <a:cubicBezTo>
                      <a:pt x="94" y="121"/>
                      <a:pt x="94" y="121"/>
                      <a:pt x="94" y="121"/>
                    </a:cubicBezTo>
                    <a:cubicBezTo>
                      <a:pt x="94" y="121"/>
                      <a:pt x="94" y="121"/>
                      <a:pt x="94" y="121"/>
                    </a:cubicBezTo>
                    <a:cubicBezTo>
                      <a:pt x="79" y="121"/>
                      <a:pt x="67" y="109"/>
                      <a:pt x="67" y="94"/>
                    </a:cubicBezTo>
                    <a:cubicBezTo>
                      <a:pt x="67" y="79"/>
                      <a:pt x="79" y="67"/>
                      <a:pt x="94" y="67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94" y="0"/>
                      <a:pt x="94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15" name="Freeform 87">
                <a:extLst>
                  <a:ext uri="{FF2B5EF4-FFF2-40B4-BE49-F238E27FC236}">
                    <a16:creationId xmlns:a16="http://schemas.microsoft.com/office/drawing/2014/main" id="{ECC9695E-6782-45B1-BA1B-49DDCE8358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64150" y="1873250"/>
                <a:ext cx="165100" cy="165100"/>
              </a:xfrm>
              <a:custGeom>
                <a:avLst/>
                <a:gdLst>
                  <a:gd name="T0" fmla="*/ 22 w 44"/>
                  <a:gd name="T1" fmla="*/ 44 h 44"/>
                  <a:gd name="T2" fmla="*/ 44 w 44"/>
                  <a:gd name="T3" fmla="*/ 22 h 44"/>
                  <a:gd name="T4" fmla="*/ 22 w 44"/>
                  <a:gd name="T5" fmla="*/ 0 h 44"/>
                  <a:gd name="T6" fmla="*/ 22 w 44"/>
                  <a:gd name="T7" fmla="*/ 6 h 44"/>
                  <a:gd name="T8" fmla="*/ 38 w 44"/>
                  <a:gd name="T9" fmla="*/ 22 h 44"/>
                  <a:gd name="T10" fmla="*/ 22 w 44"/>
                  <a:gd name="T11" fmla="*/ 37 h 44"/>
                  <a:gd name="T12" fmla="*/ 22 w 44"/>
                  <a:gd name="T13" fmla="*/ 44 h 44"/>
                  <a:gd name="T14" fmla="*/ 22 w 44"/>
                  <a:gd name="T15" fmla="*/ 0 h 44"/>
                  <a:gd name="T16" fmla="*/ 0 w 44"/>
                  <a:gd name="T17" fmla="*/ 22 h 44"/>
                  <a:gd name="T18" fmla="*/ 22 w 44"/>
                  <a:gd name="T19" fmla="*/ 44 h 44"/>
                  <a:gd name="T20" fmla="*/ 22 w 44"/>
                  <a:gd name="T21" fmla="*/ 44 h 44"/>
                  <a:gd name="T22" fmla="*/ 22 w 44"/>
                  <a:gd name="T23" fmla="*/ 37 h 44"/>
                  <a:gd name="T24" fmla="*/ 22 w 44"/>
                  <a:gd name="T25" fmla="*/ 37 h 44"/>
                  <a:gd name="T26" fmla="*/ 22 w 44"/>
                  <a:gd name="T27" fmla="*/ 37 h 44"/>
                  <a:gd name="T28" fmla="*/ 7 w 44"/>
                  <a:gd name="T29" fmla="*/ 22 h 44"/>
                  <a:gd name="T30" fmla="*/ 22 w 44"/>
                  <a:gd name="T31" fmla="*/ 6 h 44"/>
                  <a:gd name="T32" fmla="*/ 22 w 44"/>
                  <a:gd name="T33" fmla="*/ 6 h 44"/>
                  <a:gd name="T34" fmla="*/ 22 w 44"/>
                  <a:gd name="T3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44">
                    <a:moveTo>
                      <a:pt x="22" y="44"/>
                    </a:move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31" y="6"/>
                      <a:pt x="38" y="13"/>
                      <a:pt x="38" y="22"/>
                    </a:cubicBezTo>
                    <a:cubicBezTo>
                      <a:pt x="38" y="30"/>
                      <a:pt x="31" y="37"/>
                      <a:pt x="22" y="37"/>
                    </a:cubicBezTo>
                    <a:lnTo>
                      <a:pt x="22" y="44"/>
                    </a:lnTo>
                    <a:close/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4" y="37"/>
                      <a:pt x="7" y="30"/>
                      <a:pt x="7" y="22"/>
                    </a:cubicBezTo>
                    <a:cubicBezTo>
                      <a:pt x="7" y="13"/>
                      <a:pt x="14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0"/>
                      <a:pt x="22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16" name="Freeform 88">
                <a:extLst>
                  <a:ext uri="{FF2B5EF4-FFF2-40B4-BE49-F238E27FC236}">
                    <a16:creationId xmlns:a16="http://schemas.microsoft.com/office/drawing/2014/main" id="{AA3C6ABC-3BFC-4A36-9582-7F97E2316BE8}"/>
                  </a:ext>
                </a:extLst>
              </p:cNvPr>
              <p:cNvSpPr/>
              <p:nvPr/>
            </p:nvSpPr>
            <p:spPr bwMode="auto">
              <a:xfrm>
                <a:off x="-5448300" y="26988"/>
                <a:ext cx="538163" cy="550863"/>
              </a:xfrm>
              <a:custGeom>
                <a:avLst/>
                <a:gdLst>
                  <a:gd name="T0" fmla="*/ 140 w 143"/>
                  <a:gd name="T1" fmla="*/ 103 h 147"/>
                  <a:gd name="T2" fmla="*/ 112 w 143"/>
                  <a:gd name="T3" fmla="*/ 75 h 147"/>
                  <a:gd name="T4" fmla="*/ 107 w 143"/>
                  <a:gd name="T5" fmla="*/ 70 h 147"/>
                  <a:gd name="T6" fmla="*/ 79 w 143"/>
                  <a:gd name="T7" fmla="*/ 37 h 147"/>
                  <a:gd name="T8" fmla="*/ 67 w 143"/>
                  <a:gd name="T9" fmla="*/ 10 h 147"/>
                  <a:gd name="T10" fmla="*/ 52 w 143"/>
                  <a:gd name="T11" fmla="*/ 9 h 147"/>
                  <a:gd name="T12" fmla="*/ 47 w 143"/>
                  <a:gd name="T13" fmla="*/ 21 h 147"/>
                  <a:gd name="T14" fmla="*/ 55 w 143"/>
                  <a:gd name="T15" fmla="*/ 42 h 147"/>
                  <a:gd name="T16" fmla="*/ 56 w 143"/>
                  <a:gd name="T17" fmla="*/ 56 h 147"/>
                  <a:gd name="T18" fmla="*/ 13 w 143"/>
                  <a:gd name="T19" fmla="*/ 56 h 147"/>
                  <a:gd name="T20" fmla="*/ 3 w 143"/>
                  <a:gd name="T21" fmla="*/ 71 h 147"/>
                  <a:gd name="T22" fmla="*/ 25 w 143"/>
                  <a:gd name="T23" fmla="*/ 131 h 147"/>
                  <a:gd name="T24" fmla="*/ 34 w 143"/>
                  <a:gd name="T25" fmla="*/ 137 h 147"/>
                  <a:gd name="T26" fmla="*/ 85 w 143"/>
                  <a:gd name="T27" fmla="*/ 137 h 147"/>
                  <a:gd name="T28" fmla="*/ 97 w 143"/>
                  <a:gd name="T29" fmla="*/ 142 h 147"/>
                  <a:gd name="T30" fmla="*/ 99 w 143"/>
                  <a:gd name="T31" fmla="*/ 144 h 147"/>
                  <a:gd name="T32" fmla="*/ 108 w 143"/>
                  <a:gd name="T33" fmla="*/ 144 h 147"/>
                  <a:gd name="T34" fmla="*/ 140 w 143"/>
                  <a:gd name="T35" fmla="*/ 112 h 147"/>
                  <a:gd name="T36" fmla="*/ 140 w 143"/>
                  <a:gd name="T37" fmla="*/ 10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3" h="147">
                    <a:moveTo>
                      <a:pt x="140" y="103"/>
                    </a:moveTo>
                    <a:cubicBezTo>
                      <a:pt x="112" y="75"/>
                      <a:pt x="112" y="75"/>
                      <a:pt x="112" y="75"/>
                    </a:cubicBezTo>
                    <a:cubicBezTo>
                      <a:pt x="109" y="72"/>
                      <a:pt x="107" y="70"/>
                      <a:pt x="107" y="70"/>
                    </a:cubicBezTo>
                    <a:cubicBezTo>
                      <a:pt x="107" y="70"/>
                      <a:pt x="96" y="48"/>
                      <a:pt x="79" y="37"/>
                    </a:cubicBezTo>
                    <a:cubicBezTo>
                      <a:pt x="63" y="27"/>
                      <a:pt x="67" y="18"/>
                      <a:pt x="67" y="10"/>
                    </a:cubicBezTo>
                    <a:cubicBezTo>
                      <a:pt x="67" y="2"/>
                      <a:pt x="58" y="0"/>
                      <a:pt x="52" y="9"/>
                    </a:cubicBezTo>
                    <a:cubicBezTo>
                      <a:pt x="49" y="11"/>
                      <a:pt x="47" y="17"/>
                      <a:pt x="47" y="21"/>
                    </a:cubicBezTo>
                    <a:cubicBezTo>
                      <a:pt x="45" y="32"/>
                      <a:pt x="53" y="38"/>
                      <a:pt x="55" y="42"/>
                    </a:cubicBezTo>
                    <a:cubicBezTo>
                      <a:pt x="57" y="45"/>
                      <a:pt x="58" y="50"/>
                      <a:pt x="56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5" y="56"/>
                      <a:pt x="0" y="63"/>
                      <a:pt x="3" y="71"/>
                    </a:cubicBezTo>
                    <a:cubicBezTo>
                      <a:pt x="25" y="131"/>
                      <a:pt x="25" y="131"/>
                      <a:pt x="25" y="131"/>
                    </a:cubicBezTo>
                    <a:cubicBezTo>
                      <a:pt x="26" y="134"/>
                      <a:pt x="30" y="137"/>
                      <a:pt x="34" y="137"/>
                    </a:cubicBezTo>
                    <a:cubicBezTo>
                      <a:pt x="85" y="137"/>
                      <a:pt x="85" y="137"/>
                      <a:pt x="85" y="137"/>
                    </a:cubicBezTo>
                    <a:cubicBezTo>
                      <a:pt x="89" y="137"/>
                      <a:pt x="94" y="139"/>
                      <a:pt x="97" y="142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102" y="147"/>
                      <a:pt x="106" y="147"/>
                      <a:pt x="108" y="144"/>
                    </a:cubicBezTo>
                    <a:cubicBezTo>
                      <a:pt x="140" y="112"/>
                      <a:pt x="140" y="112"/>
                      <a:pt x="140" y="112"/>
                    </a:cubicBezTo>
                    <a:cubicBezTo>
                      <a:pt x="143" y="110"/>
                      <a:pt x="143" y="106"/>
                      <a:pt x="14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17" name="Freeform 89">
                <a:extLst>
                  <a:ext uri="{FF2B5EF4-FFF2-40B4-BE49-F238E27FC236}">
                    <a16:creationId xmlns:a16="http://schemas.microsoft.com/office/drawing/2014/main" id="{702B2C52-EBC5-4CCB-9749-EBD011D472C6}"/>
                  </a:ext>
                </a:extLst>
              </p:cNvPr>
              <p:cNvSpPr/>
              <p:nvPr/>
            </p:nvSpPr>
            <p:spPr bwMode="auto">
              <a:xfrm>
                <a:off x="-5038725" y="454025"/>
                <a:ext cx="176213" cy="173038"/>
              </a:xfrm>
              <a:custGeom>
                <a:avLst/>
                <a:gdLst>
                  <a:gd name="T0" fmla="*/ 22 w 111"/>
                  <a:gd name="T1" fmla="*/ 109 h 109"/>
                  <a:gd name="T2" fmla="*/ 0 w 111"/>
                  <a:gd name="T3" fmla="*/ 90 h 109"/>
                  <a:gd name="T4" fmla="*/ 90 w 111"/>
                  <a:gd name="T5" fmla="*/ 0 h 109"/>
                  <a:gd name="T6" fmla="*/ 111 w 111"/>
                  <a:gd name="T7" fmla="*/ 21 h 109"/>
                  <a:gd name="T8" fmla="*/ 22 w 11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09">
                    <a:moveTo>
                      <a:pt x="22" y="109"/>
                    </a:moveTo>
                    <a:lnTo>
                      <a:pt x="0" y="90"/>
                    </a:lnTo>
                    <a:lnTo>
                      <a:pt x="90" y="0"/>
                    </a:lnTo>
                    <a:lnTo>
                      <a:pt x="111" y="21"/>
                    </a:lnTo>
                    <a:lnTo>
                      <a:pt x="22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18" name="Freeform 90">
                <a:extLst>
                  <a:ext uri="{FF2B5EF4-FFF2-40B4-BE49-F238E27FC236}">
                    <a16:creationId xmlns:a16="http://schemas.microsoft.com/office/drawing/2014/main" id="{BD319926-4A86-4F82-B73C-B5EF5E060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584450" y="5384800"/>
                <a:ext cx="552450" cy="514350"/>
              </a:xfrm>
              <a:custGeom>
                <a:avLst/>
                <a:gdLst>
                  <a:gd name="T0" fmla="*/ 132 w 147"/>
                  <a:gd name="T1" fmla="*/ 22 h 137"/>
                  <a:gd name="T2" fmla="*/ 110 w 147"/>
                  <a:gd name="T3" fmla="*/ 0 h 137"/>
                  <a:gd name="T4" fmla="*/ 73 w 147"/>
                  <a:gd name="T5" fmla="*/ 0 h 137"/>
                  <a:gd name="T6" fmla="*/ 73 w 147"/>
                  <a:gd name="T7" fmla="*/ 18 h 137"/>
                  <a:gd name="T8" fmla="*/ 110 w 147"/>
                  <a:gd name="T9" fmla="*/ 18 h 137"/>
                  <a:gd name="T10" fmla="*/ 115 w 147"/>
                  <a:gd name="T11" fmla="*/ 22 h 137"/>
                  <a:gd name="T12" fmla="*/ 115 w 147"/>
                  <a:gd name="T13" fmla="*/ 59 h 137"/>
                  <a:gd name="T14" fmla="*/ 73 w 147"/>
                  <a:gd name="T15" fmla="*/ 59 h 137"/>
                  <a:gd name="T16" fmla="*/ 73 w 147"/>
                  <a:gd name="T17" fmla="*/ 76 h 137"/>
                  <a:gd name="T18" fmla="*/ 73 w 147"/>
                  <a:gd name="T19" fmla="*/ 76 h 137"/>
                  <a:gd name="T20" fmla="*/ 87 w 147"/>
                  <a:gd name="T21" fmla="*/ 89 h 137"/>
                  <a:gd name="T22" fmla="*/ 81 w 147"/>
                  <a:gd name="T23" fmla="*/ 100 h 137"/>
                  <a:gd name="T24" fmla="*/ 79 w 147"/>
                  <a:gd name="T25" fmla="*/ 101 h 137"/>
                  <a:gd name="T26" fmla="*/ 79 w 147"/>
                  <a:gd name="T27" fmla="*/ 118 h 137"/>
                  <a:gd name="T28" fmla="*/ 79 w 147"/>
                  <a:gd name="T29" fmla="*/ 121 h 137"/>
                  <a:gd name="T30" fmla="*/ 79 w 147"/>
                  <a:gd name="T31" fmla="*/ 121 h 137"/>
                  <a:gd name="T32" fmla="*/ 73 w 147"/>
                  <a:gd name="T33" fmla="*/ 121 h 137"/>
                  <a:gd name="T34" fmla="*/ 73 w 147"/>
                  <a:gd name="T35" fmla="*/ 137 h 137"/>
                  <a:gd name="T36" fmla="*/ 147 w 147"/>
                  <a:gd name="T37" fmla="*/ 137 h 137"/>
                  <a:gd name="T38" fmla="*/ 147 w 147"/>
                  <a:gd name="T39" fmla="*/ 59 h 137"/>
                  <a:gd name="T40" fmla="*/ 132 w 147"/>
                  <a:gd name="T41" fmla="*/ 59 h 137"/>
                  <a:gd name="T42" fmla="*/ 132 w 147"/>
                  <a:gd name="T43" fmla="*/ 22 h 137"/>
                  <a:gd name="T44" fmla="*/ 73 w 147"/>
                  <a:gd name="T45" fmla="*/ 0 h 137"/>
                  <a:gd name="T46" fmla="*/ 37 w 147"/>
                  <a:gd name="T47" fmla="*/ 0 h 137"/>
                  <a:gd name="T48" fmla="*/ 15 w 147"/>
                  <a:gd name="T49" fmla="*/ 22 h 137"/>
                  <a:gd name="T50" fmla="*/ 15 w 147"/>
                  <a:gd name="T51" fmla="*/ 59 h 137"/>
                  <a:gd name="T52" fmla="*/ 0 w 147"/>
                  <a:gd name="T53" fmla="*/ 59 h 137"/>
                  <a:gd name="T54" fmla="*/ 0 w 147"/>
                  <a:gd name="T55" fmla="*/ 137 h 137"/>
                  <a:gd name="T56" fmla="*/ 73 w 147"/>
                  <a:gd name="T57" fmla="*/ 137 h 137"/>
                  <a:gd name="T58" fmla="*/ 73 w 147"/>
                  <a:gd name="T59" fmla="*/ 121 h 137"/>
                  <a:gd name="T60" fmla="*/ 67 w 147"/>
                  <a:gd name="T61" fmla="*/ 121 h 137"/>
                  <a:gd name="T62" fmla="*/ 67 w 147"/>
                  <a:gd name="T63" fmla="*/ 118 h 137"/>
                  <a:gd name="T64" fmla="*/ 67 w 147"/>
                  <a:gd name="T65" fmla="*/ 101 h 137"/>
                  <a:gd name="T66" fmla="*/ 66 w 147"/>
                  <a:gd name="T67" fmla="*/ 100 h 137"/>
                  <a:gd name="T68" fmla="*/ 60 w 147"/>
                  <a:gd name="T69" fmla="*/ 89 h 137"/>
                  <a:gd name="T70" fmla="*/ 73 w 147"/>
                  <a:gd name="T71" fmla="*/ 76 h 137"/>
                  <a:gd name="T72" fmla="*/ 73 w 147"/>
                  <a:gd name="T73" fmla="*/ 59 h 137"/>
                  <a:gd name="T74" fmla="*/ 32 w 147"/>
                  <a:gd name="T75" fmla="*/ 59 h 137"/>
                  <a:gd name="T76" fmla="*/ 32 w 147"/>
                  <a:gd name="T77" fmla="*/ 59 h 137"/>
                  <a:gd name="T78" fmla="*/ 32 w 147"/>
                  <a:gd name="T79" fmla="*/ 22 h 137"/>
                  <a:gd name="T80" fmla="*/ 37 w 147"/>
                  <a:gd name="T81" fmla="*/ 18 h 137"/>
                  <a:gd name="T82" fmla="*/ 73 w 147"/>
                  <a:gd name="T83" fmla="*/ 18 h 137"/>
                  <a:gd name="T84" fmla="*/ 73 w 147"/>
                  <a:gd name="T85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7" h="137">
                    <a:moveTo>
                      <a:pt x="132" y="22"/>
                    </a:moveTo>
                    <a:cubicBezTo>
                      <a:pt x="132" y="10"/>
                      <a:pt x="122" y="0"/>
                      <a:pt x="110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110" y="18"/>
                      <a:pt x="110" y="18"/>
                      <a:pt x="110" y="18"/>
                    </a:cubicBezTo>
                    <a:cubicBezTo>
                      <a:pt x="113" y="18"/>
                      <a:pt x="115" y="20"/>
                      <a:pt x="115" y="22"/>
                    </a:cubicBezTo>
                    <a:cubicBezTo>
                      <a:pt x="115" y="59"/>
                      <a:pt x="115" y="59"/>
                      <a:pt x="115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81" y="76"/>
                      <a:pt x="87" y="82"/>
                      <a:pt x="87" y="89"/>
                    </a:cubicBezTo>
                    <a:cubicBezTo>
                      <a:pt x="87" y="94"/>
                      <a:pt x="84" y="98"/>
                      <a:pt x="81" y="100"/>
                    </a:cubicBezTo>
                    <a:cubicBezTo>
                      <a:pt x="80" y="101"/>
                      <a:pt x="80" y="101"/>
                      <a:pt x="79" y="101"/>
                    </a:cubicBezTo>
                    <a:cubicBezTo>
                      <a:pt x="79" y="118"/>
                      <a:pt x="79" y="118"/>
                      <a:pt x="79" y="118"/>
                    </a:cubicBezTo>
                    <a:cubicBezTo>
                      <a:pt x="79" y="121"/>
                      <a:pt x="79" y="121"/>
                      <a:pt x="79" y="121"/>
                    </a:cubicBezTo>
                    <a:cubicBezTo>
                      <a:pt x="79" y="121"/>
                      <a:pt x="79" y="121"/>
                      <a:pt x="79" y="121"/>
                    </a:cubicBezTo>
                    <a:cubicBezTo>
                      <a:pt x="73" y="121"/>
                      <a:pt x="73" y="121"/>
                      <a:pt x="73" y="121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147" y="137"/>
                      <a:pt x="147" y="137"/>
                      <a:pt x="147" y="137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32" y="59"/>
                      <a:pt x="132" y="59"/>
                      <a:pt x="132" y="59"/>
                    </a:cubicBezTo>
                    <a:lnTo>
                      <a:pt x="132" y="22"/>
                    </a:lnTo>
                    <a:close/>
                    <a:moveTo>
                      <a:pt x="7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24" y="0"/>
                      <a:pt x="15" y="10"/>
                      <a:pt x="15" y="22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21"/>
                      <a:pt x="73" y="121"/>
                      <a:pt x="73" y="121"/>
                    </a:cubicBezTo>
                    <a:cubicBezTo>
                      <a:pt x="67" y="121"/>
                      <a:pt x="67" y="121"/>
                      <a:pt x="67" y="121"/>
                    </a:cubicBezTo>
                    <a:cubicBezTo>
                      <a:pt x="67" y="118"/>
                      <a:pt x="67" y="118"/>
                      <a:pt x="67" y="118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7" y="101"/>
                      <a:pt x="66" y="101"/>
                      <a:pt x="66" y="100"/>
                    </a:cubicBezTo>
                    <a:cubicBezTo>
                      <a:pt x="62" y="98"/>
                      <a:pt x="60" y="94"/>
                      <a:pt x="60" y="89"/>
                    </a:cubicBezTo>
                    <a:cubicBezTo>
                      <a:pt x="60" y="82"/>
                      <a:pt x="66" y="76"/>
                      <a:pt x="73" y="76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0"/>
                      <a:pt x="34" y="18"/>
                      <a:pt x="37" y="18"/>
                    </a:cubicBezTo>
                    <a:cubicBezTo>
                      <a:pt x="73" y="18"/>
                      <a:pt x="73" y="18"/>
                      <a:pt x="73" y="18"/>
                    </a:cubicBezTo>
                    <a:lnTo>
                      <a:pt x="7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19" name="Freeform 91">
                <a:extLst>
                  <a:ext uri="{FF2B5EF4-FFF2-40B4-BE49-F238E27FC236}">
                    <a16:creationId xmlns:a16="http://schemas.microsoft.com/office/drawing/2014/main" id="{1BFCF816-F785-4C69-9F60-D44E720429B6}"/>
                  </a:ext>
                </a:extLst>
              </p:cNvPr>
              <p:cNvSpPr/>
              <p:nvPr/>
            </p:nvSpPr>
            <p:spPr bwMode="auto">
              <a:xfrm>
                <a:off x="-3670300" y="-409575"/>
                <a:ext cx="588963" cy="495300"/>
              </a:xfrm>
              <a:custGeom>
                <a:avLst/>
                <a:gdLst>
                  <a:gd name="T0" fmla="*/ 105 w 157"/>
                  <a:gd name="T1" fmla="*/ 0 h 132"/>
                  <a:gd name="T2" fmla="*/ 56 w 157"/>
                  <a:gd name="T3" fmla="*/ 0 h 132"/>
                  <a:gd name="T4" fmla="*/ 0 w 157"/>
                  <a:gd name="T5" fmla="*/ 47 h 132"/>
                  <a:gd name="T6" fmla="*/ 15 w 157"/>
                  <a:gd name="T7" fmla="*/ 69 h 132"/>
                  <a:gd name="T8" fmla="*/ 35 w 157"/>
                  <a:gd name="T9" fmla="*/ 49 h 132"/>
                  <a:gd name="T10" fmla="*/ 35 w 157"/>
                  <a:gd name="T11" fmla="*/ 132 h 132"/>
                  <a:gd name="T12" fmla="*/ 79 w 157"/>
                  <a:gd name="T13" fmla="*/ 132 h 132"/>
                  <a:gd name="T14" fmla="*/ 122 w 157"/>
                  <a:gd name="T15" fmla="*/ 132 h 132"/>
                  <a:gd name="T16" fmla="*/ 122 w 157"/>
                  <a:gd name="T17" fmla="*/ 49 h 132"/>
                  <a:gd name="T18" fmla="*/ 142 w 157"/>
                  <a:gd name="T19" fmla="*/ 69 h 132"/>
                  <a:gd name="T20" fmla="*/ 157 w 157"/>
                  <a:gd name="T21" fmla="*/ 47 h 132"/>
                  <a:gd name="T22" fmla="*/ 105 w 157"/>
                  <a:gd name="T2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7" h="132">
                    <a:moveTo>
                      <a:pt x="105" y="0"/>
                    </a:moveTo>
                    <a:cubicBezTo>
                      <a:pt x="97" y="14"/>
                      <a:pt x="64" y="14"/>
                      <a:pt x="56" y="0"/>
                    </a:cubicBezTo>
                    <a:cubicBezTo>
                      <a:pt x="56" y="0"/>
                      <a:pt x="8" y="27"/>
                      <a:pt x="0" y="47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29" y="54"/>
                      <a:pt x="35" y="49"/>
                    </a:cubicBezTo>
                    <a:cubicBezTo>
                      <a:pt x="35" y="132"/>
                      <a:pt x="35" y="132"/>
                      <a:pt x="35" y="132"/>
                    </a:cubicBezTo>
                    <a:cubicBezTo>
                      <a:pt x="79" y="132"/>
                      <a:pt x="79" y="132"/>
                      <a:pt x="79" y="132"/>
                    </a:cubicBezTo>
                    <a:cubicBezTo>
                      <a:pt x="122" y="132"/>
                      <a:pt x="122" y="132"/>
                      <a:pt x="122" y="132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28" y="54"/>
                      <a:pt x="142" y="69"/>
                      <a:pt x="142" y="69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49" y="27"/>
                      <a:pt x="105" y="0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20" name="Freeform 92">
                <a:extLst>
                  <a:ext uri="{FF2B5EF4-FFF2-40B4-BE49-F238E27FC236}">
                    <a16:creationId xmlns:a16="http://schemas.microsoft.com/office/drawing/2014/main" id="{436215DC-B560-47B1-AC0A-02BAF95C28F7}"/>
                  </a:ext>
                </a:extLst>
              </p:cNvPr>
              <p:cNvSpPr/>
              <p:nvPr/>
            </p:nvSpPr>
            <p:spPr bwMode="auto">
              <a:xfrm>
                <a:off x="-3452813" y="-431800"/>
                <a:ext cx="165100" cy="49213"/>
              </a:xfrm>
              <a:custGeom>
                <a:avLst/>
                <a:gdLst>
                  <a:gd name="T0" fmla="*/ 22 w 44"/>
                  <a:gd name="T1" fmla="*/ 13 h 13"/>
                  <a:gd name="T2" fmla="*/ 44 w 44"/>
                  <a:gd name="T3" fmla="*/ 4 h 13"/>
                  <a:gd name="T4" fmla="*/ 43 w 44"/>
                  <a:gd name="T5" fmla="*/ 1 h 13"/>
                  <a:gd name="T6" fmla="*/ 40 w 44"/>
                  <a:gd name="T7" fmla="*/ 2 h 13"/>
                  <a:gd name="T8" fmla="*/ 22 w 44"/>
                  <a:gd name="T9" fmla="*/ 8 h 13"/>
                  <a:gd name="T10" fmla="*/ 5 w 44"/>
                  <a:gd name="T11" fmla="*/ 2 h 13"/>
                  <a:gd name="T12" fmla="*/ 2 w 44"/>
                  <a:gd name="T13" fmla="*/ 1 h 13"/>
                  <a:gd name="T14" fmla="*/ 1 w 44"/>
                  <a:gd name="T15" fmla="*/ 4 h 13"/>
                  <a:gd name="T16" fmla="*/ 22 w 4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13">
                    <a:moveTo>
                      <a:pt x="22" y="13"/>
                    </a:moveTo>
                    <a:cubicBezTo>
                      <a:pt x="32" y="13"/>
                      <a:pt x="41" y="9"/>
                      <a:pt x="44" y="4"/>
                    </a:cubicBezTo>
                    <a:cubicBezTo>
                      <a:pt x="44" y="3"/>
                      <a:pt x="44" y="1"/>
                      <a:pt x="43" y="1"/>
                    </a:cubicBezTo>
                    <a:cubicBezTo>
                      <a:pt x="42" y="0"/>
                      <a:pt x="40" y="0"/>
                      <a:pt x="40" y="2"/>
                    </a:cubicBezTo>
                    <a:cubicBezTo>
                      <a:pt x="38" y="5"/>
                      <a:pt x="31" y="8"/>
                      <a:pt x="22" y="8"/>
                    </a:cubicBezTo>
                    <a:cubicBezTo>
                      <a:pt x="13" y="8"/>
                      <a:pt x="7" y="5"/>
                      <a:pt x="5" y="2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1"/>
                      <a:pt x="0" y="3"/>
                      <a:pt x="1" y="4"/>
                    </a:cubicBezTo>
                    <a:cubicBezTo>
                      <a:pt x="4" y="9"/>
                      <a:pt x="12" y="13"/>
                      <a:pt x="2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21" name="Freeform 93">
                <a:extLst>
                  <a:ext uri="{FF2B5EF4-FFF2-40B4-BE49-F238E27FC236}">
                    <a16:creationId xmlns:a16="http://schemas.microsoft.com/office/drawing/2014/main" id="{B0B69C19-6B01-4F0D-917D-57C14AD01C09}"/>
                  </a:ext>
                </a:extLst>
              </p:cNvPr>
              <p:cNvSpPr/>
              <p:nvPr/>
            </p:nvSpPr>
            <p:spPr bwMode="auto">
              <a:xfrm>
                <a:off x="-3986213" y="5511800"/>
                <a:ext cx="187325" cy="211138"/>
              </a:xfrm>
              <a:custGeom>
                <a:avLst/>
                <a:gdLst>
                  <a:gd name="T0" fmla="*/ 32 w 50"/>
                  <a:gd name="T1" fmla="*/ 0 h 56"/>
                  <a:gd name="T2" fmla="*/ 13 w 50"/>
                  <a:gd name="T3" fmla="*/ 15 h 56"/>
                  <a:gd name="T4" fmla="*/ 6 w 50"/>
                  <a:gd name="T5" fmla="*/ 17 h 56"/>
                  <a:gd name="T6" fmla="*/ 6 w 50"/>
                  <a:gd name="T7" fmla="*/ 17 h 56"/>
                  <a:gd name="T8" fmla="*/ 13 w 50"/>
                  <a:gd name="T9" fmla="*/ 51 h 56"/>
                  <a:gd name="T10" fmla="*/ 44 w 50"/>
                  <a:gd name="T11" fmla="*/ 35 h 56"/>
                  <a:gd name="T12" fmla="*/ 37 w 50"/>
                  <a:gd name="T13" fmla="*/ 2 h 56"/>
                  <a:gd name="T14" fmla="*/ 32 w 50"/>
                  <a:gd name="T1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56">
                    <a:moveTo>
                      <a:pt x="32" y="0"/>
                    </a:moveTo>
                    <a:cubicBezTo>
                      <a:pt x="28" y="7"/>
                      <a:pt x="21" y="12"/>
                      <a:pt x="13" y="15"/>
                    </a:cubicBezTo>
                    <a:cubicBezTo>
                      <a:pt x="11" y="16"/>
                      <a:pt x="9" y="16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0" y="31"/>
                      <a:pt x="3" y="46"/>
                      <a:pt x="13" y="51"/>
                    </a:cubicBezTo>
                    <a:cubicBezTo>
                      <a:pt x="24" y="56"/>
                      <a:pt x="38" y="49"/>
                      <a:pt x="44" y="35"/>
                    </a:cubicBezTo>
                    <a:cubicBezTo>
                      <a:pt x="50" y="21"/>
                      <a:pt x="47" y="6"/>
                      <a:pt x="37" y="2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22" name="Freeform 94">
                <a:extLst>
                  <a:ext uri="{FF2B5EF4-FFF2-40B4-BE49-F238E27FC236}">
                    <a16:creationId xmlns:a16="http://schemas.microsoft.com/office/drawing/2014/main" id="{0D63D690-E465-4EE5-B594-44C7CB474563}"/>
                  </a:ext>
                </a:extLst>
              </p:cNvPr>
              <p:cNvSpPr/>
              <p:nvPr/>
            </p:nvSpPr>
            <p:spPr bwMode="auto">
              <a:xfrm>
                <a:off x="-4222750" y="5264150"/>
                <a:ext cx="379413" cy="300038"/>
              </a:xfrm>
              <a:custGeom>
                <a:avLst/>
                <a:gdLst>
                  <a:gd name="T0" fmla="*/ 35 w 101"/>
                  <a:gd name="T1" fmla="*/ 73 h 80"/>
                  <a:gd name="T2" fmla="*/ 73 w 101"/>
                  <a:gd name="T3" fmla="*/ 76 h 80"/>
                  <a:gd name="T4" fmla="*/ 75 w 101"/>
                  <a:gd name="T5" fmla="*/ 76 h 80"/>
                  <a:gd name="T6" fmla="*/ 89 w 101"/>
                  <a:gd name="T7" fmla="*/ 66 h 80"/>
                  <a:gd name="T8" fmla="*/ 93 w 101"/>
                  <a:gd name="T9" fmla="*/ 60 h 80"/>
                  <a:gd name="T10" fmla="*/ 66 w 101"/>
                  <a:gd name="T11" fmla="*/ 7 h 80"/>
                  <a:gd name="T12" fmla="*/ 26 w 101"/>
                  <a:gd name="T13" fmla="*/ 4 h 80"/>
                  <a:gd name="T14" fmla="*/ 8 w 101"/>
                  <a:gd name="T15" fmla="*/ 20 h 80"/>
                  <a:gd name="T16" fmla="*/ 35 w 101"/>
                  <a:gd name="T17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80">
                    <a:moveTo>
                      <a:pt x="35" y="73"/>
                    </a:moveTo>
                    <a:cubicBezTo>
                      <a:pt x="48" y="79"/>
                      <a:pt x="62" y="80"/>
                      <a:pt x="73" y="76"/>
                    </a:cubicBezTo>
                    <a:cubicBezTo>
                      <a:pt x="74" y="76"/>
                      <a:pt x="74" y="76"/>
                      <a:pt x="75" y="76"/>
                    </a:cubicBezTo>
                    <a:cubicBezTo>
                      <a:pt x="80" y="74"/>
                      <a:pt x="85" y="71"/>
                      <a:pt x="89" y="66"/>
                    </a:cubicBezTo>
                    <a:cubicBezTo>
                      <a:pt x="91" y="64"/>
                      <a:pt x="92" y="62"/>
                      <a:pt x="93" y="60"/>
                    </a:cubicBezTo>
                    <a:cubicBezTo>
                      <a:pt x="101" y="42"/>
                      <a:pt x="89" y="18"/>
                      <a:pt x="66" y="7"/>
                    </a:cubicBezTo>
                    <a:cubicBezTo>
                      <a:pt x="52" y="1"/>
                      <a:pt x="38" y="0"/>
                      <a:pt x="26" y="4"/>
                    </a:cubicBezTo>
                    <a:cubicBezTo>
                      <a:pt x="18" y="7"/>
                      <a:pt x="12" y="13"/>
                      <a:pt x="8" y="20"/>
                    </a:cubicBezTo>
                    <a:cubicBezTo>
                      <a:pt x="0" y="38"/>
                      <a:pt x="12" y="62"/>
                      <a:pt x="35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23" name="Freeform 95">
                <a:extLst>
                  <a:ext uri="{FF2B5EF4-FFF2-40B4-BE49-F238E27FC236}">
                    <a16:creationId xmlns:a16="http://schemas.microsoft.com/office/drawing/2014/main" id="{02F94893-1A52-44E9-850C-7A11BA8E7D1D}"/>
                  </a:ext>
                </a:extLst>
              </p:cNvPr>
              <p:cNvSpPr/>
              <p:nvPr/>
            </p:nvSpPr>
            <p:spPr bwMode="auto">
              <a:xfrm>
                <a:off x="-3752850" y="5448300"/>
                <a:ext cx="220663" cy="165100"/>
              </a:xfrm>
              <a:custGeom>
                <a:avLst/>
                <a:gdLst>
                  <a:gd name="T0" fmla="*/ 54 w 59"/>
                  <a:gd name="T1" fmla="*/ 31 h 44"/>
                  <a:gd name="T2" fmla="*/ 38 w 59"/>
                  <a:gd name="T3" fmla="*/ 0 h 44"/>
                  <a:gd name="T4" fmla="*/ 38 w 59"/>
                  <a:gd name="T5" fmla="*/ 0 h 44"/>
                  <a:gd name="T6" fmla="*/ 31 w 59"/>
                  <a:gd name="T7" fmla="*/ 3 h 44"/>
                  <a:gd name="T8" fmla="*/ 7 w 59"/>
                  <a:gd name="T9" fmla="*/ 4 h 44"/>
                  <a:gd name="T10" fmla="*/ 5 w 59"/>
                  <a:gd name="T11" fmla="*/ 8 h 44"/>
                  <a:gd name="T12" fmla="*/ 21 w 59"/>
                  <a:gd name="T13" fmla="*/ 38 h 44"/>
                  <a:gd name="T14" fmla="*/ 54 w 59"/>
                  <a:gd name="T15" fmla="*/ 3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44">
                    <a:moveTo>
                      <a:pt x="54" y="31"/>
                    </a:moveTo>
                    <a:cubicBezTo>
                      <a:pt x="59" y="20"/>
                      <a:pt x="52" y="7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6" y="1"/>
                      <a:pt x="33" y="2"/>
                      <a:pt x="31" y="3"/>
                    </a:cubicBezTo>
                    <a:cubicBezTo>
                      <a:pt x="23" y="6"/>
                      <a:pt x="15" y="6"/>
                      <a:pt x="7" y="4"/>
                    </a:cubicBezTo>
                    <a:cubicBezTo>
                      <a:pt x="6" y="5"/>
                      <a:pt x="6" y="6"/>
                      <a:pt x="5" y="8"/>
                    </a:cubicBezTo>
                    <a:cubicBezTo>
                      <a:pt x="0" y="18"/>
                      <a:pt x="7" y="32"/>
                      <a:pt x="21" y="38"/>
                    </a:cubicBezTo>
                    <a:cubicBezTo>
                      <a:pt x="34" y="44"/>
                      <a:pt x="49" y="41"/>
                      <a:pt x="54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24" name="Freeform 96">
                <a:extLst>
                  <a:ext uri="{FF2B5EF4-FFF2-40B4-BE49-F238E27FC236}">
                    <a16:creationId xmlns:a16="http://schemas.microsoft.com/office/drawing/2014/main" id="{BBAB0620-274A-47CC-983B-D20E1F5F965A}"/>
                  </a:ext>
                </a:extLst>
              </p:cNvPr>
              <p:cNvSpPr/>
              <p:nvPr/>
            </p:nvSpPr>
            <p:spPr bwMode="auto">
              <a:xfrm>
                <a:off x="-3824288" y="5106988"/>
                <a:ext cx="330200" cy="344488"/>
              </a:xfrm>
              <a:custGeom>
                <a:avLst/>
                <a:gdLst>
                  <a:gd name="T0" fmla="*/ 64 w 88"/>
                  <a:gd name="T1" fmla="*/ 4 h 92"/>
                  <a:gd name="T2" fmla="*/ 40 w 88"/>
                  <a:gd name="T3" fmla="*/ 3 h 92"/>
                  <a:gd name="T4" fmla="*/ 11 w 88"/>
                  <a:gd name="T5" fmla="*/ 31 h 92"/>
                  <a:gd name="T6" fmla="*/ 24 w 88"/>
                  <a:gd name="T7" fmla="*/ 89 h 92"/>
                  <a:gd name="T8" fmla="*/ 31 w 88"/>
                  <a:gd name="T9" fmla="*/ 91 h 92"/>
                  <a:gd name="T10" fmla="*/ 48 w 88"/>
                  <a:gd name="T11" fmla="*/ 89 h 92"/>
                  <a:gd name="T12" fmla="*/ 50 w 88"/>
                  <a:gd name="T13" fmla="*/ 89 h 92"/>
                  <a:gd name="T14" fmla="*/ 77 w 88"/>
                  <a:gd name="T15" fmla="*/ 62 h 92"/>
                  <a:gd name="T16" fmla="*/ 64 w 88"/>
                  <a:gd name="T17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92">
                    <a:moveTo>
                      <a:pt x="64" y="4"/>
                    </a:moveTo>
                    <a:cubicBezTo>
                      <a:pt x="57" y="0"/>
                      <a:pt x="48" y="0"/>
                      <a:pt x="40" y="3"/>
                    </a:cubicBezTo>
                    <a:cubicBezTo>
                      <a:pt x="29" y="7"/>
                      <a:pt x="18" y="17"/>
                      <a:pt x="11" y="31"/>
                    </a:cubicBezTo>
                    <a:cubicBezTo>
                      <a:pt x="0" y="54"/>
                      <a:pt x="6" y="80"/>
                      <a:pt x="24" y="89"/>
                    </a:cubicBezTo>
                    <a:cubicBezTo>
                      <a:pt x="27" y="90"/>
                      <a:pt x="29" y="90"/>
                      <a:pt x="31" y="91"/>
                    </a:cubicBezTo>
                    <a:cubicBezTo>
                      <a:pt x="37" y="92"/>
                      <a:pt x="43" y="91"/>
                      <a:pt x="48" y="89"/>
                    </a:cubicBezTo>
                    <a:cubicBezTo>
                      <a:pt x="49" y="89"/>
                      <a:pt x="49" y="89"/>
                      <a:pt x="50" y="89"/>
                    </a:cubicBezTo>
                    <a:cubicBezTo>
                      <a:pt x="61" y="84"/>
                      <a:pt x="71" y="75"/>
                      <a:pt x="77" y="62"/>
                    </a:cubicBezTo>
                    <a:cubicBezTo>
                      <a:pt x="88" y="38"/>
                      <a:pt x="82" y="12"/>
                      <a:pt x="6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25" name="Freeform 97">
                <a:extLst>
                  <a:ext uri="{FF2B5EF4-FFF2-40B4-BE49-F238E27FC236}">
                    <a16:creationId xmlns:a16="http://schemas.microsoft.com/office/drawing/2014/main" id="{37278F1D-C83C-43A3-887B-0C778C7960F7}"/>
                  </a:ext>
                </a:extLst>
              </p:cNvPr>
              <p:cNvSpPr/>
              <p:nvPr/>
            </p:nvSpPr>
            <p:spPr bwMode="auto">
              <a:xfrm>
                <a:off x="-3944938" y="5203825"/>
                <a:ext cx="225425" cy="439738"/>
              </a:xfrm>
              <a:custGeom>
                <a:avLst/>
                <a:gdLst>
                  <a:gd name="T0" fmla="*/ 30 w 60"/>
                  <a:gd name="T1" fmla="*/ 6 h 117"/>
                  <a:gd name="T2" fmla="*/ 25 w 60"/>
                  <a:gd name="T3" fmla="*/ 3 h 117"/>
                  <a:gd name="T4" fmla="*/ 21 w 60"/>
                  <a:gd name="T5" fmla="*/ 17 h 117"/>
                  <a:gd name="T6" fmla="*/ 19 w 60"/>
                  <a:gd name="T7" fmla="*/ 17 h 117"/>
                  <a:gd name="T8" fmla="*/ 17 w 60"/>
                  <a:gd name="T9" fmla="*/ 18 h 117"/>
                  <a:gd name="T10" fmla="*/ 5 w 60"/>
                  <a:gd name="T11" fmla="*/ 11 h 117"/>
                  <a:gd name="T12" fmla="*/ 3 w 60"/>
                  <a:gd name="T13" fmla="*/ 15 h 117"/>
                  <a:gd name="T14" fmla="*/ 14 w 60"/>
                  <a:gd name="T15" fmla="*/ 23 h 117"/>
                  <a:gd name="T16" fmla="*/ 15 w 60"/>
                  <a:gd name="T17" fmla="*/ 26 h 117"/>
                  <a:gd name="T18" fmla="*/ 20 w 60"/>
                  <a:gd name="T19" fmla="*/ 41 h 117"/>
                  <a:gd name="T20" fmla="*/ 26 w 60"/>
                  <a:gd name="T21" fmla="*/ 59 h 117"/>
                  <a:gd name="T22" fmla="*/ 45 w 60"/>
                  <a:gd name="T23" fmla="*/ 112 h 117"/>
                  <a:gd name="T24" fmla="*/ 54 w 60"/>
                  <a:gd name="T25" fmla="*/ 116 h 117"/>
                  <a:gd name="T26" fmla="*/ 59 w 60"/>
                  <a:gd name="T27" fmla="*/ 107 h 117"/>
                  <a:gd name="T28" fmla="*/ 40 w 60"/>
                  <a:gd name="T29" fmla="*/ 55 h 117"/>
                  <a:gd name="T30" fmla="*/ 33 w 60"/>
                  <a:gd name="T31" fmla="*/ 37 h 117"/>
                  <a:gd name="T32" fmla="*/ 28 w 60"/>
                  <a:gd name="T33" fmla="*/ 21 h 117"/>
                  <a:gd name="T34" fmla="*/ 26 w 60"/>
                  <a:gd name="T35" fmla="*/ 19 h 117"/>
                  <a:gd name="T36" fmla="*/ 30 w 60"/>
                  <a:gd name="T37" fmla="*/ 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117">
                    <a:moveTo>
                      <a:pt x="30" y="6"/>
                    </a:moveTo>
                    <a:cubicBezTo>
                      <a:pt x="31" y="3"/>
                      <a:pt x="27" y="0"/>
                      <a:pt x="25" y="3"/>
                    </a:cubicBezTo>
                    <a:cubicBezTo>
                      <a:pt x="23" y="8"/>
                      <a:pt x="22" y="12"/>
                      <a:pt x="21" y="17"/>
                    </a:cubicBezTo>
                    <a:cubicBezTo>
                      <a:pt x="20" y="17"/>
                      <a:pt x="20" y="17"/>
                      <a:pt x="19" y="17"/>
                    </a:cubicBezTo>
                    <a:cubicBezTo>
                      <a:pt x="18" y="17"/>
                      <a:pt x="17" y="18"/>
                      <a:pt x="17" y="18"/>
                    </a:cubicBezTo>
                    <a:cubicBezTo>
                      <a:pt x="13" y="15"/>
                      <a:pt x="10" y="12"/>
                      <a:pt x="5" y="11"/>
                    </a:cubicBezTo>
                    <a:cubicBezTo>
                      <a:pt x="2" y="9"/>
                      <a:pt x="0" y="14"/>
                      <a:pt x="3" y="15"/>
                    </a:cubicBezTo>
                    <a:cubicBezTo>
                      <a:pt x="7" y="17"/>
                      <a:pt x="11" y="20"/>
                      <a:pt x="14" y="23"/>
                    </a:cubicBezTo>
                    <a:cubicBezTo>
                      <a:pt x="14" y="24"/>
                      <a:pt x="14" y="25"/>
                      <a:pt x="15" y="2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47" y="116"/>
                      <a:pt x="51" y="117"/>
                      <a:pt x="54" y="116"/>
                    </a:cubicBezTo>
                    <a:cubicBezTo>
                      <a:pt x="58" y="115"/>
                      <a:pt x="60" y="111"/>
                      <a:pt x="59" y="107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7" y="20"/>
                      <a:pt x="27" y="19"/>
                      <a:pt x="26" y="19"/>
                    </a:cubicBezTo>
                    <a:cubicBezTo>
                      <a:pt x="26" y="14"/>
                      <a:pt x="28" y="10"/>
                      <a:pt x="3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26" name="Freeform 98">
                <a:extLst>
                  <a:ext uri="{FF2B5EF4-FFF2-40B4-BE49-F238E27FC236}">
                    <a16:creationId xmlns:a16="http://schemas.microsoft.com/office/drawing/2014/main" id="{9BE91BB3-3215-4697-AAA8-754CC8433C59}"/>
                  </a:ext>
                </a:extLst>
              </p:cNvPr>
              <p:cNvSpPr/>
              <p:nvPr/>
            </p:nvSpPr>
            <p:spPr bwMode="auto">
              <a:xfrm>
                <a:off x="-6589713" y="4914900"/>
                <a:ext cx="206375" cy="307975"/>
              </a:xfrm>
              <a:custGeom>
                <a:avLst/>
                <a:gdLst>
                  <a:gd name="T0" fmla="*/ 130 w 130"/>
                  <a:gd name="T1" fmla="*/ 35 h 194"/>
                  <a:gd name="T2" fmla="*/ 99 w 130"/>
                  <a:gd name="T3" fmla="*/ 35 h 194"/>
                  <a:gd name="T4" fmla="*/ 116 w 130"/>
                  <a:gd name="T5" fmla="*/ 0 h 194"/>
                  <a:gd name="T6" fmla="*/ 73 w 130"/>
                  <a:gd name="T7" fmla="*/ 0 h 194"/>
                  <a:gd name="T8" fmla="*/ 68 w 130"/>
                  <a:gd name="T9" fmla="*/ 0 h 194"/>
                  <a:gd name="T10" fmla="*/ 49 w 130"/>
                  <a:gd name="T11" fmla="*/ 0 h 194"/>
                  <a:gd name="T12" fmla="*/ 9 w 130"/>
                  <a:gd name="T13" fmla="*/ 83 h 194"/>
                  <a:gd name="T14" fmla="*/ 45 w 130"/>
                  <a:gd name="T15" fmla="*/ 83 h 194"/>
                  <a:gd name="T16" fmla="*/ 0 w 130"/>
                  <a:gd name="T17" fmla="*/ 194 h 194"/>
                  <a:gd name="T18" fmla="*/ 130 w 130"/>
                  <a:gd name="T19" fmla="*/ 35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194">
                    <a:moveTo>
                      <a:pt x="130" y="35"/>
                    </a:moveTo>
                    <a:lnTo>
                      <a:pt x="99" y="35"/>
                    </a:lnTo>
                    <a:lnTo>
                      <a:pt x="116" y="0"/>
                    </a:lnTo>
                    <a:lnTo>
                      <a:pt x="73" y="0"/>
                    </a:lnTo>
                    <a:lnTo>
                      <a:pt x="68" y="0"/>
                    </a:lnTo>
                    <a:lnTo>
                      <a:pt x="49" y="0"/>
                    </a:lnTo>
                    <a:lnTo>
                      <a:pt x="9" y="83"/>
                    </a:lnTo>
                    <a:lnTo>
                      <a:pt x="45" y="83"/>
                    </a:lnTo>
                    <a:lnTo>
                      <a:pt x="0" y="194"/>
                    </a:lnTo>
                    <a:lnTo>
                      <a:pt x="13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27" name="Freeform 99">
                <a:extLst>
                  <a:ext uri="{FF2B5EF4-FFF2-40B4-BE49-F238E27FC236}">
                    <a16:creationId xmlns:a16="http://schemas.microsoft.com/office/drawing/2014/main" id="{48A3802B-E757-4424-A906-63CCE67F0125}"/>
                  </a:ext>
                </a:extLst>
              </p:cNvPr>
              <p:cNvSpPr/>
              <p:nvPr/>
            </p:nvSpPr>
            <p:spPr bwMode="auto">
              <a:xfrm>
                <a:off x="-6707188" y="4551363"/>
                <a:ext cx="563563" cy="344488"/>
              </a:xfrm>
              <a:custGeom>
                <a:avLst/>
                <a:gdLst>
                  <a:gd name="T0" fmla="*/ 0 w 150"/>
                  <a:gd name="T1" fmla="*/ 76 h 92"/>
                  <a:gd name="T2" fmla="*/ 16 w 150"/>
                  <a:gd name="T3" fmla="*/ 92 h 92"/>
                  <a:gd name="T4" fmla="*/ 54 w 150"/>
                  <a:gd name="T5" fmla="*/ 92 h 92"/>
                  <a:gd name="T6" fmla="*/ 60 w 150"/>
                  <a:gd name="T7" fmla="*/ 92 h 92"/>
                  <a:gd name="T8" fmla="*/ 62 w 150"/>
                  <a:gd name="T9" fmla="*/ 92 h 92"/>
                  <a:gd name="T10" fmla="*/ 83 w 150"/>
                  <a:gd name="T11" fmla="*/ 92 h 92"/>
                  <a:gd name="T12" fmla="*/ 124 w 150"/>
                  <a:gd name="T13" fmla="*/ 92 h 92"/>
                  <a:gd name="T14" fmla="*/ 150 w 150"/>
                  <a:gd name="T15" fmla="*/ 66 h 92"/>
                  <a:gd name="T16" fmla="*/ 124 w 150"/>
                  <a:gd name="T17" fmla="*/ 39 h 92"/>
                  <a:gd name="T18" fmla="*/ 106 w 150"/>
                  <a:gd name="T19" fmla="*/ 45 h 92"/>
                  <a:gd name="T20" fmla="*/ 60 w 150"/>
                  <a:gd name="T21" fmla="*/ 0 h 92"/>
                  <a:gd name="T22" fmla="*/ 14 w 150"/>
                  <a:gd name="T23" fmla="*/ 46 h 92"/>
                  <a:gd name="T24" fmla="*/ 16 w 150"/>
                  <a:gd name="T25" fmla="*/ 60 h 92"/>
                  <a:gd name="T26" fmla="*/ 0 w 150"/>
                  <a:gd name="T27" fmla="*/ 7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" h="92">
                    <a:moveTo>
                      <a:pt x="0" y="76"/>
                    </a:moveTo>
                    <a:cubicBezTo>
                      <a:pt x="0" y="85"/>
                      <a:pt x="7" y="92"/>
                      <a:pt x="16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83" y="92"/>
                      <a:pt x="83" y="92"/>
                      <a:pt x="83" y="92"/>
                    </a:cubicBezTo>
                    <a:cubicBezTo>
                      <a:pt x="124" y="92"/>
                      <a:pt x="124" y="92"/>
                      <a:pt x="124" y="92"/>
                    </a:cubicBezTo>
                    <a:cubicBezTo>
                      <a:pt x="138" y="92"/>
                      <a:pt x="150" y="80"/>
                      <a:pt x="150" y="66"/>
                    </a:cubicBezTo>
                    <a:cubicBezTo>
                      <a:pt x="150" y="51"/>
                      <a:pt x="138" y="39"/>
                      <a:pt x="124" y="39"/>
                    </a:cubicBezTo>
                    <a:cubicBezTo>
                      <a:pt x="117" y="39"/>
                      <a:pt x="111" y="41"/>
                      <a:pt x="106" y="45"/>
                    </a:cubicBezTo>
                    <a:cubicBezTo>
                      <a:pt x="106" y="20"/>
                      <a:pt x="85" y="0"/>
                      <a:pt x="60" y="0"/>
                    </a:cubicBezTo>
                    <a:cubicBezTo>
                      <a:pt x="34" y="0"/>
                      <a:pt x="14" y="21"/>
                      <a:pt x="14" y="46"/>
                    </a:cubicBezTo>
                    <a:cubicBezTo>
                      <a:pt x="14" y="51"/>
                      <a:pt x="14" y="55"/>
                      <a:pt x="16" y="60"/>
                    </a:cubicBezTo>
                    <a:cubicBezTo>
                      <a:pt x="7" y="60"/>
                      <a:pt x="0" y="67"/>
                      <a:pt x="0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28" name="Freeform 100">
                <a:extLst>
                  <a:ext uri="{FF2B5EF4-FFF2-40B4-BE49-F238E27FC236}">
                    <a16:creationId xmlns:a16="http://schemas.microsoft.com/office/drawing/2014/main" id="{A038523E-A2CC-487F-9B40-EF8934A2C2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974975" y="3567113"/>
                <a:ext cx="649288" cy="322263"/>
              </a:xfrm>
              <a:custGeom>
                <a:avLst/>
                <a:gdLst>
                  <a:gd name="T0" fmla="*/ 149 w 173"/>
                  <a:gd name="T1" fmla="*/ 61 h 86"/>
                  <a:gd name="T2" fmla="*/ 173 w 173"/>
                  <a:gd name="T3" fmla="*/ 31 h 86"/>
                  <a:gd name="T4" fmla="*/ 149 w 173"/>
                  <a:gd name="T5" fmla="*/ 1 h 86"/>
                  <a:gd name="T6" fmla="*/ 149 w 173"/>
                  <a:gd name="T7" fmla="*/ 15 h 86"/>
                  <a:gd name="T8" fmla="*/ 160 w 173"/>
                  <a:gd name="T9" fmla="*/ 31 h 86"/>
                  <a:gd name="T10" fmla="*/ 149 w 173"/>
                  <a:gd name="T11" fmla="*/ 47 h 86"/>
                  <a:gd name="T12" fmla="*/ 149 w 173"/>
                  <a:gd name="T13" fmla="*/ 61 h 86"/>
                  <a:gd name="T14" fmla="*/ 73 w 173"/>
                  <a:gd name="T15" fmla="*/ 86 h 86"/>
                  <a:gd name="T16" fmla="*/ 130 w 173"/>
                  <a:gd name="T17" fmla="*/ 59 h 86"/>
                  <a:gd name="T18" fmla="*/ 143 w 173"/>
                  <a:gd name="T19" fmla="*/ 61 h 86"/>
                  <a:gd name="T20" fmla="*/ 149 w 173"/>
                  <a:gd name="T21" fmla="*/ 61 h 86"/>
                  <a:gd name="T22" fmla="*/ 149 w 173"/>
                  <a:gd name="T23" fmla="*/ 47 h 86"/>
                  <a:gd name="T24" fmla="*/ 143 w 173"/>
                  <a:gd name="T25" fmla="*/ 48 h 86"/>
                  <a:gd name="T26" fmla="*/ 137 w 173"/>
                  <a:gd name="T27" fmla="*/ 47 h 86"/>
                  <a:gd name="T28" fmla="*/ 145 w 173"/>
                  <a:gd name="T29" fmla="*/ 14 h 86"/>
                  <a:gd name="T30" fmla="*/ 145 w 173"/>
                  <a:gd name="T31" fmla="*/ 14 h 86"/>
                  <a:gd name="T32" fmla="*/ 145 w 173"/>
                  <a:gd name="T33" fmla="*/ 14 h 86"/>
                  <a:gd name="T34" fmla="*/ 149 w 173"/>
                  <a:gd name="T35" fmla="*/ 15 h 86"/>
                  <a:gd name="T36" fmla="*/ 149 w 173"/>
                  <a:gd name="T37" fmla="*/ 1 h 86"/>
                  <a:gd name="T38" fmla="*/ 144 w 173"/>
                  <a:gd name="T39" fmla="*/ 0 h 86"/>
                  <a:gd name="T40" fmla="*/ 144 w 173"/>
                  <a:gd name="T41" fmla="*/ 0 h 86"/>
                  <a:gd name="T42" fmla="*/ 2 w 173"/>
                  <a:gd name="T43" fmla="*/ 0 h 86"/>
                  <a:gd name="T44" fmla="*/ 0 w 173"/>
                  <a:gd name="T45" fmla="*/ 14 h 86"/>
                  <a:gd name="T46" fmla="*/ 73 w 173"/>
                  <a:gd name="T4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3" h="86">
                    <a:moveTo>
                      <a:pt x="149" y="61"/>
                    </a:moveTo>
                    <a:cubicBezTo>
                      <a:pt x="163" y="58"/>
                      <a:pt x="173" y="46"/>
                      <a:pt x="173" y="31"/>
                    </a:cubicBezTo>
                    <a:cubicBezTo>
                      <a:pt x="173" y="16"/>
                      <a:pt x="163" y="4"/>
                      <a:pt x="149" y="1"/>
                    </a:cubicBezTo>
                    <a:cubicBezTo>
                      <a:pt x="149" y="15"/>
                      <a:pt x="149" y="15"/>
                      <a:pt x="149" y="15"/>
                    </a:cubicBezTo>
                    <a:cubicBezTo>
                      <a:pt x="155" y="17"/>
                      <a:pt x="160" y="23"/>
                      <a:pt x="160" y="31"/>
                    </a:cubicBezTo>
                    <a:cubicBezTo>
                      <a:pt x="160" y="38"/>
                      <a:pt x="155" y="45"/>
                      <a:pt x="149" y="47"/>
                    </a:cubicBezTo>
                    <a:lnTo>
                      <a:pt x="149" y="61"/>
                    </a:lnTo>
                    <a:close/>
                    <a:moveTo>
                      <a:pt x="73" y="86"/>
                    </a:moveTo>
                    <a:cubicBezTo>
                      <a:pt x="96" y="86"/>
                      <a:pt x="117" y="75"/>
                      <a:pt x="130" y="59"/>
                    </a:cubicBezTo>
                    <a:cubicBezTo>
                      <a:pt x="134" y="60"/>
                      <a:pt x="138" y="61"/>
                      <a:pt x="143" y="61"/>
                    </a:cubicBezTo>
                    <a:cubicBezTo>
                      <a:pt x="145" y="61"/>
                      <a:pt x="147" y="61"/>
                      <a:pt x="149" y="61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47" y="48"/>
                      <a:pt x="145" y="48"/>
                      <a:pt x="143" y="48"/>
                    </a:cubicBezTo>
                    <a:cubicBezTo>
                      <a:pt x="141" y="48"/>
                      <a:pt x="139" y="48"/>
                      <a:pt x="137" y="47"/>
                    </a:cubicBezTo>
                    <a:cubicBezTo>
                      <a:pt x="142" y="37"/>
                      <a:pt x="145" y="26"/>
                      <a:pt x="145" y="14"/>
                    </a:cubicBezTo>
                    <a:cubicBezTo>
                      <a:pt x="145" y="14"/>
                      <a:pt x="145" y="14"/>
                      <a:pt x="145" y="14"/>
                    </a:cubicBezTo>
                    <a:cubicBezTo>
                      <a:pt x="145" y="14"/>
                      <a:pt x="145" y="14"/>
                      <a:pt x="145" y="14"/>
                    </a:cubicBezTo>
                    <a:cubicBezTo>
                      <a:pt x="146" y="14"/>
                      <a:pt x="148" y="14"/>
                      <a:pt x="149" y="15"/>
                    </a:cubicBezTo>
                    <a:cubicBezTo>
                      <a:pt x="149" y="1"/>
                      <a:pt x="149" y="1"/>
                      <a:pt x="149" y="1"/>
                    </a:cubicBezTo>
                    <a:cubicBezTo>
                      <a:pt x="147" y="1"/>
                      <a:pt x="146" y="0"/>
                      <a:pt x="144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5"/>
                      <a:pt x="0" y="9"/>
                      <a:pt x="0" y="14"/>
                    </a:cubicBezTo>
                    <a:cubicBezTo>
                      <a:pt x="0" y="54"/>
                      <a:pt x="33" y="86"/>
                      <a:pt x="73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29" name="Rectangle 101">
                <a:extLst>
                  <a:ext uri="{FF2B5EF4-FFF2-40B4-BE49-F238E27FC236}">
                    <a16:creationId xmlns:a16="http://schemas.microsoft.com/office/drawing/2014/main" id="{693941A0-1040-47E1-BD0F-B6B6F6503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974975" y="3919538"/>
                <a:ext cx="58896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30" name="Freeform 102">
                <a:extLst>
                  <a:ext uri="{FF2B5EF4-FFF2-40B4-BE49-F238E27FC236}">
                    <a16:creationId xmlns:a16="http://schemas.microsoft.com/office/drawing/2014/main" id="{F0A468BC-7C42-427A-B95E-D8E804BDA1F7}"/>
                  </a:ext>
                </a:extLst>
              </p:cNvPr>
              <p:cNvSpPr/>
              <p:nvPr/>
            </p:nvSpPr>
            <p:spPr bwMode="auto">
              <a:xfrm>
                <a:off x="-2840038" y="3281363"/>
                <a:ext cx="104775" cy="266700"/>
              </a:xfrm>
              <a:custGeom>
                <a:avLst/>
                <a:gdLst>
                  <a:gd name="T0" fmla="*/ 10 w 28"/>
                  <a:gd name="T1" fmla="*/ 54 h 71"/>
                  <a:gd name="T2" fmla="*/ 14 w 28"/>
                  <a:gd name="T3" fmla="*/ 68 h 71"/>
                  <a:gd name="T4" fmla="*/ 26 w 28"/>
                  <a:gd name="T5" fmla="*/ 44 h 71"/>
                  <a:gd name="T6" fmla="*/ 19 w 28"/>
                  <a:gd name="T7" fmla="*/ 29 h 71"/>
                  <a:gd name="T8" fmla="*/ 18 w 28"/>
                  <a:gd name="T9" fmla="*/ 18 h 71"/>
                  <a:gd name="T10" fmla="*/ 11 w 28"/>
                  <a:gd name="T11" fmla="*/ 5 h 71"/>
                  <a:gd name="T12" fmla="*/ 3 w 28"/>
                  <a:gd name="T13" fmla="*/ 30 h 71"/>
                  <a:gd name="T14" fmla="*/ 10 w 28"/>
                  <a:gd name="T15" fmla="*/ 5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71">
                    <a:moveTo>
                      <a:pt x="10" y="54"/>
                    </a:moveTo>
                    <a:cubicBezTo>
                      <a:pt x="1" y="57"/>
                      <a:pt x="5" y="71"/>
                      <a:pt x="14" y="68"/>
                    </a:cubicBezTo>
                    <a:cubicBezTo>
                      <a:pt x="25" y="65"/>
                      <a:pt x="28" y="54"/>
                      <a:pt x="26" y="44"/>
                    </a:cubicBezTo>
                    <a:cubicBezTo>
                      <a:pt x="24" y="38"/>
                      <a:pt x="21" y="34"/>
                      <a:pt x="19" y="29"/>
                    </a:cubicBezTo>
                    <a:cubicBezTo>
                      <a:pt x="17" y="26"/>
                      <a:pt x="15" y="20"/>
                      <a:pt x="18" y="18"/>
                    </a:cubicBezTo>
                    <a:cubicBezTo>
                      <a:pt x="26" y="13"/>
                      <a:pt x="19" y="0"/>
                      <a:pt x="11" y="5"/>
                    </a:cubicBezTo>
                    <a:cubicBezTo>
                      <a:pt x="2" y="11"/>
                      <a:pt x="0" y="21"/>
                      <a:pt x="3" y="30"/>
                    </a:cubicBezTo>
                    <a:cubicBezTo>
                      <a:pt x="4" y="34"/>
                      <a:pt x="17" y="52"/>
                      <a:pt x="10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31" name="Freeform 103">
                <a:extLst>
                  <a:ext uri="{FF2B5EF4-FFF2-40B4-BE49-F238E27FC236}">
                    <a16:creationId xmlns:a16="http://schemas.microsoft.com/office/drawing/2014/main" id="{B31019A1-4097-4D4A-ACC2-9C6137D71FD8}"/>
                  </a:ext>
                </a:extLst>
              </p:cNvPr>
              <p:cNvSpPr/>
              <p:nvPr/>
            </p:nvSpPr>
            <p:spPr bwMode="auto">
              <a:xfrm>
                <a:off x="-2686050" y="3281363"/>
                <a:ext cx="104775" cy="266700"/>
              </a:xfrm>
              <a:custGeom>
                <a:avLst/>
                <a:gdLst>
                  <a:gd name="T0" fmla="*/ 10 w 28"/>
                  <a:gd name="T1" fmla="*/ 54 h 71"/>
                  <a:gd name="T2" fmla="*/ 14 w 28"/>
                  <a:gd name="T3" fmla="*/ 68 h 71"/>
                  <a:gd name="T4" fmla="*/ 25 w 28"/>
                  <a:gd name="T5" fmla="*/ 44 h 71"/>
                  <a:gd name="T6" fmla="*/ 18 w 28"/>
                  <a:gd name="T7" fmla="*/ 29 h 71"/>
                  <a:gd name="T8" fmla="*/ 18 w 28"/>
                  <a:gd name="T9" fmla="*/ 18 h 71"/>
                  <a:gd name="T10" fmla="*/ 10 w 28"/>
                  <a:gd name="T11" fmla="*/ 5 h 71"/>
                  <a:gd name="T12" fmla="*/ 3 w 28"/>
                  <a:gd name="T13" fmla="*/ 30 h 71"/>
                  <a:gd name="T14" fmla="*/ 10 w 28"/>
                  <a:gd name="T15" fmla="*/ 5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71">
                    <a:moveTo>
                      <a:pt x="10" y="54"/>
                    </a:moveTo>
                    <a:cubicBezTo>
                      <a:pt x="1" y="57"/>
                      <a:pt x="5" y="71"/>
                      <a:pt x="14" y="68"/>
                    </a:cubicBezTo>
                    <a:cubicBezTo>
                      <a:pt x="24" y="65"/>
                      <a:pt x="28" y="54"/>
                      <a:pt x="25" y="44"/>
                    </a:cubicBezTo>
                    <a:cubicBezTo>
                      <a:pt x="24" y="38"/>
                      <a:pt x="21" y="34"/>
                      <a:pt x="18" y="29"/>
                    </a:cubicBezTo>
                    <a:cubicBezTo>
                      <a:pt x="17" y="26"/>
                      <a:pt x="14" y="20"/>
                      <a:pt x="18" y="18"/>
                    </a:cubicBezTo>
                    <a:cubicBezTo>
                      <a:pt x="26" y="13"/>
                      <a:pt x="19" y="0"/>
                      <a:pt x="10" y="5"/>
                    </a:cubicBezTo>
                    <a:cubicBezTo>
                      <a:pt x="2" y="11"/>
                      <a:pt x="0" y="21"/>
                      <a:pt x="3" y="30"/>
                    </a:cubicBezTo>
                    <a:cubicBezTo>
                      <a:pt x="4" y="34"/>
                      <a:pt x="16" y="52"/>
                      <a:pt x="10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32" name="Freeform 104">
                <a:extLst>
                  <a:ext uri="{FF2B5EF4-FFF2-40B4-BE49-F238E27FC236}">
                    <a16:creationId xmlns:a16="http://schemas.microsoft.com/office/drawing/2014/main" id="{8DC61F59-F0AC-4762-BCBC-D75351024DA9}"/>
                  </a:ext>
                </a:extLst>
              </p:cNvPr>
              <p:cNvSpPr/>
              <p:nvPr/>
            </p:nvSpPr>
            <p:spPr bwMode="auto">
              <a:xfrm>
                <a:off x="-5267325" y="5068888"/>
                <a:ext cx="266700" cy="431800"/>
              </a:xfrm>
              <a:custGeom>
                <a:avLst/>
                <a:gdLst>
                  <a:gd name="T0" fmla="*/ 168 w 168"/>
                  <a:gd name="T1" fmla="*/ 158 h 272"/>
                  <a:gd name="T2" fmla="*/ 168 w 168"/>
                  <a:gd name="T3" fmla="*/ 0 h 272"/>
                  <a:gd name="T4" fmla="*/ 85 w 168"/>
                  <a:gd name="T5" fmla="*/ 0 h 272"/>
                  <a:gd name="T6" fmla="*/ 0 w 168"/>
                  <a:gd name="T7" fmla="*/ 218 h 272"/>
                  <a:gd name="T8" fmla="*/ 123 w 168"/>
                  <a:gd name="T9" fmla="*/ 272 h 272"/>
                  <a:gd name="T10" fmla="*/ 168 w 168"/>
                  <a:gd name="T11" fmla="*/ 158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8" h="272">
                    <a:moveTo>
                      <a:pt x="168" y="158"/>
                    </a:moveTo>
                    <a:lnTo>
                      <a:pt x="168" y="0"/>
                    </a:lnTo>
                    <a:lnTo>
                      <a:pt x="85" y="0"/>
                    </a:lnTo>
                    <a:lnTo>
                      <a:pt x="0" y="218"/>
                    </a:lnTo>
                    <a:lnTo>
                      <a:pt x="123" y="272"/>
                    </a:lnTo>
                    <a:lnTo>
                      <a:pt x="168" y="1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33" name="Freeform 105">
                <a:extLst>
                  <a:ext uri="{FF2B5EF4-FFF2-40B4-BE49-F238E27FC236}">
                    <a16:creationId xmlns:a16="http://schemas.microsoft.com/office/drawing/2014/main" id="{1F5A3442-B8CE-448B-829C-2CFE78AEC994}"/>
                  </a:ext>
                </a:extLst>
              </p:cNvPr>
              <p:cNvSpPr/>
              <p:nvPr/>
            </p:nvSpPr>
            <p:spPr bwMode="auto">
              <a:xfrm>
                <a:off x="-4986338" y="5068888"/>
                <a:ext cx="49213" cy="134938"/>
              </a:xfrm>
              <a:custGeom>
                <a:avLst/>
                <a:gdLst>
                  <a:gd name="T0" fmla="*/ 0 w 13"/>
                  <a:gd name="T1" fmla="*/ 36 h 36"/>
                  <a:gd name="T2" fmla="*/ 13 w 13"/>
                  <a:gd name="T3" fmla="*/ 2 h 36"/>
                  <a:gd name="T4" fmla="*/ 13 w 13"/>
                  <a:gd name="T5" fmla="*/ 0 h 36"/>
                  <a:gd name="T6" fmla="*/ 0 w 13"/>
                  <a:gd name="T7" fmla="*/ 0 h 36"/>
                  <a:gd name="T8" fmla="*/ 0 w 13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6">
                    <a:moveTo>
                      <a:pt x="0" y="36"/>
                    </a:moveTo>
                    <a:cubicBezTo>
                      <a:pt x="12" y="30"/>
                      <a:pt x="13" y="14"/>
                      <a:pt x="13" y="2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34" name="Freeform 106">
                <a:extLst>
                  <a:ext uri="{FF2B5EF4-FFF2-40B4-BE49-F238E27FC236}">
                    <a16:creationId xmlns:a16="http://schemas.microsoft.com/office/drawing/2014/main" id="{766DD967-1B70-46F3-A163-94AD34D15958}"/>
                  </a:ext>
                </a:extLst>
              </p:cNvPr>
              <p:cNvSpPr/>
              <p:nvPr/>
            </p:nvSpPr>
            <p:spPr bwMode="auto">
              <a:xfrm>
                <a:off x="-4986338" y="5068888"/>
                <a:ext cx="266700" cy="431800"/>
              </a:xfrm>
              <a:custGeom>
                <a:avLst/>
                <a:gdLst>
                  <a:gd name="T0" fmla="*/ 17 w 71"/>
                  <a:gd name="T1" fmla="*/ 0 h 115"/>
                  <a:gd name="T2" fmla="*/ 17 w 71"/>
                  <a:gd name="T3" fmla="*/ 2 h 115"/>
                  <a:gd name="T4" fmla="*/ 0 w 71"/>
                  <a:gd name="T5" fmla="*/ 41 h 115"/>
                  <a:gd name="T6" fmla="*/ 0 w 71"/>
                  <a:gd name="T7" fmla="*/ 67 h 115"/>
                  <a:gd name="T8" fmla="*/ 20 w 71"/>
                  <a:gd name="T9" fmla="*/ 115 h 115"/>
                  <a:gd name="T10" fmla="*/ 71 w 71"/>
                  <a:gd name="T11" fmla="*/ 92 h 115"/>
                  <a:gd name="T12" fmla="*/ 35 w 71"/>
                  <a:gd name="T13" fmla="*/ 0 h 115"/>
                  <a:gd name="T14" fmla="*/ 17 w 71"/>
                  <a:gd name="T1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15">
                    <a:moveTo>
                      <a:pt x="17" y="0"/>
                    </a:moveTo>
                    <a:cubicBezTo>
                      <a:pt x="17" y="1"/>
                      <a:pt x="17" y="1"/>
                      <a:pt x="17" y="2"/>
                    </a:cubicBezTo>
                    <a:cubicBezTo>
                      <a:pt x="17" y="16"/>
                      <a:pt x="15" y="34"/>
                      <a:pt x="0" y="41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20" y="115"/>
                      <a:pt x="20" y="115"/>
                      <a:pt x="20" y="115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1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35" name="Freeform 107">
                <a:extLst>
                  <a:ext uri="{FF2B5EF4-FFF2-40B4-BE49-F238E27FC236}">
                    <a16:creationId xmlns:a16="http://schemas.microsoft.com/office/drawing/2014/main" id="{20B59CA0-73C7-4875-8AEF-3105609121E9}"/>
                  </a:ext>
                </a:extLst>
              </p:cNvPr>
              <p:cNvSpPr/>
              <p:nvPr/>
            </p:nvSpPr>
            <p:spPr bwMode="auto">
              <a:xfrm>
                <a:off x="-5132388" y="5019675"/>
                <a:ext cx="277813" cy="38100"/>
              </a:xfrm>
              <a:custGeom>
                <a:avLst/>
                <a:gdLst>
                  <a:gd name="T0" fmla="*/ 175 w 175"/>
                  <a:gd name="T1" fmla="*/ 0 h 24"/>
                  <a:gd name="T2" fmla="*/ 0 w 175"/>
                  <a:gd name="T3" fmla="*/ 0 h 24"/>
                  <a:gd name="T4" fmla="*/ 0 w 175"/>
                  <a:gd name="T5" fmla="*/ 24 h 24"/>
                  <a:gd name="T6" fmla="*/ 83 w 175"/>
                  <a:gd name="T7" fmla="*/ 24 h 24"/>
                  <a:gd name="T8" fmla="*/ 92 w 175"/>
                  <a:gd name="T9" fmla="*/ 24 h 24"/>
                  <a:gd name="T10" fmla="*/ 175 w 175"/>
                  <a:gd name="T11" fmla="*/ 24 h 24"/>
                  <a:gd name="T12" fmla="*/ 175 w 175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5" h="24">
                    <a:moveTo>
                      <a:pt x="175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83" y="24"/>
                    </a:lnTo>
                    <a:lnTo>
                      <a:pt x="92" y="24"/>
                    </a:lnTo>
                    <a:lnTo>
                      <a:pt x="175" y="24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61">
              <a:extLst>
                <a:ext uri="{FF2B5EF4-FFF2-40B4-BE49-F238E27FC236}">
                  <a16:creationId xmlns:a16="http://schemas.microsoft.com/office/drawing/2014/main" id="{AAA358DD-0988-4129-9480-A55D2359AC67}"/>
                </a:ext>
              </a:extLst>
            </p:cNvPr>
            <p:cNvGrpSpPr/>
            <p:nvPr/>
          </p:nvGrpSpPr>
          <p:grpSpPr>
            <a:xfrm flipH="1">
              <a:off x="1238133" y="1771311"/>
              <a:ext cx="3266399" cy="4731010"/>
              <a:chOff x="-6699250" y="-300038"/>
              <a:chExt cx="6051550" cy="9296401"/>
            </a:xfrm>
            <a:grpFill/>
          </p:grpSpPr>
          <p:sp>
            <p:nvSpPr>
              <p:cNvPr id="76" name="Freeform 111">
                <a:extLst>
                  <a:ext uri="{FF2B5EF4-FFF2-40B4-BE49-F238E27FC236}">
                    <a16:creationId xmlns:a16="http://schemas.microsoft.com/office/drawing/2014/main" id="{9914DC9A-3E09-495D-89D8-2033EE39BD29}"/>
                  </a:ext>
                </a:extLst>
              </p:cNvPr>
              <p:cNvSpPr/>
              <p:nvPr/>
            </p:nvSpPr>
            <p:spPr bwMode="auto">
              <a:xfrm>
                <a:off x="-4589463" y="3746500"/>
                <a:ext cx="450850" cy="615950"/>
              </a:xfrm>
              <a:custGeom>
                <a:avLst/>
                <a:gdLst>
                  <a:gd name="T0" fmla="*/ 65 w 120"/>
                  <a:gd name="T1" fmla="*/ 31 h 164"/>
                  <a:gd name="T2" fmla="*/ 65 w 120"/>
                  <a:gd name="T3" fmla="*/ 31 h 164"/>
                  <a:gd name="T4" fmla="*/ 65 w 120"/>
                  <a:gd name="T5" fmla="*/ 131 h 164"/>
                  <a:gd name="T6" fmla="*/ 44 w 120"/>
                  <a:gd name="T7" fmla="*/ 153 h 164"/>
                  <a:gd name="T8" fmla="*/ 15 w 120"/>
                  <a:gd name="T9" fmla="*/ 137 h 164"/>
                  <a:gd name="T10" fmla="*/ 20 w 120"/>
                  <a:gd name="T11" fmla="*/ 137 h 164"/>
                  <a:gd name="T12" fmla="*/ 20 w 120"/>
                  <a:gd name="T13" fmla="*/ 129 h 164"/>
                  <a:gd name="T14" fmla="*/ 0 w 120"/>
                  <a:gd name="T15" fmla="*/ 129 h 164"/>
                  <a:gd name="T16" fmla="*/ 0 w 120"/>
                  <a:gd name="T17" fmla="*/ 137 h 164"/>
                  <a:gd name="T18" fmla="*/ 6 w 120"/>
                  <a:gd name="T19" fmla="*/ 137 h 164"/>
                  <a:gd name="T20" fmla="*/ 41 w 120"/>
                  <a:gd name="T21" fmla="*/ 163 h 164"/>
                  <a:gd name="T22" fmla="*/ 75 w 120"/>
                  <a:gd name="T23" fmla="*/ 129 h 164"/>
                  <a:gd name="T24" fmla="*/ 74 w 120"/>
                  <a:gd name="T25" fmla="*/ 31 h 164"/>
                  <a:gd name="T26" fmla="*/ 92 w 120"/>
                  <a:gd name="T27" fmla="*/ 10 h 164"/>
                  <a:gd name="T28" fmla="*/ 110 w 120"/>
                  <a:gd name="T29" fmla="*/ 32 h 164"/>
                  <a:gd name="T30" fmla="*/ 110 w 120"/>
                  <a:gd name="T31" fmla="*/ 142 h 164"/>
                  <a:gd name="T32" fmla="*/ 120 w 120"/>
                  <a:gd name="T33" fmla="*/ 142 h 164"/>
                  <a:gd name="T34" fmla="*/ 119 w 120"/>
                  <a:gd name="T35" fmla="*/ 30 h 164"/>
                  <a:gd name="T36" fmla="*/ 93 w 120"/>
                  <a:gd name="T37" fmla="*/ 1 h 164"/>
                  <a:gd name="T38" fmla="*/ 65 w 120"/>
                  <a:gd name="T39" fmla="*/ 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0" h="164">
                    <a:moveTo>
                      <a:pt x="65" y="31"/>
                    </a:move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31"/>
                      <a:pt x="65" y="130"/>
                      <a:pt x="65" y="131"/>
                    </a:cubicBezTo>
                    <a:cubicBezTo>
                      <a:pt x="65" y="142"/>
                      <a:pt x="55" y="150"/>
                      <a:pt x="44" y="153"/>
                    </a:cubicBezTo>
                    <a:cubicBezTo>
                      <a:pt x="34" y="156"/>
                      <a:pt x="13" y="151"/>
                      <a:pt x="15" y="137"/>
                    </a:cubicBezTo>
                    <a:cubicBezTo>
                      <a:pt x="20" y="137"/>
                      <a:pt x="20" y="137"/>
                      <a:pt x="20" y="137"/>
                    </a:cubicBezTo>
                    <a:cubicBezTo>
                      <a:pt x="20" y="129"/>
                      <a:pt x="20" y="129"/>
                      <a:pt x="20" y="1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6" y="137"/>
                      <a:pt x="6" y="137"/>
                      <a:pt x="6" y="137"/>
                    </a:cubicBezTo>
                    <a:cubicBezTo>
                      <a:pt x="5" y="155"/>
                      <a:pt x="25" y="164"/>
                      <a:pt x="41" y="163"/>
                    </a:cubicBezTo>
                    <a:cubicBezTo>
                      <a:pt x="59" y="162"/>
                      <a:pt x="75" y="146"/>
                      <a:pt x="75" y="129"/>
                    </a:cubicBezTo>
                    <a:cubicBezTo>
                      <a:pt x="75" y="127"/>
                      <a:pt x="74" y="32"/>
                      <a:pt x="74" y="31"/>
                    </a:cubicBezTo>
                    <a:cubicBezTo>
                      <a:pt x="74" y="21"/>
                      <a:pt x="80" y="10"/>
                      <a:pt x="92" y="10"/>
                    </a:cubicBezTo>
                    <a:cubicBezTo>
                      <a:pt x="104" y="10"/>
                      <a:pt x="110" y="21"/>
                      <a:pt x="110" y="32"/>
                    </a:cubicBezTo>
                    <a:cubicBezTo>
                      <a:pt x="110" y="33"/>
                      <a:pt x="110" y="142"/>
                      <a:pt x="110" y="142"/>
                    </a:cubicBezTo>
                    <a:cubicBezTo>
                      <a:pt x="110" y="148"/>
                      <a:pt x="120" y="148"/>
                      <a:pt x="120" y="142"/>
                    </a:cubicBezTo>
                    <a:cubicBezTo>
                      <a:pt x="120" y="142"/>
                      <a:pt x="120" y="31"/>
                      <a:pt x="119" y="30"/>
                    </a:cubicBezTo>
                    <a:cubicBezTo>
                      <a:pt x="119" y="15"/>
                      <a:pt x="108" y="2"/>
                      <a:pt x="93" y="1"/>
                    </a:cubicBezTo>
                    <a:cubicBezTo>
                      <a:pt x="76" y="0"/>
                      <a:pt x="65" y="15"/>
                      <a:pt x="6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77" name="Freeform 112">
                <a:extLst>
                  <a:ext uri="{FF2B5EF4-FFF2-40B4-BE49-F238E27FC236}">
                    <a16:creationId xmlns:a16="http://schemas.microsoft.com/office/drawing/2014/main" id="{4139097E-D12A-4ED7-827C-33B8CF4B2746}"/>
                  </a:ext>
                </a:extLst>
              </p:cNvPr>
              <p:cNvSpPr/>
              <p:nvPr/>
            </p:nvSpPr>
            <p:spPr bwMode="auto">
              <a:xfrm>
                <a:off x="-4645025" y="3894137"/>
                <a:ext cx="187325" cy="319088"/>
              </a:xfrm>
              <a:custGeom>
                <a:avLst/>
                <a:gdLst>
                  <a:gd name="T0" fmla="*/ 15 w 50"/>
                  <a:gd name="T1" fmla="*/ 85 h 85"/>
                  <a:gd name="T2" fmla="*/ 35 w 50"/>
                  <a:gd name="T3" fmla="*/ 85 h 85"/>
                  <a:gd name="T4" fmla="*/ 41 w 50"/>
                  <a:gd name="T5" fmla="*/ 85 h 85"/>
                  <a:gd name="T6" fmla="*/ 50 w 50"/>
                  <a:gd name="T7" fmla="*/ 0 h 85"/>
                  <a:gd name="T8" fmla="*/ 25 w 50"/>
                  <a:gd name="T9" fmla="*/ 7 h 85"/>
                  <a:gd name="T10" fmla="*/ 0 w 50"/>
                  <a:gd name="T11" fmla="*/ 0 h 85"/>
                  <a:gd name="T12" fmla="*/ 8 w 50"/>
                  <a:gd name="T13" fmla="*/ 85 h 85"/>
                  <a:gd name="T14" fmla="*/ 15 w 50"/>
                  <a:gd name="T1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85">
                    <a:moveTo>
                      <a:pt x="15" y="85"/>
                    </a:moveTo>
                    <a:cubicBezTo>
                      <a:pt x="35" y="85"/>
                      <a:pt x="35" y="85"/>
                      <a:pt x="35" y="85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3" y="4"/>
                      <a:pt x="34" y="7"/>
                      <a:pt x="25" y="7"/>
                    </a:cubicBezTo>
                    <a:cubicBezTo>
                      <a:pt x="16" y="7"/>
                      <a:pt x="7" y="4"/>
                      <a:pt x="0" y="0"/>
                    </a:cubicBezTo>
                    <a:cubicBezTo>
                      <a:pt x="8" y="85"/>
                      <a:pt x="8" y="85"/>
                      <a:pt x="8" y="85"/>
                    </a:cubicBezTo>
                    <a:lnTo>
                      <a:pt x="1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78" name="Freeform 113">
                <a:extLst>
                  <a:ext uri="{FF2B5EF4-FFF2-40B4-BE49-F238E27FC236}">
                    <a16:creationId xmlns:a16="http://schemas.microsoft.com/office/drawing/2014/main" id="{5A7CEF4D-8FC3-4426-AD3F-5B228CCF86C9}"/>
                  </a:ext>
                </a:extLst>
              </p:cNvPr>
              <p:cNvSpPr/>
              <p:nvPr/>
            </p:nvSpPr>
            <p:spPr bwMode="auto">
              <a:xfrm>
                <a:off x="-4672013" y="3690937"/>
                <a:ext cx="236538" cy="209550"/>
              </a:xfrm>
              <a:custGeom>
                <a:avLst/>
                <a:gdLst>
                  <a:gd name="T0" fmla="*/ 0 w 63"/>
                  <a:gd name="T1" fmla="*/ 32 h 56"/>
                  <a:gd name="T2" fmla="*/ 3 w 63"/>
                  <a:gd name="T3" fmla="*/ 44 h 56"/>
                  <a:gd name="T4" fmla="*/ 5 w 63"/>
                  <a:gd name="T5" fmla="*/ 46 h 56"/>
                  <a:gd name="T6" fmla="*/ 7 w 63"/>
                  <a:gd name="T7" fmla="*/ 48 h 56"/>
                  <a:gd name="T8" fmla="*/ 7 w 63"/>
                  <a:gd name="T9" fmla="*/ 48 h 56"/>
                  <a:gd name="T10" fmla="*/ 7 w 63"/>
                  <a:gd name="T11" fmla="*/ 49 h 56"/>
                  <a:gd name="T12" fmla="*/ 31 w 63"/>
                  <a:gd name="T13" fmla="*/ 56 h 56"/>
                  <a:gd name="T14" fmla="*/ 32 w 63"/>
                  <a:gd name="T15" fmla="*/ 56 h 56"/>
                  <a:gd name="T16" fmla="*/ 32 w 63"/>
                  <a:gd name="T17" fmla="*/ 56 h 56"/>
                  <a:gd name="T18" fmla="*/ 56 w 63"/>
                  <a:gd name="T19" fmla="*/ 49 h 56"/>
                  <a:gd name="T20" fmla="*/ 57 w 63"/>
                  <a:gd name="T21" fmla="*/ 48 h 56"/>
                  <a:gd name="T22" fmla="*/ 57 w 63"/>
                  <a:gd name="T23" fmla="*/ 48 h 56"/>
                  <a:gd name="T24" fmla="*/ 59 w 63"/>
                  <a:gd name="T25" fmla="*/ 46 h 56"/>
                  <a:gd name="T26" fmla="*/ 60 w 63"/>
                  <a:gd name="T27" fmla="*/ 44 h 56"/>
                  <a:gd name="T28" fmla="*/ 63 w 63"/>
                  <a:gd name="T29" fmla="*/ 32 h 56"/>
                  <a:gd name="T30" fmla="*/ 32 w 63"/>
                  <a:gd name="T31" fmla="*/ 0 h 56"/>
                  <a:gd name="T32" fmla="*/ 0 w 63"/>
                  <a:gd name="T3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56">
                    <a:moveTo>
                      <a:pt x="0" y="32"/>
                    </a:moveTo>
                    <a:cubicBezTo>
                      <a:pt x="0" y="36"/>
                      <a:pt x="1" y="40"/>
                      <a:pt x="3" y="44"/>
                    </a:cubicBezTo>
                    <a:cubicBezTo>
                      <a:pt x="4" y="45"/>
                      <a:pt x="4" y="45"/>
                      <a:pt x="5" y="46"/>
                    </a:cubicBezTo>
                    <a:cubicBezTo>
                      <a:pt x="6" y="47"/>
                      <a:pt x="6" y="48"/>
                      <a:pt x="7" y="48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7" y="48"/>
                      <a:pt x="7" y="49"/>
                      <a:pt x="7" y="49"/>
                    </a:cubicBezTo>
                    <a:cubicBezTo>
                      <a:pt x="14" y="53"/>
                      <a:pt x="22" y="56"/>
                      <a:pt x="31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41" y="56"/>
                      <a:pt x="50" y="53"/>
                      <a:pt x="56" y="49"/>
                    </a:cubicBezTo>
                    <a:cubicBezTo>
                      <a:pt x="57" y="49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8" y="48"/>
                      <a:pt x="58" y="47"/>
                      <a:pt x="59" y="46"/>
                    </a:cubicBezTo>
                    <a:cubicBezTo>
                      <a:pt x="59" y="45"/>
                      <a:pt x="60" y="45"/>
                      <a:pt x="60" y="44"/>
                    </a:cubicBezTo>
                    <a:cubicBezTo>
                      <a:pt x="62" y="40"/>
                      <a:pt x="63" y="36"/>
                      <a:pt x="63" y="32"/>
                    </a:cubicBezTo>
                    <a:cubicBezTo>
                      <a:pt x="63" y="14"/>
                      <a:pt x="49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79" name="Freeform 114">
                <a:extLst>
                  <a:ext uri="{FF2B5EF4-FFF2-40B4-BE49-F238E27FC236}">
                    <a16:creationId xmlns:a16="http://schemas.microsoft.com/office/drawing/2014/main" id="{CCDC71CD-5FD6-4781-9F8E-F583F1BF3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145088" y="806450"/>
                <a:ext cx="442913" cy="500063"/>
              </a:xfrm>
              <a:custGeom>
                <a:avLst/>
                <a:gdLst>
                  <a:gd name="T0" fmla="*/ 260 w 279"/>
                  <a:gd name="T1" fmla="*/ 315 h 315"/>
                  <a:gd name="T2" fmla="*/ 260 w 279"/>
                  <a:gd name="T3" fmla="*/ 0 h 315"/>
                  <a:gd name="T4" fmla="*/ 244 w 279"/>
                  <a:gd name="T5" fmla="*/ 36 h 315"/>
                  <a:gd name="T6" fmla="*/ 244 w 279"/>
                  <a:gd name="T7" fmla="*/ 64 h 315"/>
                  <a:gd name="T8" fmla="*/ 260 w 279"/>
                  <a:gd name="T9" fmla="*/ 119 h 315"/>
                  <a:gd name="T10" fmla="*/ 260 w 279"/>
                  <a:gd name="T11" fmla="*/ 142 h 315"/>
                  <a:gd name="T12" fmla="*/ 244 w 279"/>
                  <a:gd name="T13" fmla="*/ 197 h 315"/>
                  <a:gd name="T14" fmla="*/ 244 w 279"/>
                  <a:gd name="T15" fmla="*/ 225 h 315"/>
                  <a:gd name="T16" fmla="*/ 260 w 279"/>
                  <a:gd name="T17" fmla="*/ 279 h 315"/>
                  <a:gd name="T18" fmla="*/ 140 w 279"/>
                  <a:gd name="T19" fmla="*/ 230 h 315"/>
                  <a:gd name="T20" fmla="*/ 227 w 279"/>
                  <a:gd name="T21" fmla="*/ 315 h 315"/>
                  <a:gd name="T22" fmla="*/ 244 w 279"/>
                  <a:gd name="T23" fmla="*/ 279 h 315"/>
                  <a:gd name="T24" fmla="*/ 227 w 279"/>
                  <a:gd name="T25" fmla="*/ 249 h 315"/>
                  <a:gd name="T26" fmla="*/ 227 w 279"/>
                  <a:gd name="T27" fmla="*/ 225 h 315"/>
                  <a:gd name="T28" fmla="*/ 244 w 279"/>
                  <a:gd name="T29" fmla="*/ 197 h 315"/>
                  <a:gd name="T30" fmla="*/ 227 w 279"/>
                  <a:gd name="T31" fmla="*/ 142 h 315"/>
                  <a:gd name="T32" fmla="*/ 244 w 279"/>
                  <a:gd name="T33" fmla="*/ 119 h 315"/>
                  <a:gd name="T34" fmla="*/ 227 w 279"/>
                  <a:gd name="T35" fmla="*/ 88 h 315"/>
                  <a:gd name="T36" fmla="*/ 227 w 279"/>
                  <a:gd name="T37" fmla="*/ 64 h 315"/>
                  <a:gd name="T38" fmla="*/ 244 w 279"/>
                  <a:gd name="T39" fmla="*/ 36 h 315"/>
                  <a:gd name="T40" fmla="*/ 227 w 279"/>
                  <a:gd name="T41" fmla="*/ 0 h 315"/>
                  <a:gd name="T42" fmla="*/ 140 w 279"/>
                  <a:gd name="T43" fmla="*/ 83 h 315"/>
                  <a:gd name="T44" fmla="*/ 206 w 279"/>
                  <a:gd name="T45" fmla="*/ 114 h 315"/>
                  <a:gd name="T46" fmla="*/ 140 w 279"/>
                  <a:gd name="T47" fmla="*/ 230 h 315"/>
                  <a:gd name="T48" fmla="*/ 36 w 279"/>
                  <a:gd name="T49" fmla="*/ 12 h 315"/>
                  <a:gd name="T50" fmla="*/ 52 w 279"/>
                  <a:gd name="T51" fmla="*/ 64 h 315"/>
                  <a:gd name="T52" fmla="*/ 36 w 279"/>
                  <a:gd name="T53" fmla="*/ 88 h 315"/>
                  <a:gd name="T54" fmla="*/ 52 w 279"/>
                  <a:gd name="T55" fmla="*/ 119 h 315"/>
                  <a:gd name="T56" fmla="*/ 52 w 279"/>
                  <a:gd name="T57" fmla="*/ 142 h 315"/>
                  <a:gd name="T58" fmla="*/ 36 w 279"/>
                  <a:gd name="T59" fmla="*/ 171 h 315"/>
                  <a:gd name="T60" fmla="*/ 52 w 279"/>
                  <a:gd name="T61" fmla="*/ 225 h 315"/>
                  <a:gd name="T62" fmla="*/ 36 w 279"/>
                  <a:gd name="T63" fmla="*/ 249 h 315"/>
                  <a:gd name="T64" fmla="*/ 52 w 279"/>
                  <a:gd name="T65" fmla="*/ 279 h 315"/>
                  <a:gd name="T66" fmla="*/ 52 w 279"/>
                  <a:gd name="T67" fmla="*/ 303 h 315"/>
                  <a:gd name="T68" fmla="*/ 74 w 279"/>
                  <a:gd name="T69" fmla="*/ 230 h 315"/>
                  <a:gd name="T70" fmla="*/ 74 w 279"/>
                  <a:gd name="T71" fmla="*/ 199 h 315"/>
                  <a:gd name="T72" fmla="*/ 140 w 279"/>
                  <a:gd name="T73" fmla="*/ 83 h 315"/>
                  <a:gd name="T74" fmla="*/ 52 w 279"/>
                  <a:gd name="T75" fmla="*/ 0 h 315"/>
                  <a:gd name="T76" fmla="*/ 21 w 279"/>
                  <a:gd name="T77" fmla="*/ 0 h 315"/>
                  <a:gd name="T78" fmla="*/ 21 w 279"/>
                  <a:gd name="T79" fmla="*/ 315 h 315"/>
                  <a:gd name="T80" fmla="*/ 36 w 279"/>
                  <a:gd name="T81" fmla="*/ 279 h 315"/>
                  <a:gd name="T82" fmla="*/ 36 w 279"/>
                  <a:gd name="T83" fmla="*/ 249 h 315"/>
                  <a:gd name="T84" fmla="*/ 21 w 279"/>
                  <a:gd name="T85" fmla="*/ 197 h 315"/>
                  <a:gd name="T86" fmla="*/ 21 w 279"/>
                  <a:gd name="T87" fmla="*/ 171 h 315"/>
                  <a:gd name="T88" fmla="*/ 36 w 279"/>
                  <a:gd name="T89" fmla="*/ 119 h 315"/>
                  <a:gd name="T90" fmla="*/ 36 w 279"/>
                  <a:gd name="T91" fmla="*/ 88 h 315"/>
                  <a:gd name="T92" fmla="*/ 21 w 279"/>
                  <a:gd name="T93" fmla="*/ 36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79" h="315">
                    <a:moveTo>
                      <a:pt x="244" y="303"/>
                    </a:moveTo>
                    <a:lnTo>
                      <a:pt x="260" y="303"/>
                    </a:lnTo>
                    <a:lnTo>
                      <a:pt x="260" y="315"/>
                    </a:lnTo>
                    <a:lnTo>
                      <a:pt x="279" y="315"/>
                    </a:lnTo>
                    <a:lnTo>
                      <a:pt x="279" y="0"/>
                    </a:lnTo>
                    <a:lnTo>
                      <a:pt x="260" y="0"/>
                    </a:lnTo>
                    <a:lnTo>
                      <a:pt x="260" y="12"/>
                    </a:lnTo>
                    <a:lnTo>
                      <a:pt x="244" y="12"/>
                    </a:lnTo>
                    <a:lnTo>
                      <a:pt x="244" y="36"/>
                    </a:lnTo>
                    <a:lnTo>
                      <a:pt x="260" y="36"/>
                    </a:lnTo>
                    <a:lnTo>
                      <a:pt x="260" y="64"/>
                    </a:lnTo>
                    <a:lnTo>
                      <a:pt x="244" y="64"/>
                    </a:lnTo>
                    <a:lnTo>
                      <a:pt x="244" y="88"/>
                    </a:lnTo>
                    <a:lnTo>
                      <a:pt x="260" y="88"/>
                    </a:lnTo>
                    <a:lnTo>
                      <a:pt x="260" y="119"/>
                    </a:lnTo>
                    <a:lnTo>
                      <a:pt x="244" y="119"/>
                    </a:lnTo>
                    <a:lnTo>
                      <a:pt x="244" y="142"/>
                    </a:lnTo>
                    <a:lnTo>
                      <a:pt x="260" y="142"/>
                    </a:lnTo>
                    <a:lnTo>
                      <a:pt x="260" y="171"/>
                    </a:lnTo>
                    <a:lnTo>
                      <a:pt x="244" y="171"/>
                    </a:lnTo>
                    <a:lnTo>
                      <a:pt x="244" y="197"/>
                    </a:lnTo>
                    <a:lnTo>
                      <a:pt x="260" y="197"/>
                    </a:lnTo>
                    <a:lnTo>
                      <a:pt x="260" y="225"/>
                    </a:lnTo>
                    <a:lnTo>
                      <a:pt x="244" y="225"/>
                    </a:lnTo>
                    <a:lnTo>
                      <a:pt x="244" y="249"/>
                    </a:lnTo>
                    <a:lnTo>
                      <a:pt x="260" y="249"/>
                    </a:lnTo>
                    <a:lnTo>
                      <a:pt x="260" y="279"/>
                    </a:lnTo>
                    <a:lnTo>
                      <a:pt x="244" y="279"/>
                    </a:lnTo>
                    <a:lnTo>
                      <a:pt x="244" y="303"/>
                    </a:lnTo>
                    <a:close/>
                    <a:moveTo>
                      <a:pt x="140" y="230"/>
                    </a:moveTo>
                    <a:lnTo>
                      <a:pt x="206" y="230"/>
                    </a:lnTo>
                    <a:lnTo>
                      <a:pt x="206" y="315"/>
                    </a:lnTo>
                    <a:lnTo>
                      <a:pt x="227" y="315"/>
                    </a:lnTo>
                    <a:lnTo>
                      <a:pt x="227" y="303"/>
                    </a:lnTo>
                    <a:lnTo>
                      <a:pt x="244" y="303"/>
                    </a:lnTo>
                    <a:lnTo>
                      <a:pt x="244" y="279"/>
                    </a:lnTo>
                    <a:lnTo>
                      <a:pt x="227" y="279"/>
                    </a:lnTo>
                    <a:lnTo>
                      <a:pt x="227" y="249"/>
                    </a:lnTo>
                    <a:lnTo>
                      <a:pt x="227" y="249"/>
                    </a:lnTo>
                    <a:lnTo>
                      <a:pt x="244" y="249"/>
                    </a:lnTo>
                    <a:lnTo>
                      <a:pt x="244" y="225"/>
                    </a:lnTo>
                    <a:lnTo>
                      <a:pt x="227" y="225"/>
                    </a:lnTo>
                    <a:lnTo>
                      <a:pt x="227" y="197"/>
                    </a:lnTo>
                    <a:lnTo>
                      <a:pt x="227" y="197"/>
                    </a:lnTo>
                    <a:lnTo>
                      <a:pt x="244" y="197"/>
                    </a:lnTo>
                    <a:lnTo>
                      <a:pt x="244" y="171"/>
                    </a:lnTo>
                    <a:lnTo>
                      <a:pt x="227" y="171"/>
                    </a:lnTo>
                    <a:lnTo>
                      <a:pt x="227" y="142"/>
                    </a:lnTo>
                    <a:lnTo>
                      <a:pt x="227" y="142"/>
                    </a:lnTo>
                    <a:lnTo>
                      <a:pt x="244" y="142"/>
                    </a:lnTo>
                    <a:lnTo>
                      <a:pt x="244" y="119"/>
                    </a:lnTo>
                    <a:lnTo>
                      <a:pt x="227" y="119"/>
                    </a:lnTo>
                    <a:lnTo>
                      <a:pt x="227" y="88"/>
                    </a:lnTo>
                    <a:lnTo>
                      <a:pt x="227" y="88"/>
                    </a:lnTo>
                    <a:lnTo>
                      <a:pt x="244" y="88"/>
                    </a:lnTo>
                    <a:lnTo>
                      <a:pt x="244" y="64"/>
                    </a:lnTo>
                    <a:lnTo>
                      <a:pt x="227" y="64"/>
                    </a:lnTo>
                    <a:lnTo>
                      <a:pt x="227" y="36"/>
                    </a:lnTo>
                    <a:lnTo>
                      <a:pt x="227" y="36"/>
                    </a:lnTo>
                    <a:lnTo>
                      <a:pt x="244" y="36"/>
                    </a:lnTo>
                    <a:lnTo>
                      <a:pt x="244" y="12"/>
                    </a:lnTo>
                    <a:lnTo>
                      <a:pt x="227" y="12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206" y="83"/>
                    </a:lnTo>
                    <a:lnTo>
                      <a:pt x="140" y="83"/>
                    </a:lnTo>
                    <a:lnTo>
                      <a:pt x="140" y="114"/>
                    </a:lnTo>
                    <a:lnTo>
                      <a:pt x="206" y="114"/>
                    </a:lnTo>
                    <a:lnTo>
                      <a:pt x="206" y="114"/>
                    </a:lnTo>
                    <a:lnTo>
                      <a:pt x="206" y="199"/>
                    </a:lnTo>
                    <a:lnTo>
                      <a:pt x="140" y="199"/>
                    </a:lnTo>
                    <a:lnTo>
                      <a:pt x="140" y="230"/>
                    </a:lnTo>
                    <a:close/>
                    <a:moveTo>
                      <a:pt x="52" y="0"/>
                    </a:moveTo>
                    <a:lnTo>
                      <a:pt x="52" y="12"/>
                    </a:lnTo>
                    <a:lnTo>
                      <a:pt x="36" y="12"/>
                    </a:lnTo>
                    <a:lnTo>
                      <a:pt x="36" y="36"/>
                    </a:lnTo>
                    <a:lnTo>
                      <a:pt x="52" y="36"/>
                    </a:lnTo>
                    <a:lnTo>
                      <a:pt x="52" y="64"/>
                    </a:lnTo>
                    <a:lnTo>
                      <a:pt x="52" y="64"/>
                    </a:lnTo>
                    <a:lnTo>
                      <a:pt x="36" y="64"/>
                    </a:lnTo>
                    <a:lnTo>
                      <a:pt x="36" y="88"/>
                    </a:lnTo>
                    <a:lnTo>
                      <a:pt x="52" y="88"/>
                    </a:lnTo>
                    <a:lnTo>
                      <a:pt x="52" y="119"/>
                    </a:lnTo>
                    <a:lnTo>
                      <a:pt x="52" y="119"/>
                    </a:lnTo>
                    <a:lnTo>
                      <a:pt x="36" y="119"/>
                    </a:lnTo>
                    <a:lnTo>
                      <a:pt x="36" y="142"/>
                    </a:lnTo>
                    <a:lnTo>
                      <a:pt x="52" y="142"/>
                    </a:lnTo>
                    <a:lnTo>
                      <a:pt x="52" y="171"/>
                    </a:lnTo>
                    <a:lnTo>
                      <a:pt x="52" y="171"/>
                    </a:lnTo>
                    <a:lnTo>
                      <a:pt x="36" y="171"/>
                    </a:lnTo>
                    <a:lnTo>
                      <a:pt x="36" y="197"/>
                    </a:lnTo>
                    <a:lnTo>
                      <a:pt x="52" y="197"/>
                    </a:lnTo>
                    <a:lnTo>
                      <a:pt x="52" y="225"/>
                    </a:lnTo>
                    <a:lnTo>
                      <a:pt x="52" y="225"/>
                    </a:lnTo>
                    <a:lnTo>
                      <a:pt x="36" y="225"/>
                    </a:lnTo>
                    <a:lnTo>
                      <a:pt x="36" y="249"/>
                    </a:lnTo>
                    <a:lnTo>
                      <a:pt x="52" y="249"/>
                    </a:lnTo>
                    <a:lnTo>
                      <a:pt x="52" y="279"/>
                    </a:lnTo>
                    <a:lnTo>
                      <a:pt x="52" y="279"/>
                    </a:lnTo>
                    <a:lnTo>
                      <a:pt x="36" y="279"/>
                    </a:lnTo>
                    <a:lnTo>
                      <a:pt x="36" y="303"/>
                    </a:lnTo>
                    <a:lnTo>
                      <a:pt x="52" y="303"/>
                    </a:lnTo>
                    <a:lnTo>
                      <a:pt x="52" y="315"/>
                    </a:lnTo>
                    <a:lnTo>
                      <a:pt x="74" y="315"/>
                    </a:lnTo>
                    <a:lnTo>
                      <a:pt x="74" y="230"/>
                    </a:lnTo>
                    <a:lnTo>
                      <a:pt x="140" y="230"/>
                    </a:lnTo>
                    <a:lnTo>
                      <a:pt x="140" y="199"/>
                    </a:lnTo>
                    <a:lnTo>
                      <a:pt x="74" y="199"/>
                    </a:lnTo>
                    <a:lnTo>
                      <a:pt x="74" y="114"/>
                    </a:lnTo>
                    <a:lnTo>
                      <a:pt x="140" y="114"/>
                    </a:lnTo>
                    <a:lnTo>
                      <a:pt x="140" y="83"/>
                    </a:lnTo>
                    <a:lnTo>
                      <a:pt x="74" y="83"/>
                    </a:lnTo>
                    <a:lnTo>
                      <a:pt x="74" y="0"/>
                    </a:lnTo>
                    <a:lnTo>
                      <a:pt x="52" y="0"/>
                    </a:lnTo>
                    <a:close/>
                    <a:moveTo>
                      <a:pt x="36" y="12"/>
                    </a:moveTo>
                    <a:lnTo>
                      <a:pt x="21" y="12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315"/>
                    </a:lnTo>
                    <a:lnTo>
                      <a:pt x="21" y="315"/>
                    </a:lnTo>
                    <a:lnTo>
                      <a:pt x="21" y="303"/>
                    </a:lnTo>
                    <a:lnTo>
                      <a:pt x="36" y="303"/>
                    </a:lnTo>
                    <a:lnTo>
                      <a:pt x="36" y="279"/>
                    </a:lnTo>
                    <a:lnTo>
                      <a:pt x="21" y="279"/>
                    </a:lnTo>
                    <a:lnTo>
                      <a:pt x="21" y="249"/>
                    </a:lnTo>
                    <a:lnTo>
                      <a:pt x="36" y="249"/>
                    </a:lnTo>
                    <a:lnTo>
                      <a:pt x="36" y="225"/>
                    </a:lnTo>
                    <a:lnTo>
                      <a:pt x="21" y="225"/>
                    </a:lnTo>
                    <a:lnTo>
                      <a:pt x="21" y="197"/>
                    </a:lnTo>
                    <a:lnTo>
                      <a:pt x="36" y="197"/>
                    </a:lnTo>
                    <a:lnTo>
                      <a:pt x="36" y="171"/>
                    </a:lnTo>
                    <a:lnTo>
                      <a:pt x="21" y="171"/>
                    </a:lnTo>
                    <a:lnTo>
                      <a:pt x="21" y="142"/>
                    </a:lnTo>
                    <a:lnTo>
                      <a:pt x="36" y="142"/>
                    </a:lnTo>
                    <a:lnTo>
                      <a:pt x="36" y="119"/>
                    </a:lnTo>
                    <a:lnTo>
                      <a:pt x="21" y="119"/>
                    </a:lnTo>
                    <a:lnTo>
                      <a:pt x="21" y="88"/>
                    </a:lnTo>
                    <a:lnTo>
                      <a:pt x="36" y="88"/>
                    </a:lnTo>
                    <a:lnTo>
                      <a:pt x="36" y="64"/>
                    </a:lnTo>
                    <a:lnTo>
                      <a:pt x="21" y="64"/>
                    </a:lnTo>
                    <a:lnTo>
                      <a:pt x="21" y="36"/>
                    </a:lnTo>
                    <a:lnTo>
                      <a:pt x="36" y="36"/>
                    </a:lnTo>
                    <a:lnTo>
                      <a:pt x="3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80" name="Freeform 115">
                <a:extLst>
                  <a:ext uri="{FF2B5EF4-FFF2-40B4-BE49-F238E27FC236}">
                    <a16:creationId xmlns:a16="http://schemas.microsoft.com/office/drawing/2014/main" id="{6BE57D29-5D29-4B70-90E5-06ABC1D1CCD4}"/>
                  </a:ext>
                </a:extLst>
              </p:cNvPr>
              <p:cNvSpPr/>
              <p:nvPr/>
            </p:nvSpPr>
            <p:spPr bwMode="auto">
              <a:xfrm>
                <a:off x="-968375" y="8429625"/>
                <a:ext cx="101600" cy="127000"/>
              </a:xfrm>
              <a:custGeom>
                <a:avLst/>
                <a:gdLst>
                  <a:gd name="T0" fmla="*/ 64 w 64"/>
                  <a:gd name="T1" fmla="*/ 0 h 80"/>
                  <a:gd name="T2" fmla="*/ 0 w 64"/>
                  <a:gd name="T3" fmla="*/ 0 h 80"/>
                  <a:gd name="T4" fmla="*/ 0 w 64"/>
                  <a:gd name="T5" fmla="*/ 28 h 80"/>
                  <a:gd name="T6" fmla="*/ 64 w 64"/>
                  <a:gd name="T7" fmla="*/ 80 h 80"/>
                  <a:gd name="T8" fmla="*/ 64 w 6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80">
                    <a:moveTo>
                      <a:pt x="64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64" y="8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81" name="Freeform 116">
                <a:extLst>
                  <a:ext uri="{FF2B5EF4-FFF2-40B4-BE49-F238E27FC236}">
                    <a16:creationId xmlns:a16="http://schemas.microsoft.com/office/drawing/2014/main" id="{32197979-F4F5-493C-AE10-CC5929CAD6CA}"/>
                  </a:ext>
                </a:extLst>
              </p:cNvPr>
              <p:cNvSpPr/>
              <p:nvPr/>
            </p:nvSpPr>
            <p:spPr bwMode="auto">
              <a:xfrm>
                <a:off x="-1282700" y="8537575"/>
                <a:ext cx="415925" cy="406400"/>
              </a:xfrm>
              <a:custGeom>
                <a:avLst/>
                <a:gdLst>
                  <a:gd name="T0" fmla="*/ 262 w 262"/>
                  <a:gd name="T1" fmla="*/ 135 h 256"/>
                  <a:gd name="T2" fmla="*/ 262 w 262"/>
                  <a:gd name="T3" fmla="*/ 107 h 256"/>
                  <a:gd name="T4" fmla="*/ 198 w 262"/>
                  <a:gd name="T5" fmla="*/ 55 h 256"/>
                  <a:gd name="T6" fmla="*/ 130 w 262"/>
                  <a:gd name="T7" fmla="*/ 0 h 256"/>
                  <a:gd name="T8" fmla="*/ 0 w 262"/>
                  <a:gd name="T9" fmla="*/ 107 h 256"/>
                  <a:gd name="T10" fmla="*/ 0 w 262"/>
                  <a:gd name="T11" fmla="*/ 256 h 256"/>
                  <a:gd name="T12" fmla="*/ 83 w 262"/>
                  <a:gd name="T13" fmla="*/ 256 h 256"/>
                  <a:gd name="T14" fmla="*/ 83 w 262"/>
                  <a:gd name="T15" fmla="*/ 109 h 256"/>
                  <a:gd name="T16" fmla="*/ 180 w 262"/>
                  <a:gd name="T17" fmla="*/ 109 h 256"/>
                  <a:gd name="T18" fmla="*/ 180 w 262"/>
                  <a:gd name="T19" fmla="*/ 256 h 256"/>
                  <a:gd name="T20" fmla="*/ 262 w 262"/>
                  <a:gd name="T21" fmla="*/ 256 h 256"/>
                  <a:gd name="T22" fmla="*/ 262 w 262"/>
                  <a:gd name="T23" fmla="*/ 13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256">
                    <a:moveTo>
                      <a:pt x="262" y="135"/>
                    </a:moveTo>
                    <a:lnTo>
                      <a:pt x="262" y="107"/>
                    </a:lnTo>
                    <a:lnTo>
                      <a:pt x="198" y="55"/>
                    </a:lnTo>
                    <a:lnTo>
                      <a:pt x="130" y="0"/>
                    </a:lnTo>
                    <a:lnTo>
                      <a:pt x="0" y="107"/>
                    </a:lnTo>
                    <a:lnTo>
                      <a:pt x="0" y="256"/>
                    </a:lnTo>
                    <a:lnTo>
                      <a:pt x="83" y="256"/>
                    </a:lnTo>
                    <a:lnTo>
                      <a:pt x="83" y="109"/>
                    </a:lnTo>
                    <a:lnTo>
                      <a:pt x="180" y="109"/>
                    </a:lnTo>
                    <a:lnTo>
                      <a:pt x="180" y="256"/>
                    </a:lnTo>
                    <a:lnTo>
                      <a:pt x="262" y="256"/>
                    </a:lnTo>
                    <a:lnTo>
                      <a:pt x="262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82" name="Freeform 117">
                <a:extLst>
                  <a:ext uri="{FF2B5EF4-FFF2-40B4-BE49-F238E27FC236}">
                    <a16:creationId xmlns:a16="http://schemas.microsoft.com/office/drawing/2014/main" id="{0F388C34-753F-4AA5-A1D9-F98CA71B658C}"/>
                  </a:ext>
                </a:extLst>
              </p:cNvPr>
              <p:cNvSpPr/>
              <p:nvPr/>
            </p:nvSpPr>
            <p:spPr bwMode="auto">
              <a:xfrm>
                <a:off x="-1384300" y="8407400"/>
                <a:ext cx="619125" cy="319088"/>
              </a:xfrm>
              <a:custGeom>
                <a:avLst/>
                <a:gdLst>
                  <a:gd name="T0" fmla="*/ 64 w 390"/>
                  <a:gd name="T1" fmla="*/ 177 h 201"/>
                  <a:gd name="T2" fmla="*/ 194 w 390"/>
                  <a:gd name="T3" fmla="*/ 68 h 201"/>
                  <a:gd name="T4" fmla="*/ 262 w 390"/>
                  <a:gd name="T5" fmla="*/ 123 h 201"/>
                  <a:gd name="T6" fmla="*/ 326 w 390"/>
                  <a:gd name="T7" fmla="*/ 177 h 201"/>
                  <a:gd name="T8" fmla="*/ 357 w 390"/>
                  <a:gd name="T9" fmla="*/ 201 h 201"/>
                  <a:gd name="T10" fmla="*/ 390 w 390"/>
                  <a:gd name="T11" fmla="*/ 158 h 201"/>
                  <a:gd name="T12" fmla="*/ 326 w 390"/>
                  <a:gd name="T13" fmla="*/ 108 h 201"/>
                  <a:gd name="T14" fmla="*/ 262 w 390"/>
                  <a:gd name="T15" fmla="*/ 56 h 201"/>
                  <a:gd name="T16" fmla="*/ 194 w 390"/>
                  <a:gd name="T17" fmla="*/ 0 h 201"/>
                  <a:gd name="T18" fmla="*/ 0 w 390"/>
                  <a:gd name="T19" fmla="*/ 158 h 201"/>
                  <a:gd name="T20" fmla="*/ 33 w 390"/>
                  <a:gd name="T21" fmla="*/ 201 h 201"/>
                  <a:gd name="T22" fmla="*/ 64 w 390"/>
                  <a:gd name="T23" fmla="*/ 17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0" h="201">
                    <a:moveTo>
                      <a:pt x="64" y="177"/>
                    </a:moveTo>
                    <a:lnTo>
                      <a:pt x="194" y="68"/>
                    </a:lnTo>
                    <a:lnTo>
                      <a:pt x="262" y="123"/>
                    </a:lnTo>
                    <a:lnTo>
                      <a:pt x="326" y="177"/>
                    </a:lnTo>
                    <a:lnTo>
                      <a:pt x="357" y="201"/>
                    </a:lnTo>
                    <a:lnTo>
                      <a:pt x="390" y="158"/>
                    </a:lnTo>
                    <a:lnTo>
                      <a:pt x="326" y="108"/>
                    </a:lnTo>
                    <a:lnTo>
                      <a:pt x="262" y="56"/>
                    </a:lnTo>
                    <a:lnTo>
                      <a:pt x="194" y="0"/>
                    </a:lnTo>
                    <a:lnTo>
                      <a:pt x="0" y="158"/>
                    </a:lnTo>
                    <a:lnTo>
                      <a:pt x="33" y="201"/>
                    </a:lnTo>
                    <a:lnTo>
                      <a:pt x="64" y="1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83" name="Freeform 118">
                <a:extLst>
                  <a:ext uri="{FF2B5EF4-FFF2-40B4-BE49-F238E27FC236}">
                    <a16:creationId xmlns:a16="http://schemas.microsoft.com/office/drawing/2014/main" id="{E19155FF-46F5-41A2-85FF-10256FCC663F}"/>
                  </a:ext>
                </a:extLst>
              </p:cNvPr>
              <p:cNvSpPr/>
              <p:nvPr/>
            </p:nvSpPr>
            <p:spPr bwMode="auto">
              <a:xfrm>
                <a:off x="-3157538" y="8669338"/>
                <a:ext cx="157163" cy="312738"/>
              </a:xfrm>
              <a:custGeom>
                <a:avLst/>
                <a:gdLst>
                  <a:gd name="T0" fmla="*/ 0 w 99"/>
                  <a:gd name="T1" fmla="*/ 197 h 197"/>
                  <a:gd name="T2" fmla="*/ 99 w 99"/>
                  <a:gd name="T3" fmla="*/ 78 h 197"/>
                  <a:gd name="T4" fmla="*/ 0 w 99"/>
                  <a:gd name="T5" fmla="*/ 0 h 197"/>
                  <a:gd name="T6" fmla="*/ 0 w 99"/>
                  <a:gd name="T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197">
                    <a:moveTo>
                      <a:pt x="0" y="197"/>
                    </a:moveTo>
                    <a:lnTo>
                      <a:pt x="99" y="78"/>
                    </a:lnTo>
                    <a:lnTo>
                      <a:pt x="0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84" name="Freeform 119">
                <a:extLst>
                  <a:ext uri="{FF2B5EF4-FFF2-40B4-BE49-F238E27FC236}">
                    <a16:creationId xmlns:a16="http://schemas.microsoft.com/office/drawing/2014/main" id="{A40115EC-E0B0-4A86-BA52-BB55CF44290F}"/>
                  </a:ext>
                </a:extLst>
              </p:cNvPr>
              <p:cNvSpPr/>
              <p:nvPr/>
            </p:nvSpPr>
            <p:spPr bwMode="auto">
              <a:xfrm>
                <a:off x="-2781300" y="8669338"/>
                <a:ext cx="157163" cy="312738"/>
              </a:xfrm>
              <a:custGeom>
                <a:avLst/>
                <a:gdLst>
                  <a:gd name="T0" fmla="*/ 99 w 99"/>
                  <a:gd name="T1" fmla="*/ 197 h 197"/>
                  <a:gd name="T2" fmla="*/ 99 w 99"/>
                  <a:gd name="T3" fmla="*/ 0 h 197"/>
                  <a:gd name="T4" fmla="*/ 0 w 99"/>
                  <a:gd name="T5" fmla="*/ 78 h 197"/>
                  <a:gd name="T6" fmla="*/ 99 w 99"/>
                  <a:gd name="T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197">
                    <a:moveTo>
                      <a:pt x="99" y="197"/>
                    </a:moveTo>
                    <a:lnTo>
                      <a:pt x="99" y="0"/>
                    </a:lnTo>
                    <a:lnTo>
                      <a:pt x="0" y="78"/>
                    </a:lnTo>
                    <a:lnTo>
                      <a:pt x="99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85" name="Freeform 120">
                <a:extLst>
                  <a:ext uri="{FF2B5EF4-FFF2-40B4-BE49-F238E27FC236}">
                    <a16:creationId xmlns:a16="http://schemas.microsoft.com/office/drawing/2014/main" id="{19994CF5-6F1D-4291-A860-FCEB93D79A4E}"/>
                  </a:ext>
                </a:extLst>
              </p:cNvPr>
              <p:cNvSpPr/>
              <p:nvPr/>
            </p:nvSpPr>
            <p:spPr bwMode="auto">
              <a:xfrm flipH="1">
                <a:off x="-2624138" y="8993188"/>
                <a:ext cx="0" cy="317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86" name="Freeform 121">
                <a:extLst>
                  <a:ext uri="{FF2B5EF4-FFF2-40B4-BE49-F238E27FC236}">
                    <a16:creationId xmlns:a16="http://schemas.microsoft.com/office/drawing/2014/main" id="{E4AB8D33-B6DF-4985-A13B-1FC5F6FCFA04}"/>
                  </a:ext>
                </a:extLst>
              </p:cNvPr>
              <p:cNvSpPr/>
              <p:nvPr/>
            </p:nvSpPr>
            <p:spPr bwMode="auto">
              <a:xfrm>
                <a:off x="-3157538" y="8993188"/>
                <a:ext cx="3175" cy="317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87" name="Freeform 122">
                <a:extLst>
                  <a:ext uri="{FF2B5EF4-FFF2-40B4-BE49-F238E27FC236}">
                    <a16:creationId xmlns:a16="http://schemas.microsoft.com/office/drawing/2014/main" id="{8203A56C-80F6-4E7A-846B-931C161F75FB}"/>
                  </a:ext>
                </a:extLst>
              </p:cNvPr>
              <p:cNvSpPr/>
              <p:nvPr/>
            </p:nvSpPr>
            <p:spPr bwMode="auto">
              <a:xfrm>
                <a:off x="-3146425" y="8804275"/>
                <a:ext cx="514350" cy="192088"/>
              </a:xfrm>
              <a:custGeom>
                <a:avLst/>
                <a:gdLst>
                  <a:gd name="T0" fmla="*/ 324 w 324"/>
                  <a:gd name="T1" fmla="*/ 121 h 121"/>
                  <a:gd name="T2" fmla="*/ 322 w 324"/>
                  <a:gd name="T3" fmla="*/ 119 h 121"/>
                  <a:gd name="T4" fmla="*/ 222 w 324"/>
                  <a:gd name="T5" fmla="*/ 0 h 121"/>
                  <a:gd name="T6" fmla="*/ 161 w 324"/>
                  <a:gd name="T7" fmla="*/ 50 h 121"/>
                  <a:gd name="T8" fmla="*/ 99 w 324"/>
                  <a:gd name="T9" fmla="*/ 0 h 121"/>
                  <a:gd name="T10" fmla="*/ 0 w 324"/>
                  <a:gd name="T11" fmla="*/ 119 h 121"/>
                  <a:gd name="T12" fmla="*/ 0 w 324"/>
                  <a:gd name="T13" fmla="*/ 121 h 121"/>
                  <a:gd name="T14" fmla="*/ 324 w 324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4" h="120">
                    <a:moveTo>
                      <a:pt x="324" y="121"/>
                    </a:moveTo>
                    <a:lnTo>
                      <a:pt x="322" y="119"/>
                    </a:lnTo>
                    <a:lnTo>
                      <a:pt x="222" y="0"/>
                    </a:lnTo>
                    <a:lnTo>
                      <a:pt x="161" y="50"/>
                    </a:lnTo>
                    <a:lnTo>
                      <a:pt x="99" y="0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324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88" name="Freeform 123">
                <a:extLst>
                  <a:ext uri="{FF2B5EF4-FFF2-40B4-BE49-F238E27FC236}">
                    <a16:creationId xmlns:a16="http://schemas.microsoft.com/office/drawing/2014/main" id="{701B5CF5-6FBF-4896-B5E8-7047A0187635}"/>
                  </a:ext>
                </a:extLst>
              </p:cNvPr>
              <p:cNvSpPr/>
              <p:nvPr/>
            </p:nvSpPr>
            <p:spPr bwMode="auto">
              <a:xfrm>
                <a:off x="-3146425" y="8658225"/>
                <a:ext cx="511175" cy="206375"/>
              </a:xfrm>
              <a:custGeom>
                <a:avLst/>
                <a:gdLst>
                  <a:gd name="T0" fmla="*/ 97 w 322"/>
                  <a:gd name="T1" fmla="*/ 78 h 130"/>
                  <a:gd name="T2" fmla="*/ 102 w 322"/>
                  <a:gd name="T3" fmla="*/ 81 h 130"/>
                  <a:gd name="T4" fmla="*/ 107 w 322"/>
                  <a:gd name="T5" fmla="*/ 85 h 130"/>
                  <a:gd name="T6" fmla="*/ 161 w 322"/>
                  <a:gd name="T7" fmla="*/ 130 h 130"/>
                  <a:gd name="T8" fmla="*/ 218 w 322"/>
                  <a:gd name="T9" fmla="*/ 85 h 130"/>
                  <a:gd name="T10" fmla="*/ 220 w 322"/>
                  <a:gd name="T11" fmla="*/ 81 h 130"/>
                  <a:gd name="T12" fmla="*/ 225 w 322"/>
                  <a:gd name="T13" fmla="*/ 78 h 130"/>
                  <a:gd name="T14" fmla="*/ 322 w 322"/>
                  <a:gd name="T15" fmla="*/ 0 h 130"/>
                  <a:gd name="T16" fmla="*/ 0 w 322"/>
                  <a:gd name="T17" fmla="*/ 0 h 130"/>
                  <a:gd name="T18" fmla="*/ 97 w 322"/>
                  <a:gd name="T19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2" h="130">
                    <a:moveTo>
                      <a:pt x="97" y="78"/>
                    </a:moveTo>
                    <a:lnTo>
                      <a:pt x="102" y="81"/>
                    </a:lnTo>
                    <a:lnTo>
                      <a:pt x="107" y="85"/>
                    </a:lnTo>
                    <a:lnTo>
                      <a:pt x="161" y="130"/>
                    </a:lnTo>
                    <a:lnTo>
                      <a:pt x="218" y="85"/>
                    </a:lnTo>
                    <a:lnTo>
                      <a:pt x="220" y="81"/>
                    </a:lnTo>
                    <a:lnTo>
                      <a:pt x="225" y="78"/>
                    </a:lnTo>
                    <a:lnTo>
                      <a:pt x="322" y="0"/>
                    </a:lnTo>
                    <a:lnTo>
                      <a:pt x="0" y="0"/>
                    </a:lnTo>
                    <a:lnTo>
                      <a:pt x="9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89" name="Freeform 124">
                <a:extLst>
                  <a:ext uri="{FF2B5EF4-FFF2-40B4-BE49-F238E27FC236}">
                    <a16:creationId xmlns:a16="http://schemas.microsoft.com/office/drawing/2014/main" id="{F95E0541-6C5D-43F6-B566-9F2BDD36B53B}"/>
                  </a:ext>
                </a:extLst>
              </p:cNvPr>
              <p:cNvSpPr/>
              <p:nvPr/>
            </p:nvSpPr>
            <p:spPr bwMode="auto">
              <a:xfrm>
                <a:off x="-2200275" y="1177925"/>
                <a:ext cx="549275" cy="338138"/>
              </a:xfrm>
              <a:custGeom>
                <a:avLst/>
                <a:gdLst>
                  <a:gd name="T0" fmla="*/ 146 w 146"/>
                  <a:gd name="T1" fmla="*/ 74 h 90"/>
                  <a:gd name="T2" fmla="*/ 130 w 146"/>
                  <a:gd name="T3" fmla="*/ 58 h 90"/>
                  <a:gd name="T4" fmla="*/ 132 w 146"/>
                  <a:gd name="T5" fmla="*/ 45 h 90"/>
                  <a:gd name="T6" fmla="*/ 87 w 146"/>
                  <a:gd name="T7" fmla="*/ 0 h 90"/>
                  <a:gd name="T8" fmla="*/ 43 w 146"/>
                  <a:gd name="T9" fmla="*/ 44 h 90"/>
                  <a:gd name="T10" fmla="*/ 26 w 146"/>
                  <a:gd name="T11" fmla="*/ 38 h 90"/>
                  <a:gd name="T12" fmla="*/ 0 w 146"/>
                  <a:gd name="T13" fmla="*/ 64 h 90"/>
                  <a:gd name="T14" fmla="*/ 26 w 146"/>
                  <a:gd name="T15" fmla="*/ 90 h 90"/>
                  <a:gd name="T16" fmla="*/ 85 w 146"/>
                  <a:gd name="T17" fmla="*/ 90 h 90"/>
                  <a:gd name="T18" fmla="*/ 87 w 146"/>
                  <a:gd name="T19" fmla="*/ 90 h 90"/>
                  <a:gd name="T20" fmla="*/ 130 w 146"/>
                  <a:gd name="T21" fmla="*/ 90 h 90"/>
                  <a:gd name="T22" fmla="*/ 146 w 146"/>
                  <a:gd name="T23" fmla="*/ 7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6" h="90">
                    <a:moveTo>
                      <a:pt x="146" y="74"/>
                    </a:moveTo>
                    <a:cubicBezTo>
                      <a:pt x="146" y="65"/>
                      <a:pt x="139" y="58"/>
                      <a:pt x="130" y="58"/>
                    </a:cubicBezTo>
                    <a:cubicBezTo>
                      <a:pt x="132" y="54"/>
                      <a:pt x="132" y="50"/>
                      <a:pt x="132" y="45"/>
                    </a:cubicBezTo>
                    <a:cubicBezTo>
                      <a:pt x="132" y="20"/>
                      <a:pt x="112" y="0"/>
                      <a:pt x="87" y="0"/>
                    </a:cubicBezTo>
                    <a:cubicBezTo>
                      <a:pt x="63" y="0"/>
                      <a:pt x="43" y="20"/>
                      <a:pt x="43" y="44"/>
                    </a:cubicBezTo>
                    <a:cubicBezTo>
                      <a:pt x="38" y="40"/>
                      <a:pt x="32" y="38"/>
                      <a:pt x="26" y="38"/>
                    </a:cubicBezTo>
                    <a:cubicBezTo>
                      <a:pt x="12" y="38"/>
                      <a:pt x="0" y="50"/>
                      <a:pt x="0" y="64"/>
                    </a:cubicBezTo>
                    <a:cubicBezTo>
                      <a:pt x="0" y="78"/>
                      <a:pt x="12" y="90"/>
                      <a:pt x="26" y="90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130" y="90"/>
                      <a:pt x="130" y="90"/>
                      <a:pt x="130" y="90"/>
                    </a:cubicBezTo>
                    <a:cubicBezTo>
                      <a:pt x="139" y="90"/>
                      <a:pt x="146" y="83"/>
                      <a:pt x="146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90" name="Rectangle 125">
                <a:extLst>
                  <a:ext uri="{FF2B5EF4-FFF2-40B4-BE49-F238E27FC236}">
                    <a16:creationId xmlns:a16="http://schemas.microsoft.com/office/drawing/2014/main" id="{37545932-9BC5-446F-A957-AB7528780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120900" y="1546225"/>
                <a:ext cx="44450" cy="1063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91" name="Rectangle 126">
                <a:extLst>
                  <a:ext uri="{FF2B5EF4-FFF2-40B4-BE49-F238E27FC236}">
                    <a16:creationId xmlns:a16="http://schemas.microsoft.com/office/drawing/2014/main" id="{BF550731-BCB6-4E61-80DC-5A09C775C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008188" y="1603375"/>
                <a:ext cx="49213" cy="104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92" name="Rectangle 127">
                <a:extLst>
                  <a:ext uri="{FF2B5EF4-FFF2-40B4-BE49-F238E27FC236}">
                    <a16:creationId xmlns:a16="http://schemas.microsoft.com/office/drawing/2014/main" id="{2A9D445B-FDC2-484B-ABDB-F597E2F10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892300" y="1546225"/>
                <a:ext cx="46038" cy="1063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93" name="Rectangle 128">
                <a:extLst>
                  <a:ext uri="{FF2B5EF4-FFF2-40B4-BE49-F238E27FC236}">
                    <a16:creationId xmlns:a16="http://schemas.microsoft.com/office/drawing/2014/main" id="{917143D0-7247-41F6-93DC-B3A79125F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79588" y="1603375"/>
                <a:ext cx="49213" cy="104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94" name="Freeform 129">
                <a:extLst>
                  <a:ext uri="{FF2B5EF4-FFF2-40B4-BE49-F238E27FC236}">
                    <a16:creationId xmlns:a16="http://schemas.microsoft.com/office/drawing/2014/main" id="{C4882C42-1203-440E-B629-5629E0205F81}"/>
                  </a:ext>
                </a:extLst>
              </p:cNvPr>
              <p:cNvSpPr/>
              <p:nvPr/>
            </p:nvSpPr>
            <p:spPr bwMode="auto">
              <a:xfrm>
                <a:off x="-1843088" y="2755900"/>
                <a:ext cx="469900" cy="387350"/>
              </a:xfrm>
              <a:custGeom>
                <a:avLst/>
                <a:gdLst>
                  <a:gd name="T0" fmla="*/ 241 w 296"/>
                  <a:gd name="T1" fmla="*/ 0 h 244"/>
                  <a:gd name="T2" fmla="*/ 107 w 296"/>
                  <a:gd name="T3" fmla="*/ 137 h 244"/>
                  <a:gd name="T4" fmla="*/ 55 w 296"/>
                  <a:gd name="T5" fmla="*/ 85 h 244"/>
                  <a:gd name="T6" fmla="*/ 0 w 296"/>
                  <a:gd name="T7" fmla="*/ 139 h 244"/>
                  <a:gd name="T8" fmla="*/ 52 w 296"/>
                  <a:gd name="T9" fmla="*/ 189 h 244"/>
                  <a:gd name="T10" fmla="*/ 107 w 296"/>
                  <a:gd name="T11" fmla="*/ 244 h 244"/>
                  <a:gd name="T12" fmla="*/ 159 w 296"/>
                  <a:gd name="T13" fmla="*/ 189 h 244"/>
                  <a:gd name="T14" fmla="*/ 296 w 296"/>
                  <a:gd name="T15" fmla="*/ 54 h 244"/>
                  <a:gd name="T16" fmla="*/ 241 w 296"/>
                  <a:gd name="T17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" h="244">
                    <a:moveTo>
                      <a:pt x="241" y="0"/>
                    </a:moveTo>
                    <a:lnTo>
                      <a:pt x="107" y="137"/>
                    </a:lnTo>
                    <a:lnTo>
                      <a:pt x="55" y="85"/>
                    </a:lnTo>
                    <a:lnTo>
                      <a:pt x="0" y="139"/>
                    </a:lnTo>
                    <a:lnTo>
                      <a:pt x="52" y="189"/>
                    </a:lnTo>
                    <a:lnTo>
                      <a:pt x="107" y="244"/>
                    </a:lnTo>
                    <a:lnTo>
                      <a:pt x="159" y="189"/>
                    </a:lnTo>
                    <a:lnTo>
                      <a:pt x="296" y="54"/>
                    </a:lnTo>
                    <a:lnTo>
                      <a:pt x="24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95" name="Freeform 130">
                <a:extLst>
                  <a:ext uri="{FF2B5EF4-FFF2-40B4-BE49-F238E27FC236}">
                    <a16:creationId xmlns:a16="http://schemas.microsoft.com/office/drawing/2014/main" id="{FD7D874B-5846-4D0F-9F5B-3A02E088B7FC}"/>
                  </a:ext>
                </a:extLst>
              </p:cNvPr>
              <p:cNvSpPr/>
              <p:nvPr/>
            </p:nvSpPr>
            <p:spPr bwMode="auto">
              <a:xfrm>
                <a:off x="-5813425" y="2943225"/>
                <a:ext cx="560388" cy="131763"/>
              </a:xfrm>
              <a:custGeom>
                <a:avLst/>
                <a:gdLst>
                  <a:gd name="T0" fmla="*/ 353 w 353"/>
                  <a:gd name="T1" fmla="*/ 0 h 83"/>
                  <a:gd name="T2" fmla="*/ 322 w 353"/>
                  <a:gd name="T3" fmla="*/ 0 h 83"/>
                  <a:gd name="T4" fmla="*/ 322 w 353"/>
                  <a:gd name="T5" fmla="*/ 52 h 83"/>
                  <a:gd name="T6" fmla="*/ 33 w 353"/>
                  <a:gd name="T7" fmla="*/ 52 h 83"/>
                  <a:gd name="T8" fmla="*/ 33 w 353"/>
                  <a:gd name="T9" fmla="*/ 0 h 83"/>
                  <a:gd name="T10" fmla="*/ 0 w 353"/>
                  <a:gd name="T11" fmla="*/ 0 h 83"/>
                  <a:gd name="T12" fmla="*/ 0 w 353"/>
                  <a:gd name="T13" fmla="*/ 83 h 83"/>
                  <a:gd name="T14" fmla="*/ 353 w 353"/>
                  <a:gd name="T15" fmla="*/ 83 h 83"/>
                  <a:gd name="T16" fmla="*/ 353 w 353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83">
                    <a:moveTo>
                      <a:pt x="353" y="0"/>
                    </a:moveTo>
                    <a:lnTo>
                      <a:pt x="322" y="0"/>
                    </a:lnTo>
                    <a:lnTo>
                      <a:pt x="322" y="52"/>
                    </a:lnTo>
                    <a:lnTo>
                      <a:pt x="33" y="52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83"/>
                    </a:lnTo>
                    <a:lnTo>
                      <a:pt x="353" y="83"/>
                    </a:lnTo>
                    <a:lnTo>
                      <a:pt x="35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96" name="Freeform 131">
                <a:extLst>
                  <a:ext uri="{FF2B5EF4-FFF2-40B4-BE49-F238E27FC236}">
                    <a16:creationId xmlns:a16="http://schemas.microsoft.com/office/drawing/2014/main" id="{2F88CB07-5EDC-478F-93E9-864CF979A181}"/>
                  </a:ext>
                </a:extLst>
              </p:cNvPr>
              <p:cNvSpPr/>
              <p:nvPr/>
            </p:nvSpPr>
            <p:spPr bwMode="auto">
              <a:xfrm>
                <a:off x="-5734050" y="2544762"/>
                <a:ext cx="412750" cy="439738"/>
              </a:xfrm>
              <a:custGeom>
                <a:avLst/>
                <a:gdLst>
                  <a:gd name="T0" fmla="*/ 45 w 260"/>
                  <a:gd name="T1" fmla="*/ 116 h 277"/>
                  <a:gd name="T2" fmla="*/ 0 w 260"/>
                  <a:gd name="T3" fmla="*/ 116 h 277"/>
                  <a:gd name="T4" fmla="*/ 130 w 260"/>
                  <a:gd name="T5" fmla="*/ 277 h 277"/>
                  <a:gd name="T6" fmla="*/ 260 w 260"/>
                  <a:gd name="T7" fmla="*/ 116 h 277"/>
                  <a:gd name="T8" fmla="*/ 215 w 260"/>
                  <a:gd name="T9" fmla="*/ 116 h 277"/>
                  <a:gd name="T10" fmla="*/ 215 w 260"/>
                  <a:gd name="T11" fmla="*/ 0 h 277"/>
                  <a:gd name="T12" fmla="*/ 45 w 260"/>
                  <a:gd name="T13" fmla="*/ 0 h 277"/>
                  <a:gd name="T14" fmla="*/ 45 w 260"/>
                  <a:gd name="T15" fmla="*/ 11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0" h="277">
                    <a:moveTo>
                      <a:pt x="45" y="116"/>
                    </a:moveTo>
                    <a:lnTo>
                      <a:pt x="0" y="116"/>
                    </a:lnTo>
                    <a:lnTo>
                      <a:pt x="130" y="277"/>
                    </a:lnTo>
                    <a:lnTo>
                      <a:pt x="260" y="116"/>
                    </a:lnTo>
                    <a:lnTo>
                      <a:pt x="215" y="116"/>
                    </a:lnTo>
                    <a:lnTo>
                      <a:pt x="215" y="0"/>
                    </a:lnTo>
                    <a:lnTo>
                      <a:pt x="45" y="0"/>
                    </a:lnTo>
                    <a:lnTo>
                      <a:pt x="45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97" name="Freeform 132">
                <a:extLst>
                  <a:ext uri="{FF2B5EF4-FFF2-40B4-BE49-F238E27FC236}">
                    <a16:creationId xmlns:a16="http://schemas.microsoft.com/office/drawing/2014/main" id="{021F1878-87D0-4E75-9301-6ED2AF3F99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00450" y="4483100"/>
                <a:ext cx="566738" cy="566738"/>
              </a:xfrm>
              <a:custGeom>
                <a:avLst/>
                <a:gdLst>
                  <a:gd name="T0" fmla="*/ 76 w 151"/>
                  <a:gd name="T1" fmla="*/ 151 h 151"/>
                  <a:gd name="T2" fmla="*/ 151 w 151"/>
                  <a:gd name="T3" fmla="*/ 75 h 151"/>
                  <a:gd name="T4" fmla="*/ 76 w 151"/>
                  <a:gd name="T5" fmla="*/ 0 h 151"/>
                  <a:gd name="T6" fmla="*/ 76 w 151"/>
                  <a:gd name="T7" fmla="*/ 8 h 151"/>
                  <a:gd name="T8" fmla="*/ 82 w 151"/>
                  <a:gd name="T9" fmla="*/ 8 h 151"/>
                  <a:gd name="T10" fmla="*/ 82 w 151"/>
                  <a:gd name="T11" fmla="*/ 75 h 151"/>
                  <a:gd name="T12" fmla="*/ 76 w 151"/>
                  <a:gd name="T13" fmla="*/ 75 h 151"/>
                  <a:gd name="T14" fmla="*/ 76 w 151"/>
                  <a:gd name="T15" fmla="*/ 123 h 151"/>
                  <a:gd name="T16" fmla="*/ 124 w 151"/>
                  <a:gd name="T17" fmla="*/ 75 h 151"/>
                  <a:gd name="T18" fmla="*/ 98 w 151"/>
                  <a:gd name="T19" fmla="*/ 32 h 151"/>
                  <a:gd name="T20" fmla="*/ 103 w 151"/>
                  <a:gd name="T21" fmla="*/ 21 h 151"/>
                  <a:gd name="T22" fmla="*/ 136 w 151"/>
                  <a:gd name="T23" fmla="*/ 75 h 151"/>
                  <a:gd name="T24" fmla="*/ 76 w 151"/>
                  <a:gd name="T25" fmla="*/ 135 h 151"/>
                  <a:gd name="T26" fmla="*/ 76 w 151"/>
                  <a:gd name="T27" fmla="*/ 151 h 151"/>
                  <a:gd name="T28" fmla="*/ 76 w 151"/>
                  <a:gd name="T29" fmla="*/ 135 h 151"/>
                  <a:gd name="T30" fmla="*/ 76 w 151"/>
                  <a:gd name="T31" fmla="*/ 135 h 151"/>
                  <a:gd name="T32" fmla="*/ 76 w 151"/>
                  <a:gd name="T33" fmla="*/ 0 h 151"/>
                  <a:gd name="T34" fmla="*/ 0 w 151"/>
                  <a:gd name="T35" fmla="*/ 75 h 151"/>
                  <a:gd name="T36" fmla="*/ 76 w 151"/>
                  <a:gd name="T37" fmla="*/ 151 h 151"/>
                  <a:gd name="T38" fmla="*/ 76 w 151"/>
                  <a:gd name="T39" fmla="*/ 135 h 151"/>
                  <a:gd name="T40" fmla="*/ 76 w 151"/>
                  <a:gd name="T41" fmla="*/ 135 h 151"/>
                  <a:gd name="T42" fmla="*/ 15 w 151"/>
                  <a:gd name="T43" fmla="*/ 75 h 151"/>
                  <a:gd name="T44" fmla="*/ 49 w 151"/>
                  <a:gd name="T45" fmla="*/ 21 h 151"/>
                  <a:gd name="T46" fmla="*/ 54 w 151"/>
                  <a:gd name="T47" fmla="*/ 32 h 151"/>
                  <a:gd name="T48" fmla="*/ 28 w 151"/>
                  <a:gd name="T49" fmla="*/ 75 h 151"/>
                  <a:gd name="T50" fmla="*/ 76 w 151"/>
                  <a:gd name="T51" fmla="*/ 123 h 151"/>
                  <a:gd name="T52" fmla="*/ 76 w 151"/>
                  <a:gd name="T53" fmla="*/ 75 h 151"/>
                  <a:gd name="T54" fmla="*/ 70 w 151"/>
                  <a:gd name="T55" fmla="*/ 75 h 151"/>
                  <a:gd name="T56" fmla="*/ 70 w 151"/>
                  <a:gd name="T57" fmla="*/ 8 h 151"/>
                  <a:gd name="T58" fmla="*/ 70 w 151"/>
                  <a:gd name="T59" fmla="*/ 8 h 151"/>
                  <a:gd name="T60" fmla="*/ 76 w 151"/>
                  <a:gd name="T61" fmla="*/ 8 h 151"/>
                  <a:gd name="T62" fmla="*/ 76 w 151"/>
                  <a:gd name="T6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1" h="151">
                    <a:moveTo>
                      <a:pt x="76" y="151"/>
                    </a:moveTo>
                    <a:cubicBezTo>
                      <a:pt x="118" y="151"/>
                      <a:pt x="151" y="117"/>
                      <a:pt x="151" y="75"/>
                    </a:cubicBezTo>
                    <a:cubicBezTo>
                      <a:pt x="151" y="33"/>
                      <a:pt x="118" y="0"/>
                      <a:pt x="76" y="0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123"/>
                      <a:pt x="76" y="123"/>
                      <a:pt x="76" y="123"/>
                    </a:cubicBezTo>
                    <a:cubicBezTo>
                      <a:pt x="102" y="123"/>
                      <a:pt x="124" y="101"/>
                      <a:pt x="124" y="75"/>
                    </a:cubicBezTo>
                    <a:cubicBezTo>
                      <a:pt x="124" y="57"/>
                      <a:pt x="114" y="41"/>
                      <a:pt x="98" y="32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24" y="32"/>
                      <a:pt x="136" y="52"/>
                      <a:pt x="136" y="75"/>
                    </a:cubicBezTo>
                    <a:cubicBezTo>
                      <a:pt x="136" y="108"/>
                      <a:pt x="109" y="135"/>
                      <a:pt x="76" y="135"/>
                    </a:cubicBezTo>
                    <a:cubicBezTo>
                      <a:pt x="76" y="151"/>
                      <a:pt x="76" y="151"/>
                      <a:pt x="76" y="151"/>
                    </a:cubicBezTo>
                    <a:close/>
                    <a:moveTo>
                      <a:pt x="76" y="135"/>
                    </a:moveTo>
                    <a:cubicBezTo>
                      <a:pt x="76" y="135"/>
                      <a:pt x="76" y="135"/>
                      <a:pt x="76" y="135"/>
                    </a:cubicBezTo>
                    <a:moveTo>
                      <a:pt x="76" y="0"/>
                    </a:moveTo>
                    <a:cubicBezTo>
                      <a:pt x="34" y="0"/>
                      <a:pt x="0" y="33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43" y="135"/>
                      <a:pt x="15" y="108"/>
                      <a:pt x="15" y="75"/>
                    </a:cubicBezTo>
                    <a:cubicBezTo>
                      <a:pt x="15" y="52"/>
                      <a:pt x="28" y="32"/>
                      <a:pt x="49" y="21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38" y="41"/>
                      <a:pt x="28" y="57"/>
                      <a:pt x="28" y="75"/>
                    </a:cubicBezTo>
                    <a:cubicBezTo>
                      <a:pt x="28" y="101"/>
                      <a:pt x="49" y="123"/>
                      <a:pt x="76" y="123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6" y="8"/>
                      <a:pt x="76" y="8"/>
                      <a:pt x="76" y="8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98" name="Oval 133">
                <a:extLst>
                  <a:ext uri="{FF2B5EF4-FFF2-40B4-BE49-F238E27FC236}">
                    <a16:creationId xmlns:a16="http://schemas.microsoft.com/office/drawing/2014/main" id="{F7BD1ACE-4EFE-448F-AD89-BBEE2E970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03588" y="7318375"/>
                <a:ext cx="165100" cy="165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99" name="Freeform 134">
                <a:extLst>
                  <a:ext uri="{FF2B5EF4-FFF2-40B4-BE49-F238E27FC236}">
                    <a16:creationId xmlns:a16="http://schemas.microsoft.com/office/drawing/2014/main" id="{FDEBC875-5236-4F23-B858-43689F095D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379788" y="7239000"/>
                <a:ext cx="312738" cy="458788"/>
              </a:xfrm>
              <a:custGeom>
                <a:avLst/>
                <a:gdLst>
                  <a:gd name="T0" fmla="*/ 83 w 83"/>
                  <a:gd name="T1" fmla="*/ 0 h 122"/>
                  <a:gd name="T2" fmla="*/ 42 w 83"/>
                  <a:gd name="T3" fmla="*/ 0 h 122"/>
                  <a:gd name="T4" fmla="*/ 42 w 83"/>
                  <a:gd name="T5" fmla="*/ 10 h 122"/>
                  <a:gd name="T6" fmla="*/ 42 w 83"/>
                  <a:gd name="T7" fmla="*/ 10 h 122"/>
                  <a:gd name="T8" fmla="*/ 74 w 83"/>
                  <a:gd name="T9" fmla="*/ 43 h 122"/>
                  <a:gd name="T10" fmla="*/ 42 w 83"/>
                  <a:gd name="T11" fmla="*/ 75 h 122"/>
                  <a:gd name="T12" fmla="*/ 42 w 83"/>
                  <a:gd name="T13" fmla="*/ 75 h 122"/>
                  <a:gd name="T14" fmla="*/ 42 w 83"/>
                  <a:gd name="T15" fmla="*/ 75 h 122"/>
                  <a:gd name="T16" fmla="*/ 42 w 83"/>
                  <a:gd name="T17" fmla="*/ 89 h 122"/>
                  <a:gd name="T18" fmla="*/ 42 w 83"/>
                  <a:gd name="T19" fmla="*/ 89 h 122"/>
                  <a:gd name="T20" fmla="*/ 53 w 83"/>
                  <a:gd name="T21" fmla="*/ 100 h 122"/>
                  <a:gd name="T22" fmla="*/ 42 w 83"/>
                  <a:gd name="T23" fmla="*/ 111 h 122"/>
                  <a:gd name="T24" fmla="*/ 42 w 83"/>
                  <a:gd name="T25" fmla="*/ 111 h 122"/>
                  <a:gd name="T26" fmla="*/ 42 w 83"/>
                  <a:gd name="T27" fmla="*/ 111 h 122"/>
                  <a:gd name="T28" fmla="*/ 42 w 83"/>
                  <a:gd name="T29" fmla="*/ 122 h 122"/>
                  <a:gd name="T30" fmla="*/ 83 w 83"/>
                  <a:gd name="T31" fmla="*/ 122 h 122"/>
                  <a:gd name="T32" fmla="*/ 83 w 83"/>
                  <a:gd name="T33" fmla="*/ 0 h 122"/>
                  <a:gd name="T34" fmla="*/ 42 w 83"/>
                  <a:gd name="T35" fmla="*/ 0 h 122"/>
                  <a:gd name="T36" fmla="*/ 0 w 83"/>
                  <a:gd name="T37" fmla="*/ 0 h 122"/>
                  <a:gd name="T38" fmla="*/ 0 w 83"/>
                  <a:gd name="T39" fmla="*/ 122 h 122"/>
                  <a:gd name="T40" fmla="*/ 42 w 83"/>
                  <a:gd name="T41" fmla="*/ 122 h 122"/>
                  <a:gd name="T42" fmla="*/ 42 w 83"/>
                  <a:gd name="T43" fmla="*/ 111 h 122"/>
                  <a:gd name="T44" fmla="*/ 31 w 83"/>
                  <a:gd name="T45" fmla="*/ 100 h 122"/>
                  <a:gd name="T46" fmla="*/ 42 w 83"/>
                  <a:gd name="T47" fmla="*/ 89 h 122"/>
                  <a:gd name="T48" fmla="*/ 42 w 83"/>
                  <a:gd name="T49" fmla="*/ 75 h 122"/>
                  <a:gd name="T50" fmla="*/ 10 w 83"/>
                  <a:gd name="T51" fmla="*/ 43 h 122"/>
                  <a:gd name="T52" fmla="*/ 42 w 83"/>
                  <a:gd name="T53" fmla="*/ 10 h 122"/>
                  <a:gd name="T54" fmla="*/ 42 w 83"/>
                  <a:gd name="T5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122">
                    <a:moveTo>
                      <a:pt x="83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60" y="10"/>
                      <a:pt x="74" y="25"/>
                      <a:pt x="74" y="43"/>
                    </a:cubicBezTo>
                    <a:cubicBezTo>
                      <a:pt x="74" y="60"/>
                      <a:pt x="60" y="75"/>
                      <a:pt x="42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8" y="89"/>
                      <a:pt x="53" y="94"/>
                      <a:pt x="53" y="100"/>
                    </a:cubicBezTo>
                    <a:cubicBezTo>
                      <a:pt x="53" y="106"/>
                      <a:pt x="48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2" y="122"/>
                      <a:pt x="42" y="122"/>
                      <a:pt x="42" y="122"/>
                    </a:cubicBezTo>
                    <a:cubicBezTo>
                      <a:pt x="83" y="122"/>
                      <a:pt x="83" y="122"/>
                      <a:pt x="83" y="122"/>
                    </a:cubicBezTo>
                    <a:lnTo>
                      <a:pt x="83" y="0"/>
                    </a:lnTo>
                    <a:close/>
                    <a:moveTo>
                      <a:pt x="4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42" y="122"/>
                      <a:pt x="42" y="122"/>
                      <a:pt x="42" y="122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36" y="111"/>
                      <a:pt x="31" y="106"/>
                      <a:pt x="31" y="100"/>
                    </a:cubicBezTo>
                    <a:cubicBezTo>
                      <a:pt x="31" y="94"/>
                      <a:pt x="36" y="89"/>
                      <a:pt x="42" y="89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24" y="75"/>
                      <a:pt x="10" y="60"/>
                      <a:pt x="10" y="43"/>
                    </a:cubicBezTo>
                    <a:cubicBezTo>
                      <a:pt x="10" y="25"/>
                      <a:pt x="24" y="10"/>
                      <a:pt x="42" y="10"/>
                    </a:cubicBezTo>
                    <a:lnTo>
                      <a:pt x="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00" name="Freeform 135">
                <a:extLst>
                  <a:ext uri="{FF2B5EF4-FFF2-40B4-BE49-F238E27FC236}">
                    <a16:creationId xmlns:a16="http://schemas.microsoft.com/office/drawing/2014/main" id="{6E726100-D80B-4C6F-BF2A-C68C75BE22CF}"/>
                  </a:ext>
                </a:extLst>
              </p:cNvPr>
              <p:cNvSpPr/>
              <p:nvPr/>
            </p:nvSpPr>
            <p:spPr bwMode="auto">
              <a:xfrm>
                <a:off x="-3698875" y="7189788"/>
                <a:ext cx="63500" cy="30163"/>
              </a:xfrm>
              <a:custGeom>
                <a:avLst/>
                <a:gdLst>
                  <a:gd name="T0" fmla="*/ 17 w 17"/>
                  <a:gd name="T1" fmla="*/ 6 h 8"/>
                  <a:gd name="T2" fmla="*/ 10 w 17"/>
                  <a:gd name="T3" fmla="*/ 0 h 8"/>
                  <a:gd name="T4" fmla="*/ 7 w 17"/>
                  <a:gd name="T5" fmla="*/ 0 h 8"/>
                  <a:gd name="T6" fmla="*/ 0 w 17"/>
                  <a:gd name="T7" fmla="*/ 6 h 8"/>
                  <a:gd name="T8" fmla="*/ 0 w 17"/>
                  <a:gd name="T9" fmla="*/ 8 h 8"/>
                  <a:gd name="T10" fmla="*/ 16 w 17"/>
                  <a:gd name="T11" fmla="*/ 8 h 8"/>
                  <a:gd name="T12" fmla="*/ 17 w 17"/>
                  <a:gd name="T13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8">
                    <a:moveTo>
                      <a:pt x="17" y="6"/>
                    </a:moveTo>
                    <a:cubicBezTo>
                      <a:pt x="17" y="3"/>
                      <a:pt x="14" y="0"/>
                      <a:pt x="1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7" y="8"/>
                      <a:pt x="17" y="7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01" name="Freeform 136">
                <a:extLst>
                  <a:ext uri="{FF2B5EF4-FFF2-40B4-BE49-F238E27FC236}">
                    <a16:creationId xmlns:a16="http://schemas.microsoft.com/office/drawing/2014/main" id="{6581E04F-DC32-4CA6-A904-31D246A4FE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35388" y="7239000"/>
                <a:ext cx="311150" cy="458788"/>
              </a:xfrm>
              <a:custGeom>
                <a:avLst/>
                <a:gdLst>
                  <a:gd name="T0" fmla="*/ 42 w 83"/>
                  <a:gd name="T1" fmla="*/ 122 h 122"/>
                  <a:gd name="T2" fmla="*/ 83 w 83"/>
                  <a:gd name="T3" fmla="*/ 122 h 122"/>
                  <a:gd name="T4" fmla="*/ 83 w 83"/>
                  <a:gd name="T5" fmla="*/ 0 h 122"/>
                  <a:gd name="T6" fmla="*/ 42 w 83"/>
                  <a:gd name="T7" fmla="*/ 0 h 122"/>
                  <a:gd name="T8" fmla="*/ 42 w 83"/>
                  <a:gd name="T9" fmla="*/ 10 h 122"/>
                  <a:gd name="T10" fmla="*/ 42 w 83"/>
                  <a:gd name="T11" fmla="*/ 10 h 122"/>
                  <a:gd name="T12" fmla="*/ 42 w 83"/>
                  <a:gd name="T13" fmla="*/ 10 h 122"/>
                  <a:gd name="T14" fmla="*/ 74 w 83"/>
                  <a:gd name="T15" fmla="*/ 43 h 122"/>
                  <a:gd name="T16" fmla="*/ 42 w 83"/>
                  <a:gd name="T17" fmla="*/ 75 h 122"/>
                  <a:gd name="T18" fmla="*/ 42 w 83"/>
                  <a:gd name="T19" fmla="*/ 75 h 122"/>
                  <a:gd name="T20" fmla="*/ 42 w 83"/>
                  <a:gd name="T21" fmla="*/ 89 h 122"/>
                  <a:gd name="T22" fmla="*/ 42 w 83"/>
                  <a:gd name="T23" fmla="*/ 89 h 122"/>
                  <a:gd name="T24" fmla="*/ 53 w 83"/>
                  <a:gd name="T25" fmla="*/ 100 h 122"/>
                  <a:gd name="T26" fmla="*/ 42 w 83"/>
                  <a:gd name="T27" fmla="*/ 111 h 122"/>
                  <a:gd name="T28" fmla="*/ 42 w 83"/>
                  <a:gd name="T29" fmla="*/ 111 h 122"/>
                  <a:gd name="T30" fmla="*/ 42 w 83"/>
                  <a:gd name="T31" fmla="*/ 111 h 122"/>
                  <a:gd name="T32" fmla="*/ 42 w 83"/>
                  <a:gd name="T33" fmla="*/ 122 h 122"/>
                  <a:gd name="T34" fmla="*/ 0 w 83"/>
                  <a:gd name="T35" fmla="*/ 122 h 122"/>
                  <a:gd name="T36" fmla="*/ 42 w 83"/>
                  <a:gd name="T37" fmla="*/ 122 h 122"/>
                  <a:gd name="T38" fmla="*/ 42 w 83"/>
                  <a:gd name="T39" fmla="*/ 111 h 122"/>
                  <a:gd name="T40" fmla="*/ 31 w 83"/>
                  <a:gd name="T41" fmla="*/ 100 h 122"/>
                  <a:gd name="T42" fmla="*/ 42 w 83"/>
                  <a:gd name="T43" fmla="*/ 89 h 122"/>
                  <a:gd name="T44" fmla="*/ 42 w 83"/>
                  <a:gd name="T45" fmla="*/ 75 h 122"/>
                  <a:gd name="T46" fmla="*/ 9 w 83"/>
                  <a:gd name="T47" fmla="*/ 43 h 122"/>
                  <a:gd name="T48" fmla="*/ 42 w 83"/>
                  <a:gd name="T49" fmla="*/ 10 h 122"/>
                  <a:gd name="T50" fmla="*/ 42 w 83"/>
                  <a:gd name="T51" fmla="*/ 0 h 122"/>
                  <a:gd name="T52" fmla="*/ 20 w 83"/>
                  <a:gd name="T53" fmla="*/ 0 h 122"/>
                  <a:gd name="T54" fmla="*/ 16 w 83"/>
                  <a:gd name="T55" fmla="*/ 0 h 122"/>
                  <a:gd name="T56" fmla="*/ 0 w 83"/>
                  <a:gd name="T57" fmla="*/ 0 h 122"/>
                  <a:gd name="T58" fmla="*/ 0 w 83"/>
                  <a:gd name="T59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3" h="122">
                    <a:moveTo>
                      <a:pt x="42" y="122"/>
                    </a:moveTo>
                    <a:cubicBezTo>
                      <a:pt x="83" y="122"/>
                      <a:pt x="83" y="122"/>
                      <a:pt x="83" y="122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60" y="10"/>
                      <a:pt x="74" y="25"/>
                      <a:pt x="74" y="43"/>
                    </a:cubicBezTo>
                    <a:cubicBezTo>
                      <a:pt x="74" y="60"/>
                      <a:pt x="60" y="75"/>
                      <a:pt x="42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8" y="89"/>
                      <a:pt x="53" y="94"/>
                      <a:pt x="53" y="100"/>
                    </a:cubicBezTo>
                    <a:cubicBezTo>
                      <a:pt x="53" y="106"/>
                      <a:pt x="48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lnTo>
                      <a:pt x="42" y="122"/>
                    </a:lnTo>
                    <a:close/>
                    <a:moveTo>
                      <a:pt x="0" y="122"/>
                    </a:moveTo>
                    <a:cubicBezTo>
                      <a:pt x="42" y="122"/>
                      <a:pt x="42" y="122"/>
                      <a:pt x="42" y="122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36" y="111"/>
                      <a:pt x="31" y="106"/>
                      <a:pt x="31" y="100"/>
                    </a:cubicBezTo>
                    <a:cubicBezTo>
                      <a:pt x="31" y="94"/>
                      <a:pt x="36" y="89"/>
                      <a:pt x="42" y="89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24" y="75"/>
                      <a:pt x="9" y="60"/>
                      <a:pt x="9" y="43"/>
                    </a:cubicBezTo>
                    <a:cubicBezTo>
                      <a:pt x="9" y="25"/>
                      <a:pt x="24" y="10"/>
                      <a:pt x="42" y="1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02" name="Oval 137">
                <a:extLst>
                  <a:ext uri="{FF2B5EF4-FFF2-40B4-BE49-F238E27FC236}">
                    <a16:creationId xmlns:a16="http://schemas.microsoft.com/office/drawing/2014/main" id="{CB621865-42A5-43E1-B496-05B8D22ED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0775" y="7318375"/>
                <a:ext cx="165100" cy="165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03" name="Freeform 138">
                <a:extLst>
                  <a:ext uri="{FF2B5EF4-FFF2-40B4-BE49-F238E27FC236}">
                    <a16:creationId xmlns:a16="http://schemas.microsoft.com/office/drawing/2014/main" id="{9AEBCBFC-C840-48F4-A107-81FF418437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6011863" y="4824413"/>
                <a:ext cx="563563" cy="525463"/>
              </a:xfrm>
              <a:custGeom>
                <a:avLst/>
                <a:gdLst>
                  <a:gd name="T0" fmla="*/ 141 w 150"/>
                  <a:gd name="T1" fmla="*/ 140 h 140"/>
                  <a:gd name="T2" fmla="*/ 141 w 150"/>
                  <a:gd name="T3" fmla="*/ 129 h 140"/>
                  <a:gd name="T4" fmla="*/ 150 w 150"/>
                  <a:gd name="T5" fmla="*/ 22 h 140"/>
                  <a:gd name="T6" fmla="*/ 131 w 150"/>
                  <a:gd name="T7" fmla="*/ 38 h 140"/>
                  <a:gd name="T8" fmla="*/ 131 w 150"/>
                  <a:gd name="T9" fmla="*/ 55 h 140"/>
                  <a:gd name="T10" fmla="*/ 131 w 150"/>
                  <a:gd name="T11" fmla="*/ 67 h 140"/>
                  <a:gd name="T12" fmla="*/ 131 w 150"/>
                  <a:gd name="T13" fmla="*/ 84 h 140"/>
                  <a:gd name="T14" fmla="*/ 65 w 150"/>
                  <a:gd name="T15" fmla="*/ 7 h 140"/>
                  <a:gd name="T16" fmla="*/ 63 w 150"/>
                  <a:gd name="T17" fmla="*/ 9 h 140"/>
                  <a:gd name="T18" fmla="*/ 63 w 150"/>
                  <a:gd name="T19" fmla="*/ 129 h 140"/>
                  <a:gd name="T20" fmla="*/ 122 w 150"/>
                  <a:gd name="T21" fmla="*/ 129 h 140"/>
                  <a:gd name="T22" fmla="*/ 131 w 150"/>
                  <a:gd name="T23" fmla="*/ 140 h 140"/>
                  <a:gd name="T24" fmla="*/ 123 w 150"/>
                  <a:gd name="T25" fmla="*/ 75 h 140"/>
                  <a:gd name="T26" fmla="*/ 131 w 150"/>
                  <a:gd name="T27" fmla="*/ 55 h 140"/>
                  <a:gd name="T28" fmla="*/ 123 w 150"/>
                  <a:gd name="T29" fmla="*/ 47 h 140"/>
                  <a:gd name="T30" fmla="*/ 131 w 150"/>
                  <a:gd name="T31" fmla="*/ 22 h 140"/>
                  <a:gd name="T32" fmla="*/ 63 w 150"/>
                  <a:gd name="T33" fmla="*/ 35 h 140"/>
                  <a:gd name="T34" fmla="*/ 108 w 150"/>
                  <a:gd name="T35" fmla="*/ 115 h 140"/>
                  <a:gd name="T36" fmla="*/ 63 w 150"/>
                  <a:gd name="T37" fmla="*/ 115 h 140"/>
                  <a:gd name="T38" fmla="*/ 131 w 150"/>
                  <a:gd name="T39" fmla="*/ 67 h 140"/>
                  <a:gd name="T40" fmla="*/ 63 w 150"/>
                  <a:gd name="T41" fmla="*/ 5 h 140"/>
                  <a:gd name="T42" fmla="*/ 33 w 150"/>
                  <a:gd name="T43" fmla="*/ 20 h 140"/>
                  <a:gd name="T44" fmla="*/ 0 w 150"/>
                  <a:gd name="T45" fmla="*/ 7 h 140"/>
                  <a:gd name="T46" fmla="*/ 20 w 150"/>
                  <a:gd name="T47" fmla="*/ 22 h 140"/>
                  <a:gd name="T48" fmla="*/ 3 w 150"/>
                  <a:gd name="T49" fmla="*/ 129 h 140"/>
                  <a:gd name="T50" fmla="*/ 14 w 150"/>
                  <a:gd name="T51" fmla="*/ 129 h 140"/>
                  <a:gd name="T52" fmla="*/ 33 w 150"/>
                  <a:gd name="T53" fmla="*/ 140 h 140"/>
                  <a:gd name="T54" fmla="*/ 33 w 150"/>
                  <a:gd name="T55" fmla="*/ 129 h 140"/>
                  <a:gd name="T56" fmla="*/ 63 w 150"/>
                  <a:gd name="T57" fmla="*/ 115 h 140"/>
                  <a:gd name="T58" fmla="*/ 17 w 150"/>
                  <a:gd name="T59" fmla="*/ 35 h 140"/>
                  <a:gd name="T60" fmla="*/ 63 w 150"/>
                  <a:gd name="T61" fmla="*/ 22 h 140"/>
                  <a:gd name="T62" fmla="*/ 46 w 150"/>
                  <a:gd name="T63" fmla="*/ 21 h 140"/>
                  <a:gd name="T64" fmla="*/ 63 w 150"/>
                  <a:gd name="T65" fmla="*/ 5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0" h="140">
                    <a:moveTo>
                      <a:pt x="131" y="140"/>
                    </a:moveTo>
                    <a:cubicBezTo>
                      <a:pt x="141" y="140"/>
                      <a:pt x="141" y="140"/>
                      <a:pt x="141" y="140"/>
                    </a:cubicBezTo>
                    <a:cubicBezTo>
                      <a:pt x="141" y="129"/>
                      <a:pt x="141" y="129"/>
                      <a:pt x="141" y="129"/>
                    </a:cubicBezTo>
                    <a:cubicBezTo>
                      <a:pt x="141" y="129"/>
                      <a:pt x="141" y="129"/>
                      <a:pt x="141" y="129"/>
                    </a:cubicBezTo>
                    <a:cubicBezTo>
                      <a:pt x="150" y="129"/>
                      <a:pt x="150" y="129"/>
                      <a:pt x="150" y="129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38"/>
                      <a:pt x="131" y="38"/>
                      <a:pt x="131" y="38"/>
                    </a:cubicBezTo>
                    <a:cubicBezTo>
                      <a:pt x="136" y="38"/>
                      <a:pt x="140" y="42"/>
                      <a:pt x="140" y="47"/>
                    </a:cubicBezTo>
                    <a:cubicBezTo>
                      <a:pt x="140" y="51"/>
                      <a:pt x="136" y="55"/>
                      <a:pt x="131" y="55"/>
                    </a:cubicBezTo>
                    <a:cubicBezTo>
                      <a:pt x="131" y="67"/>
                      <a:pt x="131" y="67"/>
                      <a:pt x="131" y="67"/>
                    </a:cubicBezTo>
                    <a:cubicBezTo>
                      <a:pt x="131" y="67"/>
                      <a:pt x="131" y="67"/>
                      <a:pt x="131" y="67"/>
                    </a:cubicBezTo>
                    <a:cubicBezTo>
                      <a:pt x="136" y="67"/>
                      <a:pt x="140" y="71"/>
                      <a:pt x="140" y="75"/>
                    </a:cubicBezTo>
                    <a:cubicBezTo>
                      <a:pt x="140" y="80"/>
                      <a:pt x="136" y="84"/>
                      <a:pt x="131" y="84"/>
                    </a:cubicBezTo>
                    <a:lnTo>
                      <a:pt x="131" y="140"/>
                    </a:lnTo>
                    <a:close/>
                    <a:moveTo>
                      <a:pt x="65" y="7"/>
                    </a:moveTo>
                    <a:cubicBezTo>
                      <a:pt x="63" y="5"/>
                      <a:pt x="63" y="5"/>
                      <a:pt x="63" y="5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5" y="7"/>
                      <a:pt x="65" y="7"/>
                      <a:pt x="65" y="7"/>
                    </a:cubicBezTo>
                    <a:close/>
                    <a:moveTo>
                      <a:pt x="63" y="129"/>
                    </a:move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2" y="140"/>
                      <a:pt x="122" y="140"/>
                      <a:pt x="122" y="140"/>
                    </a:cubicBezTo>
                    <a:cubicBezTo>
                      <a:pt x="131" y="140"/>
                      <a:pt x="131" y="140"/>
                      <a:pt x="131" y="140"/>
                    </a:cubicBezTo>
                    <a:cubicBezTo>
                      <a:pt x="131" y="84"/>
                      <a:pt x="131" y="84"/>
                      <a:pt x="131" y="84"/>
                    </a:cubicBezTo>
                    <a:cubicBezTo>
                      <a:pt x="127" y="84"/>
                      <a:pt x="123" y="80"/>
                      <a:pt x="123" y="75"/>
                    </a:cubicBezTo>
                    <a:cubicBezTo>
                      <a:pt x="123" y="71"/>
                      <a:pt x="127" y="67"/>
                      <a:pt x="131" y="67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27" y="55"/>
                      <a:pt x="123" y="51"/>
                      <a:pt x="123" y="47"/>
                    </a:cubicBezTo>
                    <a:cubicBezTo>
                      <a:pt x="123" y="47"/>
                      <a:pt x="123" y="47"/>
                      <a:pt x="123" y="47"/>
                    </a:cubicBezTo>
                    <a:cubicBezTo>
                      <a:pt x="123" y="42"/>
                      <a:pt x="127" y="38"/>
                      <a:pt x="131" y="38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35"/>
                      <a:pt x="63" y="35"/>
                      <a:pt x="63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115"/>
                      <a:pt x="108" y="115"/>
                      <a:pt x="108" y="115"/>
                    </a:cubicBezTo>
                    <a:cubicBezTo>
                      <a:pt x="108" y="115"/>
                      <a:pt x="108" y="115"/>
                      <a:pt x="108" y="115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63" y="129"/>
                      <a:pt x="63" y="129"/>
                      <a:pt x="63" y="129"/>
                    </a:cubicBezTo>
                    <a:close/>
                    <a:moveTo>
                      <a:pt x="131" y="67"/>
                    </a:moveTo>
                    <a:cubicBezTo>
                      <a:pt x="131" y="67"/>
                      <a:pt x="131" y="67"/>
                      <a:pt x="131" y="67"/>
                    </a:cubicBezTo>
                    <a:moveTo>
                      <a:pt x="63" y="5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129"/>
                      <a:pt x="3" y="129"/>
                      <a:pt x="3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33" y="140"/>
                      <a:pt x="33" y="140"/>
                      <a:pt x="33" y="140"/>
                    </a:cubicBezTo>
                    <a:cubicBezTo>
                      <a:pt x="33" y="129"/>
                      <a:pt x="33" y="129"/>
                      <a:pt x="33" y="129"/>
                    </a:cubicBezTo>
                    <a:cubicBezTo>
                      <a:pt x="33" y="129"/>
                      <a:pt x="33" y="129"/>
                      <a:pt x="33" y="129"/>
                    </a:cubicBezTo>
                    <a:cubicBezTo>
                      <a:pt x="63" y="129"/>
                      <a:pt x="63" y="129"/>
                      <a:pt x="63" y="129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17" y="115"/>
                      <a:pt x="17" y="115"/>
                      <a:pt x="17" y="11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63" y="35"/>
                      <a:pt x="63" y="35"/>
                      <a:pt x="63" y="35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63" y="9"/>
                      <a:pt x="63" y="9"/>
                      <a:pt x="63" y="9"/>
                    </a:cubicBezTo>
                    <a:lnTo>
                      <a:pt x="6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04" name="Freeform 139">
                <a:extLst>
                  <a:ext uri="{FF2B5EF4-FFF2-40B4-BE49-F238E27FC236}">
                    <a16:creationId xmlns:a16="http://schemas.microsoft.com/office/drawing/2014/main" id="{CE2385C9-C12B-4C4F-8534-651583BC39F2}"/>
                  </a:ext>
                </a:extLst>
              </p:cNvPr>
              <p:cNvSpPr/>
              <p:nvPr/>
            </p:nvSpPr>
            <p:spPr bwMode="auto">
              <a:xfrm>
                <a:off x="-5461000" y="509587"/>
                <a:ext cx="60325" cy="57150"/>
              </a:xfrm>
              <a:custGeom>
                <a:avLst/>
                <a:gdLst>
                  <a:gd name="T0" fmla="*/ 0 w 16"/>
                  <a:gd name="T1" fmla="*/ 8 h 15"/>
                  <a:gd name="T2" fmla="*/ 3 w 16"/>
                  <a:gd name="T3" fmla="*/ 10 h 15"/>
                  <a:gd name="T4" fmla="*/ 11 w 16"/>
                  <a:gd name="T5" fmla="*/ 15 h 15"/>
                  <a:gd name="T6" fmla="*/ 16 w 16"/>
                  <a:gd name="T7" fmla="*/ 6 h 15"/>
                  <a:gd name="T8" fmla="*/ 4 w 16"/>
                  <a:gd name="T9" fmla="*/ 0 h 15"/>
                  <a:gd name="T10" fmla="*/ 0 w 16"/>
                  <a:gd name="T1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5">
                    <a:moveTo>
                      <a:pt x="0" y="8"/>
                    </a:moveTo>
                    <a:cubicBezTo>
                      <a:pt x="1" y="8"/>
                      <a:pt x="2" y="9"/>
                      <a:pt x="3" y="10"/>
                    </a:cubicBezTo>
                    <a:cubicBezTo>
                      <a:pt x="6" y="11"/>
                      <a:pt x="9" y="13"/>
                      <a:pt x="11" y="1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05" name="Freeform 140">
                <a:extLst>
                  <a:ext uri="{FF2B5EF4-FFF2-40B4-BE49-F238E27FC236}">
                    <a16:creationId xmlns:a16="http://schemas.microsoft.com/office/drawing/2014/main" id="{DFEF7B3E-4628-42C6-B64E-82CBF3FDDE20}"/>
                  </a:ext>
                </a:extLst>
              </p:cNvPr>
              <p:cNvSpPr/>
              <p:nvPr/>
            </p:nvSpPr>
            <p:spPr bwMode="auto">
              <a:xfrm>
                <a:off x="-5892800" y="841375"/>
                <a:ext cx="312738" cy="228600"/>
              </a:xfrm>
              <a:custGeom>
                <a:avLst/>
                <a:gdLst>
                  <a:gd name="T0" fmla="*/ 21 w 83"/>
                  <a:gd name="T1" fmla="*/ 58 h 61"/>
                  <a:gd name="T2" fmla="*/ 36 w 83"/>
                  <a:gd name="T3" fmla="*/ 61 h 61"/>
                  <a:gd name="T4" fmla="*/ 45 w 83"/>
                  <a:gd name="T5" fmla="*/ 60 h 61"/>
                  <a:gd name="T6" fmla="*/ 64 w 83"/>
                  <a:gd name="T7" fmla="*/ 45 h 61"/>
                  <a:gd name="T8" fmla="*/ 83 w 83"/>
                  <a:gd name="T9" fmla="*/ 9 h 61"/>
                  <a:gd name="T10" fmla="*/ 76 w 83"/>
                  <a:gd name="T11" fmla="*/ 2 h 61"/>
                  <a:gd name="T12" fmla="*/ 72 w 83"/>
                  <a:gd name="T13" fmla="*/ 0 h 61"/>
                  <a:gd name="T14" fmla="*/ 52 w 83"/>
                  <a:gd name="T15" fmla="*/ 38 h 61"/>
                  <a:gd name="T16" fmla="*/ 27 w 83"/>
                  <a:gd name="T17" fmla="*/ 46 h 61"/>
                  <a:gd name="T18" fmla="*/ 20 w 83"/>
                  <a:gd name="T19" fmla="*/ 21 h 61"/>
                  <a:gd name="T20" fmla="*/ 8 w 83"/>
                  <a:gd name="T21" fmla="*/ 15 h 61"/>
                  <a:gd name="T22" fmla="*/ 21 w 83"/>
                  <a:gd name="T23" fmla="*/ 5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61">
                    <a:moveTo>
                      <a:pt x="21" y="58"/>
                    </a:moveTo>
                    <a:cubicBezTo>
                      <a:pt x="26" y="60"/>
                      <a:pt x="31" y="61"/>
                      <a:pt x="36" y="61"/>
                    </a:cubicBezTo>
                    <a:cubicBezTo>
                      <a:pt x="39" y="61"/>
                      <a:pt x="42" y="61"/>
                      <a:pt x="45" y="60"/>
                    </a:cubicBezTo>
                    <a:cubicBezTo>
                      <a:pt x="53" y="57"/>
                      <a:pt x="60" y="52"/>
                      <a:pt x="64" y="45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81" y="6"/>
                      <a:pt x="79" y="3"/>
                      <a:pt x="76" y="2"/>
                    </a:cubicBezTo>
                    <a:cubicBezTo>
                      <a:pt x="74" y="1"/>
                      <a:pt x="73" y="1"/>
                      <a:pt x="72" y="0"/>
                    </a:cubicBezTo>
                    <a:cubicBezTo>
                      <a:pt x="52" y="38"/>
                      <a:pt x="52" y="38"/>
                      <a:pt x="52" y="38"/>
                    </a:cubicBezTo>
                    <a:cubicBezTo>
                      <a:pt x="47" y="47"/>
                      <a:pt x="36" y="51"/>
                      <a:pt x="27" y="46"/>
                    </a:cubicBezTo>
                    <a:cubicBezTo>
                      <a:pt x="19" y="41"/>
                      <a:pt x="15" y="30"/>
                      <a:pt x="20" y="21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30"/>
                      <a:pt x="6" y="50"/>
                      <a:pt x="2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06" name="Freeform 141">
                <a:extLst>
                  <a:ext uri="{FF2B5EF4-FFF2-40B4-BE49-F238E27FC236}">
                    <a16:creationId xmlns:a16="http://schemas.microsoft.com/office/drawing/2014/main" id="{CA400589-8CC6-416C-B34D-96476B8FDFDB}"/>
                  </a:ext>
                </a:extLst>
              </p:cNvPr>
              <p:cNvSpPr/>
              <p:nvPr/>
            </p:nvSpPr>
            <p:spPr bwMode="auto">
              <a:xfrm>
                <a:off x="-5832475" y="533400"/>
                <a:ext cx="541338" cy="454025"/>
              </a:xfrm>
              <a:custGeom>
                <a:avLst/>
                <a:gdLst>
                  <a:gd name="T0" fmla="*/ 108 w 144"/>
                  <a:gd name="T1" fmla="*/ 13 h 121"/>
                  <a:gd name="T2" fmla="*/ 100 w 144"/>
                  <a:gd name="T3" fmla="*/ 7 h 121"/>
                  <a:gd name="T4" fmla="*/ 97 w 144"/>
                  <a:gd name="T5" fmla="*/ 6 h 121"/>
                  <a:gd name="T6" fmla="*/ 68 w 144"/>
                  <a:gd name="T7" fmla="*/ 0 h 121"/>
                  <a:gd name="T8" fmla="*/ 8 w 144"/>
                  <a:gd name="T9" fmla="*/ 36 h 121"/>
                  <a:gd name="T10" fmla="*/ 1 w 144"/>
                  <a:gd name="T11" fmla="*/ 61 h 121"/>
                  <a:gd name="T12" fmla="*/ 0 w 144"/>
                  <a:gd name="T13" fmla="*/ 65 h 121"/>
                  <a:gd name="T14" fmla="*/ 1 w 144"/>
                  <a:gd name="T15" fmla="*/ 67 h 121"/>
                  <a:gd name="T16" fmla="*/ 3 w 144"/>
                  <a:gd name="T17" fmla="*/ 66 h 121"/>
                  <a:gd name="T18" fmla="*/ 6 w 144"/>
                  <a:gd name="T19" fmla="*/ 63 h 121"/>
                  <a:gd name="T20" fmla="*/ 18 w 144"/>
                  <a:gd name="T21" fmla="*/ 59 h 121"/>
                  <a:gd name="T22" fmla="*/ 27 w 144"/>
                  <a:gd name="T23" fmla="*/ 61 h 121"/>
                  <a:gd name="T24" fmla="*/ 37 w 144"/>
                  <a:gd name="T25" fmla="*/ 79 h 121"/>
                  <a:gd name="T26" fmla="*/ 37 w 144"/>
                  <a:gd name="T27" fmla="*/ 83 h 121"/>
                  <a:gd name="T28" fmla="*/ 41 w 144"/>
                  <a:gd name="T29" fmla="*/ 81 h 121"/>
                  <a:gd name="T30" fmla="*/ 52 w 144"/>
                  <a:gd name="T31" fmla="*/ 77 h 121"/>
                  <a:gd name="T32" fmla="*/ 58 w 144"/>
                  <a:gd name="T33" fmla="*/ 78 h 121"/>
                  <a:gd name="T34" fmla="*/ 62 w 144"/>
                  <a:gd name="T35" fmla="*/ 80 h 121"/>
                  <a:gd name="T36" fmla="*/ 69 w 144"/>
                  <a:gd name="T37" fmla="*/ 87 h 121"/>
                  <a:gd name="T38" fmla="*/ 72 w 144"/>
                  <a:gd name="T39" fmla="*/ 98 h 121"/>
                  <a:gd name="T40" fmla="*/ 72 w 144"/>
                  <a:gd name="T41" fmla="*/ 102 h 121"/>
                  <a:gd name="T42" fmla="*/ 75 w 144"/>
                  <a:gd name="T43" fmla="*/ 100 h 121"/>
                  <a:gd name="T44" fmla="*/ 87 w 144"/>
                  <a:gd name="T45" fmla="*/ 96 h 121"/>
                  <a:gd name="T46" fmla="*/ 96 w 144"/>
                  <a:gd name="T47" fmla="*/ 98 h 121"/>
                  <a:gd name="T48" fmla="*/ 107 w 144"/>
                  <a:gd name="T49" fmla="*/ 116 h 121"/>
                  <a:gd name="T50" fmla="*/ 108 w 144"/>
                  <a:gd name="T51" fmla="*/ 121 h 121"/>
                  <a:gd name="T52" fmla="*/ 111 w 144"/>
                  <a:gd name="T53" fmla="*/ 119 h 121"/>
                  <a:gd name="T54" fmla="*/ 128 w 144"/>
                  <a:gd name="T55" fmla="*/ 99 h 121"/>
                  <a:gd name="T56" fmla="*/ 108 w 144"/>
                  <a:gd name="T57" fmla="*/ 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4" h="120">
                    <a:moveTo>
                      <a:pt x="108" y="13"/>
                    </a:moveTo>
                    <a:cubicBezTo>
                      <a:pt x="106" y="11"/>
                      <a:pt x="103" y="9"/>
                      <a:pt x="100" y="7"/>
                    </a:cubicBezTo>
                    <a:cubicBezTo>
                      <a:pt x="99" y="7"/>
                      <a:pt x="98" y="6"/>
                      <a:pt x="97" y="6"/>
                    </a:cubicBezTo>
                    <a:cubicBezTo>
                      <a:pt x="88" y="2"/>
                      <a:pt x="78" y="0"/>
                      <a:pt x="68" y="0"/>
                    </a:cubicBezTo>
                    <a:cubicBezTo>
                      <a:pt x="44" y="0"/>
                      <a:pt x="20" y="13"/>
                      <a:pt x="8" y="36"/>
                    </a:cubicBezTo>
                    <a:cubicBezTo>
                      <a:pt x="4" y="44"/>
                      <a:pt x="2" y="52"/>
                      <a:pt x="1" y="61"/>
                    </a:cubicBezTo>
                    <a:cubicBezTo>
                      <a:pt x="1" y="62"/>
                      <a:pt x="0" y="64"/>
                      <a:pt x="0" y="65"/>
                    </a:cubicBezTo>
                    <a:cubicBezTo>
                      <a:pt x="0" y="66"/>
                      <a:pt x="1" y="67"/>
                      <a:pt x="1" y="67"/>
                    </a:cubicBezTo>
                    <a:cubicBezTo>
                      <a:pt x="2" y="67"/>
                      <a:pt x="2" y="67"/>
                      <a:pt x="3" y="66"/>
                    </a:cubicBezTo>
                    <a:cubicBezTo>
                      <a:pt x="4" y="65"/>
                      <a:pt x="5" y="64"/>
                      <a:pt x="6" y="63"/>
                    </a:cubicBezTo>
                    <a:cubicBezTo>
                      <a:pt x="10" y="60"/>
                      <a:pt x="14" y="59"/>
                      <a:pt x="18" y="59"/>
                    </a:cubicBezTo>
                    <a:cubicBezTo>
                      <a:pt x="21" y="59"/>
                      <a:pt x="24" y="60"/>
                      <a:pt x="27" y="61"/>
                    </a:cubicBezTo>
                    <a:cubicBezTo>
                      <a:pt x="34" y="65"/>
                      <a:pt x="37" y="72"/>
                      <a:pt x="37" y="79"/>
                    </a:cubicBezTo>
                    <a:cubicBezTo>
                      <a:pt x="37" y="82"/>
                      <a:pt x="37" y="83"/>
                      <a:pt x="37" y="83"/>
                    </a:cubicBezTo>
                    <a:cubicBezTo>
                      <a:pt x="38" y="83"/>
                      <a:pt x="39" y="82"/>
                      <a:pt x="41" y="81"/>
                    </a:cubicBezTo>
                    <a:cubicBezTo>
                      <a:pt x="44" y="79"/>
                      <a:pt x="48" y="77"/>
                      <a:pt x="52" y="77"/>
                    </a:cubicBezTo>
                    <a:cubicBezTo>
                      <a:pt x="54" y="77"/>
                      <a:pt x="56" y="78"/>
                      <a:pt x="58" y="78"/>
                    </a:cubicBezTo>
                    <a:cubicBezTo>
                      <a:pt x="59" y="79"/>
                      <a:pt x="61" y="79"/>
                      <a:pt x="62" y="80"/>
                    </a:cubicBezTo>
                    <a:cubicBezTo>
                      <a:pt x="65" y="81"/>
                      <a:pt x="67" y="84"/>
                      <a:pt x="69" y="87"/>
                    </a:cubicBezTo>
                    <a:cubicBezTo>
                      <a:pt x="71" y="90"/>
                      <a:pt x="72" y="94"/>
                      <a:pt x="72" y="98"/>
                    </a:cubicBezTo>
                    <a:cubicBezTo>
                      <a:pt x="72" y="100"/>
                      <a:pt x="72" y="102"/>
                      <a:pt x="72" y="102"/>
                    </a:cubicBezTo>
                    <a:cubicBezTo>
                      <a:pt x="73" y="102"/>
                      <a:pt x="74" y="101"/>
                      <a:pt x="75" y="100"/>
                    </a:cubicBezTo>
                    <a:cubicBezTo>
                      <a:pt x="79" y="97"/>
                      <a:pt x="83" y="96"/>
                      <a:pt x="87" y="96"/>
                    </a:cubicBezTo>
                    <a:cubicBezTo>
                      <a:pt x="90" y="96"/>
                      <a:pt x="93" y="97"/>
                      <a:pt x="96" y="98"/>
                    </a:cubicBezTo>
                    <a:cubicBezTo>
                      <a:pt x="103" y="102"/>
                      <a:pt x="107" y="109"/>
                      <a:pt x="107" y="116"/>
                    </a:cubicBezTo>
                    <a:cubicBezTo>
                      <a:pt x="107" y="119"/>
                      <a:pt x="107" y="121"/>
                      <a:pt x="108" y="121"/>
                    </a:cubicBezTo>
                    <a:cubicBezTo>
                      <a:pt x="109" y="121"/>
                      <a:pt x="110" y="120"/>
                      <a:pt x="111" y="119"/>
                    </a:cubicBezTo>
                    <a:cubicBezTo>
                      <a:pt x="118" y="114"/>
                      <a:pt x="124" y="107"/>
                      <a:pt x="128" y="99"/>
                    </a:cubicBezTo>
                    <a:cubicBezTo>
                      <a:pt x="144" y="69"/>
                      <a:pt x="135" y="32"/>
                      <a:pt x="108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07" name="Freeform 142">
                <a:extLst>
                  <a:ext uri="{FF2B5EF4-FFF2-40B4-BE49-F238E27FC236}">
                    <a16:creationId xmlns:a16="http://schemas.microsoft.com/office/drawing/2014/main" id="{D6986116-B6FC-471E-8168-D13390F1E2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886325" y="6961188"/>
                <a:ext cx="582613" cy="563563"/>
              </a:xfrm>
              <a:custGeom>
                <a:avLst/>
                <a:gdLst>
                  <a:gd name="T0" fmla="*/ 64 w 155"/>
                  <a:gd name="T1" fmla="*/ 117 h 150"/>
                  <a:gd name="T2" fmla="*/ 94 w 155"/>
                  <a:gd name="T3" fmla="*/ 108 h 150"/>
                  <a:gd name="T4" fmla="*/ 136 w 155"/>
                  <a:gd name="T5" fmla="*/ 150 h 150"/>
                  <a:gd name="T6" fmla="*/ 155 w 155"/>
                  <a:gd name="T7" fmla="*/ 131 h 150"/>
                  <a:gd name="T8" fmla="*/ 113 w 155"/>
                  <a:gd name="T9" fmla="*/ 89 h 150"/>
                  <a:gd name="T10" fmla="*/ 105 w 155"/>
                  <a:gd name="T11" fmla="*/ 17 h 150"/>
                  <a:gd name="T12" fmla="*/ 64 w 155"/>
                  <a:gd name="T13" fmla="*/ 0 h 150"/>
                  <a:gd name="T14" fmla="*/ 64 w 155"/>
                  <a:gd name="T15" fmla="*/ 23 h 150"/>
                  <a:gd name="T16" fmla="*/ 75 w 155"/>
                  <a:gd name="T17" fmla="*/ 23 h 150"/>
                  <a:gd name="T18" fmla="*/ 75 w 155"/>
                  <a:gd name="T19" fmla="*/ 47 h 150"/>
                  <a:gd name="T20" fmla="*/ 99 w 155"/>
                  <a:gd name="T21" fmla="*/ 47 h 150"/>
                  <a:gd name="T22" fmla="*/ 99 w 155"/>
                  <a:gd name="T23" fmla="*/ 70 h 150"/>
                  <a:gd name="T24" fmla="*/ 75 w 155"/>
                  <a:gd name="T25" fmla="*/ 70 h 150"/>
                  <a:gd name="T26" fmla="*/ 75 w 155"/>
                  <a:gd name="T27" fmla="*/ 94 h 150"/>
                  <a:gd name="T28" fmla="*/ 64 w 155"/>
                  <a:gd name="T29" fmla="*/ 94 h 150"/>
                  <a:gd name="T30" fmla="*/ 64 w 155"/>
                  <a:gd name="T31" fmla="*/ 117 h 150"/>
                  <a:gd name="T32" fmla="*/ 22 w 155"/>
                  <a:gd name="T33" fmla="*/ 100 h 150"/>
                  <a:gd name="T34" fmla="*/ 64 w 155"/>
                  <a:gd name="T35" fmla="*/ 117 h 150"/>
                  <a:gd name="T36" fmla="*/ 64 w 155"/>
                  <a:gd name="T37" fmla="*/ 94 h 150"/>
                  <a:gd name="T38" fmla="*/ 53 w 155"/>
                  <a:gd name="T39" fmla="*/ 94 h 150"/>
                  <a:gd name="T40" fmla="*/ 53 w 155"/>
                  <a:gd name="T41" fmla="*/ 70 h 150"/>
                  <a:gd name="T42" fmla="*/ 28 w 155"/>
                  <a:gd name="T43" fmla="*/ 70 h 150"/>
                  <a:gd name="T44" fmla="*/ 28 w 155"/>
                  <a:gd name="T45" fmla="*/ 47 h 150"/>
                  <a:gd name="T46" fmla="*/ 28 w 155"/>
                  <a:gd name="T47" fmla="*/ 47 h 150"/>
                  <a:gd name="T48" fmla="*/ 53 w 155"/>
                  <a:gd name="T49" fmla="*/ 47 h 150"/>
                  <a:gd name="T50" fmla="*/ 53 w 155"/>
                  <a:gd name="T51" fmla="*/ 23 h 150"/>
                  <a:gd name="T52" fmla="*/ 64 w 155"/>
                  <a:gd name="T53" fmla="*/ 23 h 150"/>
                  <a:gd name="T54" fmla="*/ 64 w 155"/>
                  <a:gd name="T55" fmla="*/ 0 h 150"/>
                  <a:gd name="T56" fmla="*/ 22 w 155"/>
                  <a:gd name="T57" fmla="*/ 17 h 150"/>
                  <a:gd name="T58" fmla="*/ 22 w 155"/>
                  <a:gd name="T59" fmla="*/ 10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5" h="150">
                    <a:moveTo>
                      <a:pt x="64" y="117"/>
                    </a:moveTo>
                    <a:cubicBezTo>
                      <a:pt x="74" y="117"/>
                      <a:pt x="85" y="114"/>
                      <a:pt x="94" y="108"/>
                    </a:cubicBezTo>
                    <a:cubicBezTo>
                      <a:pt x="136" y="150"/>
                      <a:pt x="136" y="150"/>
                      <a:pt x="136" y="150"/>
                    </a:cubicBezTo>
                    <a:cubicBezTo>
                      <a:pt x="155" y="131"/>
                      <a:pt x="155" y="131"/>
                      <a:pt x="155" y="131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27" y="67"/>
                      <a:pt x="124" y="37"/>
                      <a:pt x="105" y="17"/>
                    </a:cubicBezTo>
                    <a:cubicBezTo>
                      <a:pt x="94" y="6"/>
                      <a:pt x="79" y="0"/>
                      <a:pt x="64" y="0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94"/>
                      <a:pt x="75" y="94"/>
                      <a:pt x="75" y="94"/>
                    </a:cubicBezTo>
                    <a:cubicBezTo>
                      <a:pt x="64" y="94"/>
                      <a:pt x="64" y="94"/>
                      <a:pt x="64" y="94"/>
                    </a:cubicBezTo>
                    <a:lnTo>
                      <a:pt x="64" y="117"/>
                    </a:lnTo>
                    <a:close/>
                    <a:moveTo>
                      <a:pt x="22" y="100"/>
                    </a:moveTo>
                    <a:cubicBezTo>
                      <a:pt x="34" y="111"/>
                      <a:pt x="49" y="117"/>
                      <a:pt x="64" y="117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28" y="70"/>
                      <a:pt x="28" y="70"/>
                      <a:pt x="28" y="70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9" y="0"/>
                      <a:pt x="34" y="6"/>
                      <a:pt x="22" y="17"/>
                    </a:cubicBezTo>
                    <a:cubicBezTo>
                      <a:pt x="0" y="40"/>
                      <a:pt x="0" y="77"/>
                      <a:pt x="22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08" name="Freeform 143">
                <a:extLst>
                  <a:ext uri="{FF2B5EF4-FFF2-40B4-BE49-F238E27FC236}">
                    <a16:creationId xmlns:a16="http://schemas.microsoft.com/office/drawing/2014/main" id="{6786E60A-F59A-402C-AEB5-FCC81B3FBC90}"/>
                  </a:ext>
                </a:extLst>
              </p:cNvPr>
              <p:cNvSpPr/>
              <p:nvPr/>
            </p:nvSpPr>
            <p:spPr bwMode="auto">
              <a:xfrm>
                <a:off x="-6264275" y="5621338"/>
                <a:ext cx="153988" cy="195263"/>
              </a:xfrm>
              <a:custGeom>
                <a:avLst/>
                <a:gdLst>
                  <a:gd name="T0" fmla="*/ 0 w 41"/>
                  <a:gd name="T1" fmla="*/ 0 h 52"/>
                  <a:gd name="T2" fmla="*/ 16 w 41"/>
                  <a:gd name="T3" fmla="*/ 52 h 52"/>
                  <a:gd name="T4" fmla="*/ 41 w 41"/>
                  <a:gd name="T5" fmla="*/ 0 h 52"/>
                  <a:gd name="T6" fmla="*/ 0 w 41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52">
                    <a:moveTo>
                      <a:pt x="0" y="0"/>
                    </a:moveTo>
                    <a:cubicBezTo>
                      <a:pt x="1" y="21"/>
                      <a:pt x="7" y="39"/>
                      <a:pt x="16" y="52"/>
                    </a:cubicBezTo>
                    <a:cubicBezTo>
                      <a:pt x="30" y="39"/>
                      <a:pt x="39" y="21"/>
                      <a:pt x="4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09" name="Freeform 144">
                <a:extLst>
                  <a:ext uri="{FF2B5EF4-FFF2-40B4-BE49-F238E27FC236}">
                    <a16:creationId xmlns:a16="http://schemas.microsoft.com/office/drawing/2014/main" id="{8E40919F-6067-4FE3-B2DE-2DEC605793DC}"/>
                  </a:ext>
                </a:extLst>
              </p:cNvPr>
              <p:cNvSpPr/>
              <p:nvPr/>
            </p:nvSpPr>
            <p:spPr bwMode="auto">
              <a:xfrm>
                <a:off x="-6264275" y="5380038"/>
                <a:ext cx="153988" cy="192088"/>
              </a:xfrm>
              <a:custGeom>
                <a:avLst/>
                <a:gdLst>
                  <a:gd name="T0" fmla="*/ 16 w 41"/>
                  <a:gd name="T1" fmla="*/ 0 h 51"/>
                  <a:gd name="T2" fmla="*/ 0 w 41"/>
                  <a:gd name="T3" fmla="*/ 51 h 51"/>
                  <a:gd name="T4" fmla="*/ 41 w 41"/>
                  <a:gd name="T5" fmla="*/ 51 h 51"/>
                  <a:gd name="T6" fmla="*/ 16 w 41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51">
                    <a:moveTo>
                      <a:pt x="16" y="0"/>
                    </a:moveTo>
                    <a:cubicBezTo>
                      <a:pt x="7" y="12"/>
                      <a:pt x="1" y="30"/>
                      <a:pt x="0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39" y="31"/>
                      <a:pt x="30" y="13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10" name="Freeform 145">
                <a:extLst>
                  <a:ext uri="{FF2B5EF4-FFF2-40B4-BE49-F238E27FC236}">
                    <a16:creationId xmlns:a16="http://schemas.microsoft.com/office/drawing/2014/main" id="{471FA388-252A-4FBA-879B-947753A8FE11}"/>
                  </a:ext>
                </a:extLst>
              </p:cNvPr>
              <p:cNvSpPr/>
              <p:nvPr/>
            </p:nvSpPr>
            <p:spPr bwMode="auto">
              <a:xfrm>
                <a:off x="-6380163" y="5302250"/>
                <a:ext cx="134938" cy="269875"/>
              </a:xfrm>
              <a:custGeom>
                <a:avLst/>
                <a:gdLst>
                  <a:gd name="T0" fmla="*/ 0 w 36"/>
                  <a:gd name="T1" fmla="*/ 0 h 72"/>
                  <a:gd name="T2" fmla="*/ 0 w 36"/>
                  <a:gd name="T3" fmla="*/ 72 h 72"/>
                  <a:gd name="T4" fmla="*/ 18 w 36"/>
                  <a:gd name="T5" fmla="*/ 72 h 72"/>
                  <a:gd name="T6" fmla="*/ 36 w 36"/>
                  <a:gd name="T7" fmla="*/ 12 h 72"/>
                  <a:gd name="T8" fmla="*/ 0 w 3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2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18" y="72"/>
                      <a:pt x="18" y="72"/>
                      <a:pt x="18" y="72"/>
                    </a:cubicBezTo>
                    <a:cubicBezTo>
                      <a:pt x="19" y="48"/>
                      <a:pt x="26" y="27"/>
                      <a:pt x="36" y="12"/>
                    </a:cubicBezTo>
                    <a:cubicBezTo>
                      <a:pt x="26" y="6"/>
                      <a:pt x="13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11" name="Freeform 146">
                <a:extLst>
                  <a:ext uri="{FF2B5EF4-FFF2-40B4-BE49-F238E27FC236}">
                    <a16:creationId xmlns:a16="http://schemas.microsoft.com/office/drawing/2014/main" id="{42CF5A97-36F9-4DCB-B617-D5AC6A5A51F6}"/>
                  </a:ext>
                </a:extLst>
              </p:cNvPr>
              <p:cNvSpPr/>
              <p:nvPr/>
            </p:nvSpPr>
            <p:spPr bwMode="auto">
              <a:xfrm>
                <a:off x="-6569075" y="5621338"/>
                <a:ext cx="139700" cy="269875"/>
              </a:xfrm>
              <a:custGeom>
                <a:avLst/>
                <a:gdLst>
                  <a:gd name="T0" fmla="*/ 37 w 37"/>
                  <a:gd name="T1" fmla="*/ 72 h 72"/>
                  <a:gd name="T2" fmla="*/ 37 w 37"/>
                  <a:gd name="T3" fmla="*/ 0 h 72"/>
                  <a:gd name="T4" fmla="*/ 18 w 37"/>
                  <a:gd name="T5" fmla="*/ 0 h 72"/>
                  <a:gd name="T6" fmla="*/ 0 w 37"/>
                  <a:gd name="T7" fmla="*/ 59 h 72"/>
                  <a:gd name="T8" fmla="*/ 37 w 37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2">
                    <a:moveTo>
                      <a:pt x="37" y="7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24"/>
                      <a:pt x="10" y="45"/>
                      <a:pt x="0" y="59"/>
                    </a:cubicBezTo>
                    <a:cubicBezTo>
                      <a:pt x="11" y="67"/>
                      <a:pt x="23" y="71"/>
                      <a:pt x="37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12" name="Freeform 147">
                <a:extLst>
                  <a:ext uri="{FF2B5EF4-FFF2-40B4-BE49-F238E27FC236}">
                    <a16:creationId xmlns:a16="http://schemas.microsoft.com/office/drawing/2014/main" id="{58B47BA1-F091-4E9A-9070-DDC273FA6552}"/>
                  </a:ext>
                </a:extLst>
              </p:cNvPr>
              <p:cNvSpPr/>
              <p:nvPr/>
            </p:nvSpPr>
            <p:spPr bwMode="auto">
              <a:xfrm>
                <a:off x="-6569075" y="5302250"/>
                <a:ext cx="139700" cy="269875"/>
              </a:xfrm>
              <a:custGeom>
                <a:avLst/>
                <a:gdLst>
                  <a:gd name="T0" fmla="*/ 18 w 37"/>
                  <a:gd name="T1" fmla="*/ 72 h 72"/>
                  <a:gd name="T2" fmla="*/ 37 w 37"/>
                  <a:gd name="T3" fmla="*/ 72 h 72"/>
                  <a:gd name="T4" fmla="*/ 37 w 37"/>
                  <a:gd name="T5" fmla="*/ 0 h 72"/>
                  <a:gd name="T6" fmla="*/ 0 w 37"/>
                  <a:gd name="T7" fmla="*/ 13 h 72"/>
                  <a:gd name="T8" fmla="*/ 18 w 37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2">
                    <a:moveTo>
                      <a:pt x="18" y="72"/>
                    </a:moveTo>
                    <a:cubicBezTo>
                      <a:pt x="37" y="72"/>
                      <a:pt x="37" y="72"/>
                      <a:pt x="37" y="7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23" y="1"/>
                      <a:pt x="11" y="6"/>
                      <a:pt x="0" y="13"/>
                    </a:cubicBezTo>
                    <a:cubicBezTo>
                      <a:pt x="10" y="28"/>
                      <a:pt x="17" y="48"/>
                      <a:pt x="18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13" name="Freeform 148">
                <a:extLst>
                  <a:ext uri="{FF2B5EF4-FFF2-40B4-BE49-F238E27FC236}">
                    <a16:creationId xmlns:a16="http://schemas.microsoft.com/office/drawing/2014/main" id="{E6A380E7-B860-44E8-AEE1-A865C106A08F}"/>
                  </a:ext>
                </a:extLst>
              </p:cNvPr>
              <p:cNvSpPr/>
              <p:nvPr/>
            </p:nvSpPr>
            <p:spPr bwMode="auto">
              <a:xfrm>
                <a:off x="-6699250" y="5621338"/>
                <a:ext cx="149225" cy="190500"/>
              </a:xfrm>
              <a:custGeom>
                <a:avLst/>
                <a:gdLst>
                  <a:gd name="T0" fmla="*/ 25 w 40"/>
                  <a:gd name="T1" fmla="*/ 51 h 51"/>
                  <a:gd name="T2" fmla="*/ 40 w 40"/>
                  <a:gd name="T3" fmla="*/ 0 h 51"/>
                  <a:gd name="T4" fmla="*/ 0 w 40"/>
                  <a:gd name="T5" fmla="*/ 0 h 51"/>
                  <a:gd name="T6" fmla="*/ 25 w 40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51">
                    <a:moveTo>
                      <a:pt x="25" y="51"/>
                    </a:moveTo>
                    <a:cubicBezTo>
                      <a:pt x="33" y="38"/>
                      <a:pt x="39" y="21"/>
                      <a:pt x="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0"/>
                      <a:pt x="11" y="38"/>
                      <a:pt x="25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14" name="Freeform 149">
                <a:extLst>
                  <a:ext uri="{FF2B5EF4-FFF2-40B4-BE49-F238E27FC236}">
                    <a16:creationId xmlns:a16="http://schemas.microsoft.com/office/drawing/2014/main" id="{A00E575D-7185-4474-AA78-FD4D182E991F}"/>
                  </a:ext>
                </a:extLst>
              </p:cNvPr>
              <p:cNvSpPr/>
              <p:nvPr/>
            </p:nvSpPr>
            <p:spPr bwMode="auto">
              <a:xfrm>
                <a:off x="-6699250" y="5380038"/>
                <a:ext cx="149225" cy="192088"/>
              </a:xfrm>
              <a:custGeom>
                <a:avLst/>
                <a:gdLst>
                  <a:gd name="T0" fmla="*/ 25 w 40"/>
                  <a:gd name="T1" fmla="*/ 0 h 51"/>
                  <a:gd name="T2" fmla="*/ 0 w 40"/>
                  <a:gd name="T3" fmla="*/ 51 h 51"/>
                  <a:gd name="T4" fmla="*/ 40 w 40"/>
                  <a:gd name="T5" fmla="*/ 51 h 51"/>
                  <a:gd name="T6" fmla="*/ 25 w 40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51">
                    <a:moveTo>
                      <a:pt x="25" y="0"/>
                    </a:moveTo>
                    <a:cubicBezTo>
                      <a:pt x="11" y="13"/>
                      <a:pt x="1" y="31"/>
                      <a:pt x="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39" y="31"/>
                      <a:pt x="33" y="13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15" name="Freeform 150">
                <a:extLst>
                  <a:ext uri="{FF2B5EF4-FFF2-40B4-BE49-F238E27FC236}">
                    <a16:creationId xmlns:a16="http://schemas.microsoft.com/office/drawing/2014/main" id="{BB46DC9F-5A09-4E7A-9A5D-A6AFE60F178F}"/>
                  </a:ext>
                </a:extLst>
              </p:cNvPr>
              <p:cNvSpPr/>
              <p:nvPr/>
            </p:nvSpPr>
            <p:spPr bwMode="auto">
              <a:xfrm>
                <a:off x="-6380163" y="5621338"/>
                <a:ext cx="134938" cy="269875"/>
              </a:xfrm>
              <a:custGeom>
                <a:avLst/>
                <a:gdLst>
                  <a:gd name="T0" fmla="*/ 0 w 36"/>
                  <a:gd name="T1" fmla="*/ 72 h 72"/>
                  <a:gd name="T2" fmla="*/ 36 w 36"/>
                  <a:gd name="T3" fmla="*/ 60 h 72"/>
                  <a:gd name="T4" fmla="*/ 18 w 36"/>
                  <a:gd name="T5" fmla="*/ 0 h 72"/>
                  <a:gd name="T6" fmla="*/ 0 w 36"/>
                  <a:gd name="T7" fmla="*/ 0 h 72"/>
                  <a:gd name="T8" fmla="*/ 0 w 36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2">
                    <a:moveTo>
                      <a:pt x="0" y="72"/>
                    </a:moveTo>
                    <a:cubicBezTo>
                      <a:pt x="13" y="71"/>
                      <a:pt x="26" y="67"/>
                      <a:pt x="36" y="60"/>
                    </a:cubicBezTo>
                    <a:cubicBezTo>
                      <a:pt x="26" y="45"/>
                      <a:pt x="19" y="24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16" name="Freeform 151">
                <a:extLst>
                  <a:ext uri="{FF2B5EF4-FFF2-40B4-BE49-F238E27FC236}">
                    <a16:creationId xmlns:a16="http://schemas.microsoft.com/office/drawing/2014/main" id="{54B4A01A-0A2C-4465-AC89-6F9CDC1496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324100" y="5951538"/>
                <a:ext cx="582613" cy="712788"/>
              </a:xfrm>
              <a:custGeom>
                <a:avLst/>
                <a:gdLst>
                  <a:gd name="T0" fmla="*/ 108 w 155"/>
                  <a:gd name="T1" fmla="*/ 175 h 190"/>
                  <a:gd name="T2" fmla="*/ 155 w 155"/>
                  <a:gd name="T3" fmla="*/ 190 h 190"/>
                  <a:gd name="T4" fmla="*/ 108 w 155"/>
                  <a:gd name="T5" fmla="*/ 109 h 190"/>
                  <a:gd name="T6" fmla="*/ 98 w 155"/>
                  <a:gd name="T7" fmla="*/ 92 h 190"/>
                  <a:gd name="T8" fmla="*/ 89 w 155"/>
                  <a:gd name="T9" fmla="*/ 132 h 190"/>
                  <a:gd name="T10" fmla="*/ 93 w 155"/>
                  <a:gd name="T11" fmla="*/ 144 h 190"/>
                  <a:gd name="T12" fmla="*/ 89 w 155"/>
                  <a:gd name="T13" fmla="*/ 140 h 190"/>
                  <a:gd name="T14" fmla="*/ 96 w 155"/>
                  <a:gd name="T15" fmla="*/ 161 h 190"/>
                  <a:gd name="T16" fmla="*/ 89 w 155"/>
                  <a:gd name="T17" fmla="*/ 175 h 190"/>
                  <a:gd name="T18" fmla="*/ 89 w 155"/>
                  <a:gd name="T19" fmla="*/ 175 h 190"/>
                  <a:gd name="T20" fmla="*/ 77 w 155"/>
                  <a:gd name="T21" fmla="*/ 161 h 190"/>
                  <a:gd name="T22" fmla="*/ 89 w 155"/>
                  <a:gd name="T23" fmla="*/ 50 h 190"/>
                  <a:gd name="T24" fmla="*/ 82 w 155"/>
                  <a:gd name="T25" fmla="*/ 28 h 190"/>
                  <a:gd name="T26" fmla="*/ 77 w 155"/>
                  <a:gd name="T27" fmla="*/ 56 h 190"/>
                  <a:gd name="T28" fmla="*/ 77 w 155"/>
                  <a:gd name="T29" fmla="*/ 92 h 190"/>
                  <a:gd name="T30" fmla="*/ 85 w 155"/>
                  <a:gd name="T31" fmla="*/ 109 h 190"/>
                  <a:gd name="T32" fmla="*/ 77 w 155"/>
                  <a:gd name="T33" fmla="*/ 129 h 190"/>
                  <a:gd name="T34" fmla="*/ 89 w 155"/>
                  <a:gd name="T35" fmla="*/ 154 h 190"/>
                  <a:gd name="T36" fmla="*/ 84 w 155"/>
                  <a:gd name="T37" fmla="*/ 136 h 190"/>
                  <a:gd name="T38" fmla="*/ 89 w 155"/>
                  <a:gd name="T39" fmla="*/ 50 h 190"/>
                  <a:gd name="T40" fmla="*/ 77 w 155"/>
                  <a:gd name="T41" fmla="*/ 175 h 190"/>
                  <a:gd name="T42" fmla="*/ 77 w 155"/>
                  <a:gd name="T43" fmla="*/ 161 h 190"/>
                  <a:gd name="T44" fmla="*/ 77 w 155"/>
                  <a:gd name="T45" fmla="*/ 161 h 190"/>
                  <a:gd name="T46" fmla="*/ 66 w 155"/>
                  <a:gd name="T47" fmla="*/ 175 h 190"/>
                  <a:gd name="T48" fmla="*/ 77 w 155"/>
                  <a:gd name="T49" fmla="*/ 0 h 190"/>
                  <a:gd name="T50" fmla="*/ 70 w 155"/>
                  <a:gd name="T51" fmla="*/ 28 h 190"/>
                  <a:gd name="T52" fmla="*/ 66 w 155"/>
                  <a:gd name="T53" fmla="*/ 132 h 190"/>
                  <a:gd name="T54" fmla="*/ 66 w 155"/>
                  <a:gd name="T55" fmla="*/ 140 h 190"/>
                  <a:gd name="T56" fmla="*/ 77 w 155"/>
                  <a:gd name="T57" fmla="*/ 143 h 190"/>
                  <a:gd name="T58" fmla="*/ 77 w 155"/>
                  <a:gd name="T59" fmla="*/ 129 h 190"/>
                  <a:gd name="T60" fmla="*/ 68 w 155"/>
                  <a:gd name="T61" fmla="*/ 119 h 190"/>
                  <a:gd name="T62" fmla="*/ 77 w 155"/>
                  <a:gd name="T63" fmla="*/ 109 h 190"/>
                  <a:gd name="T64" fmla="*/ 77 w 155"/>
                  <a:gd name="T65" fmla="*/ 109 h 190"/>
                  <a:gd name="T66" fmla="*/ 77 w 155"/>
                  <a:gd name="T67" fmla="*/ 92 h 190"/>
                  <a:gd name="T68" fmla="*/ 77 w 155"/>
                  <a:gd name="T69" fmla="*/ 56 h 190"/>
                  <a:gd name="T70" fmla="*/ 77 w 155"/>
                  <a:gd name="T71" fmla="*/ 56 h 190"/>
                  <a:gd name="T72" fmla="*/ 0 w 155"/>
                  <a:gd name="T73" fmla="*/ 190 h 190"/>
                  <a:gd name="T74" fmla="*/ 47 w 155"/>
                  <a:gd name="T75" fmla="*/ 175 h 190"/>
                  <a:gd name="T76" fmla="*/ 66 w 155"/>
                  <a:gd name="T77" fmla="*/ 161 h 190"/>
                  <a:gd name="T78" fmla="*/ 66 w 155"/>
                  <a:gd name="T79" fmla="*/ 154 h 190"/>
                  <a:gd name="T80" fmla="*/ 62 w 155"/>
                  <a:gd name="T81" fmla="*/ 144 h 190"/>
                  <a:gd name="T82" fmla="*/ 65 w 155"/>
                  <a:gd name="T83" fmla="*/ 131 h 190"/>
                  <a:gd name="T84" fmla="*/ 66 w 155"/>
                  <a:gd name="T85" fmla="*/ 50 h 190"/>
                  <a:gd name="T86" fmla="*/ 47 w 155"/>
                  <a:gd name="T87" fmla="*/ 92 h 190"/>
                  <a:gd name="T88" fmla="*/ 52 w 155"/>
                  <a:gd name="T89" fmla="*/ 10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5" h="190">
                    <a:moveTo>
                      <a:pt x="89" y="175"/>
                    </a:moveTo>
                    <a:cubicBezTo>
                      <a:pt x="108" y="175"/>
                      <a:pt x="108" y="175"/>
                      <a:pt x="108" y="175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55" y="190"/>
                      <a:pt x="155" y="190"/>
                      <a:pt x="155" y="190"/>
                    </a:cubicBezTo>
                    <a:cubicBezTo>
                      <a:pt x="130" y="177"/>
                      <a:pt x="114" y="142"/>
                      <a:pt x="103" y="109"/>
                    </a:cubicBezTo>
                    <a:cubicBezTo>
                      <a:pt x="108" y="109"/>
                      <a:pt x="108" y="109"/>
                      <a:pt x="108" y="109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98" y="92"/>
                      <a:pt x="98" y="92"/>
                      <a:pt x="98" y="92"/>
                    </a:cubicBezTo>
                    <a:cubicBezTo>
                      <a:pt x="94" y="77"/>
                      <a:pt x="91" y="62"/>
                      <a:pt x="89" y="50"/>
                    </a:cubicBezTo>
                    <a:cubicBezTo>
                      <a:pt x="89" y="132"/>
                      <a:pt x="89" y="132"/>
                      <a:pt x="89" y="132"/>
                    </a:cubicBezTo>
                    <a:cubicBezTo>
                      <a:pt x="89" y="131"/>
                      <a:pt x="89" y="131"/>
                      <a:pt x="89" y="131"/>
                    </a:cubicBezTo>
                    <a:cubicBezTo>
                      <a:pt x="90" y="135"/>
                      <a:pt x="92" y="140"/>
                      <a:pt x="93" y="144"/>
                    </a:cubicBezTo>
                    <a:cubicBezTo>
                      <a:pt x="93" y="144"/>
                      <a:pt x="93" y="144"/>
                      <a:pt x="93" y="144"/>
                    </a:cubicBezTo>
                    <a:cubicBezTo>
                      <a:pt x="89" y="140"/>
                      <a:pt x="89" y="140"/>
                      <a:pt x="89" y="140"/>
                    </a:cubicBezTo>
                    <a:cubicBezTo>
                      <a:pt x="89" y="154"/>
                      <a:pt x="89" y="154"/>
                      <a:pt x="89" y="154"/>
                    </a:cubicBezTo>
                    <a:cubicBezTo>
                      <a:pt x="96" y="161"/>
                      <a:pt x="96" y="161"/>
                      <a:pt x="96" y="161"/>
                    </a:cubicBezTo>
                    <a:cubicBezTo>
                      <a:pt x="89" y="161"/>
                      <a:pt x="89" y="161"/>
                      <a:pt x="89" y="161"/>
                    </a:cubicBezTo>
                    <a:lnTo>
                      <a:pt x="89" y="175"/>
                    </a:lnTo>
                    <a:close/>
                    <a:moveTo>
                      <a:pt x="77" y="175"/>
                    </a:moveTo>
                    <a:cubicBezTo>
                      <a:pt x="89" y="175"/>
                      <a:pt x="89" y="175"/>
                      <a:pt x="89" y="175"/>
                    </a:cubicBezTo>
                    <a:cubicBezTo>
                      <a:pt x="89" y="161"/>
                      <a:pt x="89" y="161"/>
                      <a:pt x="89" y="161"/>
                    </a:cubicBezTo>
                    <a:cubicBezTo>
                      <a:pt x="77" y="161"/>
                      <a:pt x="77" y="161"/>
                      <a:pt x="77" y="161"/>
                    </a:cubicBezTo>
                    <a:cubicBezTo>
                      <a:pt x="77" y="175"/>
                      <a:pt x="77" y="175"/>
                      <a:pt x="77" y="175"/>
                    </a:cubicBezTo>
                    <a:close/>
                    <a:moveTo>
                      <a:pt x="89" y="50"/>
                    </a:moveTo>
                    <a:cubicBezTo>
                      <a:pt x="86" y="37"/>
                      <a:pt x="85" y="28"/>
                      <a:pt x="85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7" y="57"/>
                      <a:pt x="79" y="84"/>
                      <a:pt x="81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85" y="109"/>
                      <a:pt x="85" y="109"/>
                      <a:pt x="85" y="109"/>
                    </a:cubicBezTo>
                    <a:cubicBezTo>
                      <a:pt x="85" y="109"/>
                      <a:pt x="85" y="113"/>
                      <a:pt x="87" y="119"/>
                    </a:cubicBez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89" y="154"/>
                      <a:pt x="89" y="154"/>
                      <a:pt x="89" y="154"/>
                    </a:cubicBezTo>
                    <a:cubicBezTo>
                      <a:pt x="89" y="140"/>
                      <a:pt x="89" y="140"/>
                      <a:pt x="89" y="140"/>
                    </a:cubicBezTo>
                    <a:cubicBezTo>
                      <a:pt x="84" y="136"/>
                      <a:pt x="84" y="136"/>
                      <a:pt x="84" y="136"/>
                    </a:cubicBezTo>
                    <a:cubicBezTo>
                      <a:pt x="89" y="132"/>
                      <a:pt x="89" y="132"/>
                      <a:pt x="89" y="132"/>
                    </a:cubicBezTo>
                    <a:lnTo>
                      <a:pt x="89" y="50"/>
                    </a:lnTo>
                    <a:close/>
                    <a:moveTo>
                      <a:pt x="66" y="175"/>
                    </a:moveTo>
                    <a:cubicBezTo>
                      <a:pt x="77" y="175"/>
                      <a:pt x="77" y="175"/>
                      <a:pt x="77" y="175"/>
                    </a:cubicBezTo>
                    <a:cubicBezTo>
                      <a:pt x="77" y="175"/>
                      <a:pt x="77" y="175"/>
                      <a:pt x="77" y="175"/>
                    </a:cubicBezTo>
                    <a:cubicBezTo>
                      <a:pt x="77" y="161"/>
                      <a:pt x="77" y="161"/>
                      <a:pt x="77" y="161"/>
                    </a:cubicBezTo>
                    <a:cubicBezTo>
                      <a:pt x="77" y="161"/>
                      <a:pt x="77" y="161"/>
                      <a:pt x="77" y="161"/>
                    </a:cubicBezTo>
                    <a:cubicBezTo>
                      <a:pt x="77" y="161"/>
                      <a:pt x="77" y="161"/>
                      <a:pt x="77" y="161"/>
                    </a:cubicBezTo>
                    <a:cubicBezTo>
                      <a:pt x="66" y="161"/>
                      <a:pt x="66" y="161"/>
                      <a:pt x="66" y="161"/>
                    </a:cubicBezTo>
                    <a:cubicBezTo>
                      <a:pt x="66" y="175"/>
                      <a:pt x="66" y="175"/>
                      <a:pt x="66" y="175"/>
                    </a:cubicBezTo>
                    <a:close/>
                    <a:moveTo>
                      <a:pt x="77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0" y="28"/>
                      <a:pt x="69" y="37"/>
                      <a:pt x="66" y="50"/>
                    </a:cubicBezTo>
                    <a:cubicBezTo>
                      <a:pt x="66" y="132"/>
                      <a:pt x="66" y="132"/>
                      <a:pt x="66" y="132"/>
                    </a:cubicBezTo>
                    <a:cubicBezTo>
                      <a:pt x="70" y="136"/>
                      <a:pt x="70" y="136"/>
                      <a:pt x="70" y="136"/>
                    </a:cubicBezTo>
                    <a:cubicBezTo>
                      <a:pt x="66" y="140"/>
                      <a:pt x="66" y="140"/>
                      <a:pt x="66" y="140"/>
                    </a:cubicBezTo>
                    <a:cubicBezTo>
                      <a:pt x="66" y="154"/>
                      <a:pt x="66" y="154"/>
                      <a:pt x="66" y="154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29"/>
                      <a:pt x="77" y="129"/>
                      <a:pt x="77" y="129"/>
                    </a:cubicBezTo>
                    <a:cubicBezTo>
                      <a:pt x="68" y="119"/>
                      <a:pt x="68" y="119"/>
                      <a:pt x="68" y="119"/>
                    </a:cubicBezTo>
                    <a:cubicBezTo>
                      <a:pt x="69" y="113"/>
                      <a:pt x="70" y="109"/>
                      <a:pt x="70" y="109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4" y="92"/>
                      <a:pt x="74" y="92"/>
                      <a:pt x="74" y="92"/>
                    </a:cubicBezTo>
                    <a:cubicBezTo>
                      <a:pt x="76" y="84"/>
                      <a:pt x="77" y="56"/>
                      <a:pt x="77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7" y="56"/>
                      <a:pt x="77" y="56"/>
                      <a:pt x="77" y="56"/>
                    </a:cubicBezTo>
                    <a:lnTo>
                      <a:pt x="77" y="0"/>
                    </a:lnTo>
                    <a:close/>
                    <a:moveTo>
                      <a:pt x="0" y="190"/>
                    </a:moveTo>
                    <a:cubicBezTo>
                      <a:pt x="31" y="190"/>
                      <a:pt x="31" y="190"/>
                      <a:pt x="31" y="190"/>
                    </a:cubicBezTo>
                    <a:cubicBezTo>
                      <a:pt x="47" y="175"/>
                      <a:pt x="47" y="175"/>
                      <a:pt x="47" y="175"/>
                    </a:cubicBezTo>
                    <a:cubicBezTo>
                      <a:pt x="66" y="175"/>
                      <a:pt x="66" y="175"/>
                      <a:pt x="66" y="175"/>
                    </a:cubicBezTo>
                    <a:cubicBezTo>
                      <a:pt x="66" y="161"/>
                      <a:pt x="66" y="161"/>
                      <a:pt x="66" y="161"/>
                    </a:cubicBezTo>
                    <a:cubicBezTo>
                      <a:pt x="59" y="161"/>
                      <a:pt x="59" y="161"/>
                      <a:pt x="59" y="161"/>
                    </a:cubicBezTo>
                    <a:cubicBezTo>
                      <a:pt x="66" y="154"/>
                      <a:pt x="66" y="154"/>
                      <a:pt x="66" y="154"/>
                    </a:cubicBezTo>
                    <a:cubicBezTo>
                      <a:pt x="66" y="140"/>
                      <a:pt x="66" y="140"/>
                      <a:pt x="66" y="140"/>
                    </a:cubicBezTo>
                    <a:cubicBezTo>
                      <a:pt x="62" y="144"/>
                      <a:pt x="62" y="144"/>
                      <a:pt x="62" y="144"/>
                    </a:cubicBezTo>
                    <a:cubicBezTo>
                      <a:pt x="63" y="140"/>
                      <a:pt x="64" y="135"/>
                      <a:pt x="65" y="131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66" y="132"/>
                      <a:pt x="66" y="132"/>
                      <a:pt x="66" y="132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64" y="62"/>
                      <a:pt x="61" y="77"/>
                      <a:pt x="57" y="92"/>
                    </a:cubicBezTo>
                    <a:cubicBezTo>
                      <a:pt x="47" y="92"/>
                      <a:pt x="47" y="92"/>
                      <a:pt x="47" y="92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52" y="109"/>
                      <a:pt x="52" y="109"/>
                      <a:pt x="52" y="109"/>
                    </a:cubicBezTo>
                    <a:cubicBezTo>
                      <a:pt x="41" y="142"/>
                      <a:pt x="25" y="177"/>
                      <a:pt x="0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17" name="Freeform 152">
                <a:extLst>
                  <a:ext uri="{FF2B5EF4-FFF2-40B4-BE49-F238E27FC236}">
                    <a16:creationId xmlns:a16="http://schemas.microsoft.com/office/drawing/2014/main" id="{DFC2691E-4046-42D8-B87C-BBC838AF17EA}"/>
                  </a:ext>
                </a:extLst>
              </p:cNvPr>
              <p:cNvSpPr/>
              <p:nvPr/>
            </p:nvSpPr>
            <p:spPr bwMode="auto">
              <a:xfrm>
                <a:off x="-1196975" y="2162175"/>
                <a:ext cx="233363" cy="668338"/>
              </a:xfrm>
              <a:custGeom>
                <a:avLst/>
                <a:gdLst>
                  <a:gd name="T0" fmla="*/ 8 w 62"/>
                  <a:gd name="T1" fmla="*/ 21 h 178"/>
                  <a:gd name="T2" fmla="*/ 1 w 62"/>
                  <a:gd name="T3" fmla="*/ 43 h 178"/>
                  <a:gd name="T4" fmla="*/ 6 w 62"/>
                  <a:gd name="T5" fmla="*/ 62 h 178"/>
                  <a:gd name="T6" fmla="*/ 23 w 62"/>
                  <a:gd name="T7" fmla="*/ 82 h 178"/>
                  <a:gd name="T8" fmla="*/ 23 w 62"/>
                  <a:gd name="T9" fmla="*/ 178 h 178"/>
                  <a:gd name="T10" fmla="*/ 40 w 62"/>
                  <a:gd name="T11" fmla="*/ 178 h 178"/>
                  <a:gd name="T12" fmla="*/ 40 w 62"/>
                  <a:gd name="T13" fmla="*/ 82 h 178"/>
                  <a:gd name="T14" fmla="*/ 57 w 62"/>
                  <a:gd name="T15" fmla="*/ 62 h 178"/>
                  <a:gd name="T16" fmla="*/ 61 w 62"/>
                  <a:gd name="T17" fmla="*/ 43 h 178"/>
                  <a:gd name="T18" fmla="*/ 55 w 62"/>
                  <a:gd name="T19" fmla="*/ 21 h 178"/>
                  <a:gd name="T20" fmla="*/ 41 w 62"/>
                  <a:gd name="T21" fmla="*/ 1 h 178"/>
                  <a:gd name="T22" fmla="*/ 46 w 62"/>
                  <a:gd name="T23" fmla="*/ 42 h 178"/>
                  <a:gd name="T24" fmla="*/ 40 w 62"/>
                  <a:gd name="T25" fmla="*/ 42 h 178"/>
                  <a:gd name="T26" fmla="*/ 36 w 62"/>
                  <a:gd name="T27" fmla="*/ 0 h 178"/>
                  <a:gd name="T28" fmla="*/ 31 w 62"/>
                  <a:gd name="T29" fmla="*/ 0 h 178"/>
                  <a:gd name="T30" fmla="*/ 27 w 62"/>
                  <a:gd name="T31" fmla="*/ 0 h 178"/>
                  <a:gd name="T32" fmla="*/ 22 w 62"/>
                  <a:gd name="T33" fmla="*/ 42 h 178"/>
                  <a:gd name="T34" fmla="*/ 17 w 62"/>
                  <a:gd name="T35" fmla="*/ 42 h 178"/>
                  <a:gd name="T36" fmla="*/ 21 w 62"/>
                  <a:gd name="T37" fmla="*/ 1 h 178"/>
                  <a:gd name="T38" fmla="*/ 8 w 62"/>
                  <a:gd name="T39" fmla="*/ 2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2" h="178">
                    <a:moveTo>
                      <a:pt x="8" y="21"/>
                    </a:moveTo>
                    <a:cubicBezTo>
                      <a:pt x="5" y="29"/>
                      <a:pt x="2" y="36"/>
                      <a:pt x="1" y="43"/>
                    </a:cubicBezTo>
                    <a:cubicBezTo>
                      <a:pt x="0" y="51"/>
                      <a:pt x="2" y="56"/>
                      <a:pt x="6" y="62"/>
                    </a:cubicBezTo>
                    <a:cubicBezTo>
                      <a:pt x="9" y="68"/>
                      <a:pt x="15" y="77"/>
                      <a:pt x="23" y="82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40" y="178"/>
                      <a:pt x="40" y="178"/>
                      <a:pt x="40" y="178"/>
                    </a:cubicBezTo>
                    <a:cubicBezTo>
                      <a:pt x="40" y="82"/>
                      <a:pt x="40" y="82"/>
                      <a:pt x="40" y="82"/>
                    </a:cubicBezTo>
                    <a:cubicBezTo>
                      <a:pt x="47" y="78"/>
                      <a:pt x="53" y="68"/>
                      <a:pt x="57" y="62"/>
                    </a:cubicBezTo>
                    <a:cubicBezTo>
                      <a:pt x="60" y="56"/>
                      <a:pt x="62" y="51"/>
                      <a:pt x="61" y="43"/>
                    </a:cubicBezTo>
                    <a:cubicBezTo>
                      <a:pt x="60" y="36"/>
                      <a:pt x="57" y="29"/>
                      <a:pt x="55" y="21"/>
                    </a:cubicBezTo>
                    <a:cubicBezTo>
                      <a:pt x="53" y="16"/>
                      <a:pt x="49" y="2"/>
                      <a:pt x="41" y="1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14" y="2"/>
                      <a:pt x="10" y="16"/>
                      <a:pt x="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18" name="Freeform 153">
                <a:extLst>
                  <a:ext uri="{FF2B5EF4-FFF2-40B4-BE49-F238E27FC236}">
                    <a16:creationId xmlns:a16="http://schemas.microsoft.com/office/drawing/2014/main" id="{F0C42006-6024-4CC2-B35C-DDFFA1986C23}"/>
                  </a:ext>
                </a:extLst>
              </p:cNvPr>
              <p:cNvSpPr/>
              <p:nvPr/>
            </p:nvSpPr>
            <p:spPr bwMode="auto">
              <a:xfrm>
                <a:off x="-892175" y="2151062"/>
                <a:ext cx="244475" cy="679450"/>
              </a:xfrm>
              <a:custGeom>
                <a:avLst/>
                <a:gdLst>
                  <a:gd name="T0" fmla="*/ 41 w 65"/>
                  <a:gd name="T1" fmla="*/ 181 h 181"/>
                  <a:gd name="T2" fmla="*/ 41 w 65"/>
                  <a:gd name="T3" fmla="*/ 86 h 181"/>
                  <a:gd name="T4" fmla="*/ 65 w 65"/>
                  <a:gd name="T5" fmla="*/ 48 h 181"/>
                  <a:gd name="T6" fmla="*/ 33 w 65"/>
                  <a:gd name="T7" fmla="*/ 0 h 181"/>
                  <a:gd name="T8" fmla="*/ 0 w 65"/>
                  <a:gd name="T9" fmla="*/ 48 h 181"/>
                  <a:gd name="T10" fmla="*/ 24 w 65"/>
                  <a:gd name="T11" fmla="*/ 86 h 181"/>
                  <a:gd name="T12" fmla="*/ 24 w 65"/>
                  <a:gd name="T13" fmla="*/ 181 h 181"/>
                  <a:gd name="T14" fmla="*/ 41 w 65"/>
                  <a:gd name="T15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81">
                    <a:moveTo>
                      <a:pt x="41" y="181"/>
                    </a:moveTo>
                    <a:cubicBezTo>
                      <a:pt x="41" y="86"/>
                      <a:pt x="41" y="86"/>
                      <a:pt x="41" y="86"/>
                    </a:cubicBezTo>
                    <a:cubicBezTo>
                      <a:pt x="55" y="82"/>
                      <a:pt x="65" y="66"/>
                      <a:pt x="65" y="48"/>
                    </a:cubicBezTo>
                    <a:cubicBezTo>
                      <a:pt x="65" y="26"/>
                      <a:pt x="51" y="0"/>
                      <a:pt x="33" y="0"/>
                    </a:cubicBezTo>
                    <a:cubicBezTo>
                      <a:pt x="15" y="0"/>
                      <a:pt x="0" y="26"/>
                      <a:pt x="0" y="48"/>
                    </a:cubicBezTo>
                    <a:cubicBezTo>
                      <a:pt x="0" y="66"/>
                      <a:pt x="10" y="82"/>
                      <a:pt x="24" y="86"/>
                    </a:cubicBezTo>
                    <a:cubicBezTo>
                      <a:pt x="24" y="181"/>
                      <a:pt x="24" y="181"/>
                      <a:pt x="24" y="181"/>
                    </a:cubicBezTo>
                    <a:lnTo>
                      <a:pt x="41" y="1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19" name="Freeform 154">
                <a:extLst>
                  <a:ext uri="{FF2B5EF4-FFF2-40B4-BE49-F238E27FC236}">
                    <a16:creationId xmlns:a16="http://schemas.microsoft.com/office/drawing/2014/main" id="{EE2A629B-5D65-4FC2-BBF7-C157655A0F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24275" y="806450"/>
                <a:ext cx="581025" cy="147638"/>
              </a:xfrm>
              <a:custGeom>
                <a:avLst/>
                <a:gdLst>
                  <a:gd name="T0" fmla="*/ 182 w 366"/>
                  <a:gd name="T1" fmla="*/ 76 h 93"/>
                  <a:gd name="T2" fmla="*/ 314 w 366"/>
                  <a:gd name="T3" fmla="*/ 76 h 93"/>
                  <a:gd name="T4" fmla="*/ 324 w 366"/>
                  <a:gd name="T5" fmla="*/ 93 h 93"/>
                  <a:gd name="T6" fmla="*/ 366 w 366"/>
                  <a:gd name="T7" fmla="*/ 93 h 93"/>
                  <a:gd name="T8" fmla="*/ 298 w 366"/>
                  <a:gd name="T9" fmla="*/ 0 h 93"/>
                  <a:gd name="T10" fmla="*/ 255 w 366"/>
                  <a:gd name="T11" fmla="*/ 0 h 93"/>
                  <a:gd name="T12" fmla="*/ 265 w 366"/>
                  <a:gd name="T13" fmla="*/ 12 h 93"/>
                  <a:gd name="T14" fmla="*/ 182 w 366"/>
                  <a:gd name="T15" fmla="*/ 12 h 93"/>
                  <a:gd name="T16" fmla="*/ 182 w 366"/>
                  <a:gd name="T17" fmla="*/ 36 h 93"/>
                  <a:gd name="T18" fmla="*/ 284 w 366"/>
                  <a:gd name="T19" fmla="*/ 36 h 93"/>
                  <a:gd name="T20" fmla="*/ 295 w 366"/>
                  <a:gd name="T21" fmla="*/ 52 h 93"/>
                  <a:gd name="T22" fmla="*/ 182 w 366"/>
                  <a:gd name="T23" fmla="*/ 52 h 93"/>
                  <a:gd name="T24" fmla="*/ 182 w 366"/>
                  <a:gd name="T25" fmla="*/ 76 h 93"/>
                  <a:gd name="T26" fmla="*/ 52 w 366"/>
                  <a:gd name="T27" fmla="*/ 76 h 93"/>
                  <a:gd name="T28" fmla="*/ 182 w 366"/>
                  <a:gd name="T29" fmla="*/ 76 h 93"/>
                  <a:gd name="T30" fmla="*/ 182 w 366"/>
                  <a:gd name="T31" fmla="*/ 52 h 93"/>
                  <a:gd name="T32" fmla="*/ 71 w 366"/>
                  <a:gd name="T33" fmla="*/ 52 h 93"/>
                  <a:gd name="T34" fmla="*/ 82 w 366"/>
                  <a:gd name="T35" fmla="*/ 36 h 93"/>
                  <a:gd name="T36" fmla="*/ 82 w 366"/>
                  <a:gd name="T37" fmla="*/ 36 h 93"/>
                  <a:gd name="T38" fmla="*/ 182 w 366"/>
                  <a:gd name="T39" fmla="*/ 36 h 93"/>
                  <a:gd name="T40" fmla="*/ 182 w 366"/>
                  <a:gd name="T41" fmla="*/ 12 h 93"/>
                  <a:gd name="T42" fmla="*/ 101 w 366"/>
                  <a:gd name="T43" fmla="*/ 12 h 93"/>
                  <a:gd name="T44" fmla="*/ 111 w 366"/>
                  <a:gd name="T45" fmla="*/ 0 h 93"/>
                  <a:gd name="T46" fmla="*/ 68 w 366"/>
                  <a:gd name="T47" fmla="*/ 0 h 93"/>
                  <a:gd name="T48" fmla="*/ 0 w 366"/>
                  <a:gd name="T49" fmla="*/ 93 h 93"/>
                  <a:gd name="T50" fmla="*/ 42 w 366"/>
                  <a:gd name="T51" fmla="*/ 93 h 93"/>
                  <a:gd name="T52" fmla="*/ 52 w 366"/>
                  <a:gd name="T53" fmla="*/ 76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6" h="93">
                    <a:moveTo>
                      <a:pt x="182" y="76"/>
                    </a:moveTo>
                    <a:lnTo>
                      <a:pt x="314" y="76"/>
                    </a:lnTo>
                    <a:lnTo>
                      <a:pt x="324" y="93"/>
                    </a:lnTo>
                    <a:lnTo>
                      <a:pt x="366" y="93"/>
                    </a:lnTo>
                    <a:lnTo>
                      <a:pt x="298" y="0"/>
                    </a:lnTo>
                    <a:lnTo>
                      <a:pt x="255" y="0"/>
                    </a:lnTo>
                    <a:lnTo>
                      <a:pt x="265" y="12"/>
                    </a:lnTo>
                    <a:lnTo>
                      <a:pt x="182" y="12"/>
                    </a:lnTo>
                    <a:lnTo>
                      <a:pt x="182" y="36"/>
                    </a:lnTo>
                    <a:lnTo>
                      <a:pt x="284" y="36"/>
                    </a:lnTo>
                    <a:lnTo>
                      <a:pt x="295" y="52"/>
                    </a:lnTo>
                    <a:lnTo>
                      <a:pt x="182" y="52"/>
                    </a:lnTo>
                    <a:lnTo>
                      <a:pt x="182" y="76"/>
                    </a:lnTo>
                    <a:close/>
                    <a:moveTo>
                      <a:pt x="52" y="76"/>
                    </a:moveTo>
                    <a:lnTo>
                      <a:pt x="182" y="76"/>
                    </a:lnTo>
                    <a:lnTo>
                      <a:pt x="182" y="52"/>
                    </a:lnTo>
                    <a:lnTo>
                      <a:pt x="71" y="52"/>
                    </a:lnTo>
                    <a:lnTo>
                      <a:pt x="82" y="36"/>
                    </a:lnTo>
                    <a:lnTo>
                      <a:pt x="82" y="36"/>
                    </a:lnTo>
                    <a:lnTo>
                      <a:pt x="182" y="36"/>
                    </a:lnTo>
                    <a:lnTo>
                      <a:pt x="182" y="12"/>
                    </a:lnTo>
                    <a:lnTo>
                      <a:pt x="101" y="12"/>
                    </a:lnTo>
                    <a:lnTo>
                      <a:pt x="111" y="0"/>
                    </a:lnTo>
                    <a:lnTo>
                      <a:pt x="68" y="0"/>
                    </a:lnTo>
                    <a:lnTo>
                      <a:pt x="0" y="93"/>
                    </a:lnTo>
                    <a:lnTo>
                      <a:pt x="42" y="93"/>
                    </a:lnTo>
                    <a:lnTo>
                      <a:pt x="52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20" name="Freeform 155">
                <a:extLst>
                  <a:ext uri="{FF2B5EF4-FFF2-40B4-BE49-F238E27FC236}">
                    <a16:creationId xmlns:a16="http://schemas.microsoft.com/office/drawing/2014/main" id="{2AF2A5C1-9129-438D-BAB3-86852C2264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94113" y="239712"/>
                <a:ext cx="533400" cy="549275"/>
              </a:xfrm>
              <a:custGeom>
                <a:avLst/>
                <a:gdLst>
                  <a:gd name="T0" fmla="*/ 281 w 336"/>
                  <a:gd name="T1" fmla="*/ 0 h 346"/>
                  <a:gd name="T2" fmla="*/ 310 w 336"/>
                  <a:gd name="T3" fmla="*/ 73 h 346"/>
                  <a:gd name="T4" fmla="*/ 310 w 336"/>
                  <a:gd name="T5" fmla="*/ 241 h 346"/>
                  <a:gd name="T6" fmla="*/ 281 w 336"/>
                  <a:gd name="T7" fmla="*/ 275 h 346"/>
                  <a:gd name="T8" fmla="*/ 310 w 336"/>
                  <a:gd name="T9" fmla="*/ 305 h 346"/>
                  <a:gd name="T10" fmla="*/ 281 w 336"/>
                  <a:gd name="T11" fmla="*/ 305 h 346"/>
                  <a:gd name="T12" fmla="*/ 336 w 336"/>
                  <a:gd name="T13" fmla="*/ 346 h 346"/>
                  <a:gd name="T14" fmla="*/ 336 w 336"/>
                  <a:gd name="T15" fmla="*/ 0 h 346"/>
                  <a:gd name="T16" fmla="*/ 168 w 336"/>
                  <a:gd name="T17" fmla="*/ 0 h 346"/>
                  <a:gd name="T18" fmla="*/ 267 w 336"/>
                  <a:gd name="T19" fmla="*/ 24 h 346"/>
                  <a:gd name="T20" fmla="*/ 168 w 336"/>
                  <a:gd name="T21" fmla="*/ 45 h 346"/>
                  <a:gd name="T22" fmla="*/ 281 w 336"/>
                  <a:gd name="T23" fmla="*/ 73 h 346"/>
                  <a:gd name="T24" fmla="*/ 281 w 336"/>
                  <a:gd name="T25" fmla="*/ 0 h 346"/>
                  <a:gd name="T26" fmla="*/ 281 w 336"/>
                  <a:gd name="T27" fmla="*/ 346 h 346"/>
                  <a:gd name="T28" fmla="*/ 250 w 336"/>
                  <a:gd name="T29" fmla="*/ 305 h 346"/>
                  <a:gd name="T30" fmla="*/ 281 w 336"/>
                  <a:gd name="T31" fmla="*/ 275 h 346"/>
                  <a:gd name="T32" fmla="*/ 168 w 336"/>
                  <a:gd name="T33" fmla="*/ 241 h 346"/>
                  <a:gd name="T34" fmla="*/ 168 w 336"/>
                  <a:gd name="T35" fmla="*/ 0 h 346"/>
                  <a:gd name="T36" fmla="*/ 56 w 336"/>
                  <a:gd name="T37" fmla="*/ 73 h 346"/>
                  <a:gd name="T38" fmla="*/ 168 w 336"/>
                  <a:gd name="T39" fmla="*/ 45 h 346"/>
                  <a:gd name="T40" fmla="*/ 71 w 336"/>
                  <a:gd name="T41" fmla="*/ 24 h 346"/>
                  <a:gd name="T42" fmla="*/ 168 w 336"/>
                  <a:gd name="T43" fmla="*/ 24 h 346"/>
                  <a:gd name="T44" fmla="*/ 168 w 336"/>
                  <a:gd name="T45" fmla="*/ 0 h 346"/>
                  <a:gd name="T46" fmla="*/ 168 w 336"/>
                  <a:gd name="T47" fmla="*/ 346 h 346"/>
                  <a:gd name="T48" fmla="*/ 56 w 336"/>
                  <a:gd name="T49" fmla="*/ 241 h 346"/>
                  <a:gd name="T50" fmla="*/ 85 w 336"/>
                  <a:gd name="T51" fmla="*/ 275 h 346"/>
                  <a:gd name="T52" fmla="*/ 85 w 336"/>
                  <a:gd name="T53" fmla="*/ 305 h 346"/>
                  <a:gd name="T54" fmla="*/ 56 w 336"/>
                  <a:gd name="T55" fmla="*/ 346 h 346"/>
                  <a:gd name="T56" fmla="*/ 0 w 336"/>
                  <a:gd name="T57" fmla="*/ 0 h 346"/>
                  <a:gd name="T58" fmla="*/ 56 w 336"/>
                  <a:gd name="T59" fmla="*/ 346 h 346"/>
                  <a:gd name="T60" fmla="*/ 26 w 336"/>
                  <a:gd name="T61" fmla="*/ 305 h 346"/>
                  <a:gd name="T62" fmla="*/ 56 w 336"/>
                  <a:gd name="T63" fmla="*/ 275 h 346"/>
                  <a:gd name="T64" fmla="*/ 26 w 336"/>
                  <a:gd name="T65" fmla="*/ 241 h 346"/>
                  <a:gd name="T66" fmla="*/ 56 w 336"/>
                  <a:gd name="T67" fmla="*/ 7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36" h="346">
                    <a:moveTo>
                      <a:pt x="336" y="0"/>
                    </a:moveTo>
                    <a:lnTo>
                      <a:pt x="281" y="0"/>
                    </a:lnTo>
                    <a:lnTo>
                      <a:pt x="281" y="73"/>
                    </a:lnTo>
                    <a:lnTo>
                      <a:pt x="310" y="73"/>
                    </a:lnTo>
                    <a:lnTo>
                      <a:pt x="310" y="241"/>
                    </a:lnTo>
                    <a:lnTo>
                      <a:pt x="310" y="241"/>
                    </a:lnTo>
                    <a:lnTo>
                      <a:pt x="281" y="241"/>
                    </a:lnTo>
                    <a:lnTo>
                      <a:pt x="281" y="275"/>
                    </a:lnTo>
                    <a:lnTo>
                      <a:pt x="310" y="275"/>
                    </a:lnTo>
                    <a:lnTo>
                      <a:pt x="310" y="305"/>
                    </a:lnTo>
                    <a:lnTo>
                      <a:pt x="310" y="305"/>
                    </a:lnTo>
                    <a:lnTo>
                      <a:pt x="281" y="305"/>
                    </a:lnTo>
                    <a:lnTo>
                      <a:pt x="281" y="346"/>
                    </a:lnTo>
                    <a:lnTo>
                      <a:pt x="336" y="346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281" y="0"/>
                    </a:moveTo>
                    <a:lnTo>
                      <a:pt x="168" y="0"/>
                    </a:lnTo>
                    <a:lnTo>
                      <a:pt x="168" y="24"/>
                    </a:lnTo>
                    <a:lnTo>
                      <a:pt x="267" y="24"/>
                    </a:lnTo>
                    <a:lnTo>
                      <a:pt x="267" y="45"/>
                    </a:lnTo>
                    <a:lnTo>
                      <a:pt x="168" y="45"/>
                    </a:lnTo>
                    <a:lnTo>
                      <a:pt x="168" y="73"/>
                    </a:lnTo>
                    <a:lnTo>
                      <a:pt x="281" y="73"/>
                    </a:lnTo>
                    <a:lnTo>
                      <a:pt x="281" y="0"/>
                    </a:lnTo>
                    <a:lnTo>
                      <a:pt x="281" y="0"/>
                    </a:lnTo>
                    <a:close/>
                    <a:moveTo>
                      <a:pt x="168" y="346"/>
                    </a:moveTo>
                    <a:lnTo>
                      <a:pt x="281" y="346"/>
                    </a:lnTo>
                    <a:lnTo>
                      <a:pt x="281" y="305"/>
                    </a:lnTo>
                    <a:lnTo>
                      <a:pt x="250" y="305"/>
                    </a:lnTo>
                    <a:lnTo>
                      <a:pt x="250" y="275"/>
                    </a:lnTo>
                    <a:lnTo>
                      <a:pt x="281" y="275"/>
                    </a:lnTo>
                    <a:lnTo>
                      <a:pt x="281" y="241"/>
                    </a:lnTo>
                    <a:lnTo>
                      <a:pt x="168" y="241"/>
                    </a:lnTo>
                    <a:lnTo>
                      <a:pt x="168" y="346"/>
                    </a:lnTo>
                    <a:close/>
                    <a:moveTo>
                      <a:pt x="168" y="0"/>
                    </a:moveTo>
                    <a:lnTo>
                      <a:pt x="56" y="0"/>
                    </a:lnTo>
                    <a:lnTo>
                      <a:pt x="56" y="73"/>
                    </a:lnTo>
                    <a:lnTo>
                      <a:pt x="168" y="73"/>
                    </a:lnTo>
                    <a:lnTo>
                      <a:pt x="168" y="45"/>
                    </a:lnTo>
                    <a:lnTo>
                      <a:pt x="71" y="45"/>
                    </a:lnTo>
                    <a:lnTo>
                      <a:pt x="71" y="24"/>
                    </a:lnTo>
                    <a:lnTo>
                      <a:pt x="71" y="24"/>
                    </a:lnTo>
                    <a:lnTo>
                      <a:pt x="168" y="24"/>
                    </a:lnTo>
                    <a:lnTo>
                      <a:pt x="168" y="0"/>
                    </a:lnTo>
                    <a:lnTo>
                      <a:pt x="168" y="0"/>
                    </a:lnTo>
                    <a:close/>
                    <a:moveTo>
                      <a:pt x="56" y="346"/>
                    </a:moveTo>
                    <a:lnTo>
                      <a:pt x="168" y="346"/>
                    </a:lnTo>
                    <a:lnTo>
                      <a:pt x="168" y="241"/>
                    </a:lnTo>
                    <a:lnTo>
                      <a:pt x="56" y="241"/>
                    </a:lnTo>
                    <a:lnTo>
                      <a:pt x="56" y="275"/>
                    </a:lnTo>
                    <a:lnTo>
                      <a:pt x="85" y="275"/>
                    </a:lnTo>
                    <a:lnTo>
                      <a:pt x="85" y="305"/>
                    </a:lnTo>
                    <a:lnTo>
                      <a:pt x="85" y="305"/>
                    </a:lnTo>
                    <a:lnTo>
                      <a:pt x="56" y="305"/>
                    </a:lnTo>
                    <a:lnTo>
                      <a:pt x="56" y="346"/>
                    </a:lnTo>
                    <a:close/>
                    <a:moveTo>
                      <a:pt x="56" y="0"/>
                    </a:moveTo>
                    <a:lnTo>
                      <a:pt x="0" y="0"/>
                    </a:lnTo>
                    <a:lnTo>
                      <a:pt x="0" y="346"/>
                    </a:lnTo>
                    <a:lnTo>
                      <a:pt x="56" y="346"/>
                    </a:lnTo>
                    <a:lnTo>
                      <a:pt x="56" y="305"/>
                    </a:lnTo>
                    <a:lnTo>
                      <a:pt x="26" y="305"/>
                    </a:lnTo>
                    <a:lnTo>
                      <a:pt x="26" y="275"/>
                    </a:lnTo>
                    <a:lnTo>
                      <a:pt x="56" y="275"/>
                    </a:lnTo>
                    <a:lnTo>
                      <a:pt x="56" y="241"/>
                    </a:lnTo>
                    <a:lnTo>
                      <a:pt x="26" y="241"/>
                    </a:lnTo>
                    <a:lnTo>
                      <a:pt x="26" y="73"/>
                    </a:lnTo>
                    <a:lnTo>
                      <a:pt x="56" y="73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2164F5D1-BC0E-4B92-B34F-023FB7E1C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74925" y="4899025"/>
                <a:ext cx="558800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22" name="Freeform 157">
                <a:extLst>
                  <a:ext uri="{FF2B5EF4-FFF2-40B4-BE49-F238E27FC236}">
                    <a16:creationId xmlns:a16="http://schemas.microsoft.com/office/drawing/2014/main" id="{0F6DB00D-79B7-4B8A-946F-EC1B61792F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574925" y="5030788"/>
                <a:ext cx="558800" cy="225425"/>
              </a:xfrm>
              <a:custGeom>
                <a:avLst/>
                <a:gdLst>
                  <a:gd name="T0" fmla="*/ 298 w 352"/>
                  <a:gd name="T1" fmla="*/ 142 h 142"/>
                  <a:gd name="T2" fmla="*/ 352 w 352"/>
                  <a:gd name="T3" fmla="*/ 142 h 142"/>
                  <a:gd name="T4" fmla="*/ 352 w 352"/>
                  <a:gd name="T5" fmla="*/ 0 h 142"/>
                  <a:gd name="T6" fmla="*/ 298 w 352"/>
                  <a:gd name="T7" fmla="*/ 0 h 142"/>
                  <a:gd name="T8" fmla="*/ 298 w 352"/>
                  <a:gd name="T9" fmla="*/ 69 h 142"/>
                  <a:gd name="T10" fmla="*/ 298 w 352"/>
                  <a:gd name="T11" fmla="*/ 69 h 142"/>
                  <a:gd name="T12" fmla="*/ 324 w 352"/>
                  <a:gd name="T13" fmla="*/ 95 h 142"/>
                  <a:gd name="T14" fmla="*/ 298 w 352"/>
                  <a:gd name="T15" fmla="*/ 121 h 142"/>
                  <a:gd name="T16" fmla="*/ 298 w 352"/>
                  <a:gd name="T17" fmla="*/ 142 h 142"/>
                  <a:gd name="T18" fmla="*/ 0 w 352"/>
                  <a:gd name="T19" fmla="*/ 142 h 142"/>
                  <a:gd name="T20" fmla="*/ 298 w 352"/>
                  <a:gd name="T21" fmla="*/ 142 h 142"/>
                  <a:gd name="T22" fmla="*/ 298 w 352"/>
                  <a:gd name="T23" fmla="*/ 121 h 142"/>
                  <a:gd name="T24" fmla="*/ 272 w 352"/>
                  <a:gd name="T25" fmla="*/ 95 h 142"/>
                  <a:gd name="T26" fmla="*/ 298 w 352"/>
                  <a:gd name="T27" fmla="*/ 69 h 142"/>
                  <a:gd name="T28" fmla="*/ 298 w 352"/>
                  <a:gd name="T29" fmla="*/ 0 h 142"/>
                  <a:gd name="T30" fmla="*/ 0 w 352"/>
                  <a:gd name="T31" fmla="*/ 0 h 142"/>
                  <a:gd name="T32" fmla="*/ 0 w 352"/>
                  <a:gd name="T33" fmla="*/ 142 h 142"/>
                  <a:gd name="T34" fmla="*/ 0 w 352"/>
                  <a:gd name="T35" fmla="*/ 142 h 142"/>
                  <a:gd name="T36" fmla="*/ 298 w 352"/>
                  <a:gd name="T37" fmla="*/ 69 h 142"/>
                  <a:gd name="T38" fmla="*/ 298 w 352"/>
                  <a:gd name="T39" fmla="*/ 69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2" h="142">
                    <a:moveTo>
                      <a:pt x="298" y="142"/>
                    </a:moveTo>
                    <a:lnTo>
                      <a:pt x="352" y="142"/>
                    </a:lnTo>
                    <a:lnTo>
                      <a:pt x="352" y="0"/>
                    </a:lnTo>
                    <a:lnTo>
                      <a:pt x="298" y="0"/>
                    </a:lnTo>
                    <a:lnTo>
                      <a:pt x="298" y="69"/>
                    </a:lnTo>
                    <a:lnTo>
                      <a:pt x="298" y="69"/>
                    </a:lnTo>
                    <a:lnTo>
                      <a:pt x="324" y="95"/>
                    </a:lnTo>
                    <a:lnTo>
                      <a:pt x="298" y="121"/>
                    </a:lnTo>
                    <a:lnTo>
                      <a:pt x="298" y="142"/>
                    </a:lnTo>
                    <a:close/>
                    <a:moveTo>
                      <a:pt x="0" y="142"/>
                    </a:moveTo>
                    <a:lnTo>
                      <a:pt x="298" y="142"/>
                    </a:lnTo>
                    <a:lnTo>
                      <a:pt x="298" y="121"/>
                    </a:lnTo>
                    <a:lnTo>
                      <a:pt x="272" y="95"/>
                    </a:lnTo>
                    <a:lnTo>
                      <a:pt x="298" y="69"/>
                    </a:lnTo>
                    <a:lnTo>
                      <a:pt x="298" y="0"/>
                    </a:lnTo>
                    <a:lnTo>
                      <a:pt x="0" y="0"/>
                    </a:lnTo>
                    <a:lnTo>
                      <a:pt x="0" y="142"/>
                    </a:lnTo>
                    <a:lnTo>
                      <a:pt x="0" y="142"/>
                    </a:lnTo>
                    <a:close/>
                    <a:moveTo>
                      <a:pt x="298" y="69"/>
                    </a:moveTo>
                    <a:lnTo>
                      <a:pt x="298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23" name="Freeform 158">
                <a:extLst>
                  <a:ext uri="{FF2B5EF4-FFF2-40B4-BE49-F238E27FC236}">
                    <a16:creationId xmlns:a16="http://schemas.microsoft.com/office/drawing/2014/main" id="{DEF15731-C2CB-49B0-9BB4-D2E6DCF734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574925" y="5030788"/>
                <a:ext cx="558800" cy="225425"/>
              </a:xfrm>
              <a:custGeom>
                <a:avLst/>
                <a:gdLst>
                  <a:gd name="T0" fmla="*/ 298 w 352"/>
                  <a:gd name="T1" fmla="*/ 142 h 142"/>
                  <a:gd name="T2" fmla="*/ 352 w 352"/>
                  <a:gd name="T3" fmla="*/ 142 h 142"/>
                  <a:gd name="T4" fmla="*/ 352 w 352"/>
                  <a:gd name="T5" fmla="*/ 0 h 142"/>
                  <a:gd name="T6" fmla="*/ 298 w 352"/>
                  <a:gd name="T7" fmla="*/ 0 h 142"/>
                  <a:gd name="T8" fmla="*/ 298 w 352"/>
                  <a:gd name="T9" fmla="*/ 69 h 142"/>
                  <a:gd name="T10" fmla="*/ 298 w 352"/>
                  <a:gd name="T11" fmla="*/ 69 h 142"/>
                  <a:gd name="T12" fmla="*/ 324 w 352"/>
                  <a:gd name="T13" fmla="*/ 95 h 142"/>
                  <a:gd name="T14" fmla="*/ 298 w 352"/>
                  <a:gd name="T15" fmla="*/ 121 h 142"/>
                  <a:gd name="T16" fmla="*/ 298 w 352"/>
                  <a:gd name="T17" fmla="*/ 142 h 142"/>
                  <a:gd name="T18" fmla="*/ 0 w 352"/>
                  <a:gd name="T19" fmla="*/ 142 h 142"/>
                  <a:gd name="T20" fmla="*/ 298 w 352"/>
                  <a:gd name="T21" fmla="*/ 142 h 142"/>
                  <a:gd name="T22" fmla="*/ 298 w 352"/>
                  <a:gd name="T23" fmla="*/ 121 h 142"/>
                  <a:gd name="T24" fmla="*/ 272 w 352"/>
                  <a:gd name="T25" fmla="*/ 95 h 142"/>
                  <a:gd name="T26" fmla="*/ 298 w 352"/>
                  <a:gd name="T27" fmla="*/ 69 h 142"/>
                  <a:gd name="T28" fmla="*/ 298 w 352"/>
                  <a:gd name="T29" fmla="*/ 0 h 142"/>
                  <a:gd name="T30" fmla="*/ 0 w 352"/>
                  <a:gd name="T31" fmla="*/ 0 h 142"/>
                  <a:gd name="T32" fmla="*/ 0 w 352"/>
                  <a:gd name="T33" fmla="*/ 142 h 142"/>
                  <a:gd name="T34" fmla="*/ 0 w 352"/>
                  <a:gd name="T35" fmla="*/ 142 h 142"/>
                  <a:gd name="T36" fmla="*/ 298 w 352"/>
                  <a:gd name="T37" fmla="*/ 69 h 142"/>
                  <a:gd name="T38" fmla="*/ 298 w 352"/>
                  <a:gd name="T39" fmla="*/ 69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2" h="142">
                    <a:moveTo>
                      <a:pt x="298" y="142"/>
                    </a:moveTo>
                    <a:lnTo>
                      <a:pt x="352" y="142"/>
                    </a:lnTo>
                    <a:lnTo>
                      <a:pt x="352" y="0"/>
                    </a:lnTo>
                    <a:lnTo>
                      <a:pt x="298" y="0"/>
                    </a:lnTo>
                    <a:lnTo>
                      <a:pt x="298" y="69"/>
                    </a:lnTo>
                    <a:lnTo>
                      <a:pt x="298" y="69"/>
                    </a:lnTo>
                    <a:lnTo>
                      <a:pt x="324" y="95"/>
                    </a:lnTo>
                    <a:lnTo>
                      <a:pt x="298" y="121"/>
                    </a:lnTo>
                    <a:lnTo>
                      <a:pt x="298" y="142"/>
                    </a:lnTo>
                    <a:moveTo>
                      <a:pt x="0" y="142"/>
                    </a:moveTo>
                    <a:lnTo>
                      <a:pt x="298" y="142"/>
                    </a:lnTo>
                    <a:lnTo>
                      <a:pt x="298" y="121"/>
                    </a:lnTo>
                    <a:lnTo>
                      <a:pt x="272" y="95"/>
                    </a:lnTo>
                    <a:lnTo>
                      <a:pt x="298" y="69"/>
                    </a:lnTo>
                    <a:lnTo>
                      <a:pt x="298" y="0"/>
                    </a:lnTo>
                    <a:lnTo>
                      <a:pt x="0" y="0"/>
                    </a:lnTo>
                    <a:lnTo>
                      <a:pt x="0" y="142"/>
                    </a:lnTo>
                    <a:lnTo>
                      <a:pt x="0" y="142"/>
                    </a:lnTo>
                    <a:moveTo>
                      <a:pt x="298" y="69"/>
                    </a:moveTo>
                    <a:lnTo>
                      <a:pt x="298" y="69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24" name="Freeform 159">
                <a:extLst>
                  <a:ext uri="{FF2B5EF4-FFF2-40B4-BE49-F238E27FC236}">
                    <a16:creationId xmlns:a16="http://schemas.microsoft.com/office/drawing/2014/main" id="{E9793744-E4D7-44B6-8734-561508C34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87700" y="7847013"/>
                <a:ext cx="525463" cy="327025"/>
              </a:xfrm>
              <a:custGeom>
                <a:avLst/>
                <a:gdLst>
                  <a:gd name="T0" fmla="*/ 260 w 331"/>
                  <a:gd name="T1" fmla="*/ 206 h 206"/>
                  <a:gd name="T2" fmla="*/ 331 w 331"/>
                  <a:gd name="T3" fmla="*/ 206 h 206"/>
                  <a:gd name="T4" fmla="*/ 331 w 331"/>
                  <a:gd name="T5" fmla="*/ 114 h 206"/>
                  <a:gd name="T6" fmla="*/ 291 w 331"/>
                  <a:gd name="T7" fmla="*/ 114 h 206"/>
                  <a:gd name="T8" fmla="*/ 291 w 331"/>
                  <a:gd name="T9" fmla="*/ 0 h 206"/>
                  <a:gd name="T10" fmla="*/ 260 w 331"/>
                  <a:gd name="T11" fmla="*/ 0 h 206"/>
                  <a:gd name="T12" fmla="*/ 260 w 331"/>
                  <a:gd name="T13" fmla="*/ 144 h 206"/>
                  <a:gd name="T14" fmla="*/ 289 w 331"/>
                  <a:gd name="T15" fmla="*/ 144 h 206"/>
                  <a:gd name="T16" fmla="*/ 289 w 331"/>
                  <a:gd name="T17" fmla="*/ 185 h 206"/>
                  <a:gd name="T18" fmla="*/ 289 w 331"/>
                  <a:gd name="T19" fmla="*/ 185 h 206"/>
                  <a:gd name="T20" fmla="*/ 260 w 331"/>
                  <a:gd name="T21" fmla="*/ 185 h 206"/>
                  <a:gd name="T22" fmla="*/ 260 w 331"/>
                  <a:gd name="T23" fmla="*/ 206 h 206"/>
                  <a:gd name="T24" fmla="*/ 215 w 331"/>
                  <a:gd name="T25" fmla="*/ 0 h 206"/>
                  <a:gd name="T26" fmla="*/ 215 w 331"/>
                  <a:gd name="T27" fmla="*/ 114 h 206"/>
                  <a:gd name="T28" fmla="*/ 166 w 331"/>
                  <a:gd name="T29" fmla="*/ 114 h 206"/>
                  <a:gd name="T30" fmla="*/ 166 w 331"/>
                  <a:gd name="T31" fmla="*/ 144 h 206"/>
                  <a:gd name="T32" fmla="*/ 194 w 331"/>
                  <a:gd name="T33" fmla="*/ 144 h 206"/>
                  <a:gd name="T34" fmla="*/ 194 w 331"/>
                  <a:gd name="T35" fmla="*/ 185 h 206"/>
                  <a:gd name="T36" fmla="*/ 194 w 331"/>
                  <a:gd name="T37" fmla="*/ 185 h 206"/>
                  <a:gd name="T38" fmla="*/ 166 w 331"/>
                  <a:gd name="T39" fmla="*/ 185 h 206"/>
                  <a:gd name="T40" fmla="*/ 166 w 331"/>
                  <a:gd name="T41" fmla="*/ 206 h 206"/>
                  <a:gd name="T42" fmla="*/ 260 w 331"/>
                  <a:gd name="T43" fmla="*/ 206 h 206"/>
                  <a:gd name="T44" fmla="*/ 260 w 331"/>
                  <a:gd name="T45" fmla="*/ 185 h 206"/>
                  <a:gd name="T46" fmla="*/ 232 w 331"/>
                  <a:gd name="T47" fmla="*/ 185 h 206"/>
                  <a:gd name="T48" fmla="*/ 232 w 331"/>
                  <a:gd name="T49" fmla="*/ 144 h 206"/>
                  <a:gd name="T50" fmla="*/ 260 w 331"/>
                  <a:gd name="T51" fmla="*/ 144 h 206"/>
                  <a:gd name="T52" fmla="*/ 260 w 331"/>
                  <a:gd name="T53" fmla="*/ 0 h 206"/>
                  <a:gd name="T54" fmla="*/ 215 w 331"/>
                  <a:gd name="T55" fmla="*/ 0 h 206"/>
                  <a:gd name="T56" fmla="*/ 166 w 331"/>
                  <a:gd name="T57" fmla="*/ 114 h 206"/>
                  <a:gd name="T58" fmla="*/ 71 w 331"/>
                  <a:gd name="T59" fmla="*/ 114 h 206"/>
                  <a:gd name="T60" fmla="*/ 71 w 331"/>
                  <a:gd name="T61" fmla="*/ 144 h 206"/>
                  <a:gd name="T62" fmla="*/ 99 w 331"/>
                  <a:gd name="T63" fmla="*/ 144 h 206"/>
                  <a:gd name="T64" fmla="*/ 99 w 331"/>
                  <a:gd name="T65" fmla="*/ 185 h 206"/>
                  <a:gd name="T66" fmla="*/ 99 w 331"/>
                  <a:gd name="T67" fmla="*/ 185 h 206"/>
                  <a:gd name="T68" fmla="*/ 71 w 331"/>
                  <a:gd name="T69" fmla="*/ 185 h 206"/>
                  <a:gd name="T70" fmla="*/ 71 w 331"/>
                  <a:gd name="T71" fmla="*/ 206 h 206"/>
                  <a:gd name="T72" fmla="*/ 166 w 331"/>
                  <a:gd name="T73" fmla="*/ 206 h 206"/>
                  <a:gd name="T74" fmla="*/ 166 w 331"/>
                  <a:gd name="T75" fmla="*/ 185 h 206"/>
                  <a:gd name="T76" fmla="*/ 137 w 331"/>
                  <a:gd name="T77" fmla="*/ 185 h 206"/>
                  <a:gd name="T78" fmla="*/ 137 w 331"/>
                  <a:gd name="T79" fmla="*/ 144 h 206"/>
                  <a:gd name="T80" fmla="*/ 166 w 331"/>
                  <a:gd name="T81" fmla="*/ 144 h 206"/>
                  <a:gd name="T82" fmla="*/ 166 w 331"/>
                  <a:gd name="T83" fmla="*/ 114 h 206"/>
                  <a:gd name="T84" fmla="*/ 71 w 331"/>
                  <a:gd name="T85" fmla="*/ 114 h 206"/>
                  <a:gd name="T86" fmla="*/ 0 w 331"/>
                  <a:gd name="T87" fmla="*/ 114 h 206"/>
                  <a:gd name="T88" fmla="*/ 0 w 331"/>
                  <a:gd name="T89" fmla="*/ 206 h 206"/>
                  <a:gd name="T90" fmla="*/ 71 w 331"/>
                  <a:gd name="T91" fmla="*/ 206 h 206"/>
                  <a:gd name="T92" fmla="*/ 71 w 331"/>
                  <a:gd name="T93" fmla="*/ 185 h 206"/>
                  <a:gd name="T94" fmla="*/ 43 w 331"/>
                  <a:gd name="T95" fmla="*/ 185 h 206"/>
                  <a:gd name="T96" fmla="*/ 43 w 331"/>
                  <a:gd name="T97" fmla="*/ 144 h 206"/>
                  <a:gd name="T98" fmla="*/ 71 w 331"/>
                  <a:gd name="T99" fmla="*/ 144 h 206"/>
                  <a:gd name="T100" fmla="*/ 71 w 331"/>
                  <a:gd name="T101" fmla="*/ 114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31" h="206">
                    <a:moveTo>
                      <a:pt x="260" y="206"/>
                    </a:moveTo>
                    <a:lnTo>
                      <a:pt x="331" y="206"/>
                    </a:lnTo>
                    <a:lnTo>
                      <a:pt x="331" y="114"/>
                    </a:lnTo>
                    <a:lnTo>
                      <a:pt x="291" y="114"/>
                    </a:lnTo>
                    <a:lnTo>
                      <a:pt x="291" y="0"/>
                    </a:lnTo>
                    <a:lnTo>
                      <a:pt x="260" y="0"/>
                    </a:lnTo>
                    <a:lnTo>
                      <a:pt x="260" y="144"/>
                    </a:lnTo>
                    <a:lnTo>
                      <a:pt x="289" y="144"/>
                    </a:lnTo>
                    <a:lnTo>
                      <a:pt x="289" y="185"/>
                    </a:lnTo>
                    <a:lnTo>
                      <a:pt x="289" y="185"/>
                    </a:lnTo>
                    <a:lnTo>
                      <a:pt x="260" y="185"/>
                    </a:lnTo>
                    <a:lnTo>
                      <a:pt x="260" y="206"/>
                    </a:lnTo>
                    <a:close/>
                    <a:moveTo>
                      <a:pt x="215" y="0"/>
                    </a:moveTo>
                    <a:lnTo>
                      <a:pt x="215" y="114"/>
                    </a:lnTo>
                    <a:lnTo>
                      <a:pt x="166" y="114"/>
                    </a:lnTo>
                    <a:lnTo>
                      <a:pt x="166" y="144"/>
                    </a:lnTo>
                    <a:lnTo>
                      <a:pt x="194" y="144"/>
                    </a:lnTo>
                    <a:lnTo>
                      <a:pt x="194" y="185"/>
                    </a:lnTo>
                    <a:lnTo>
                      <a:pt x="194" y="185"/>
                    </a:lnTo>
                    <a:lnTo>
                      <a:pt x="166" y="185"/>
                    </a:lnTo>
                    <a:lnTo>
                      <a:pt x="166" y="206"/>
                    </a:lnTo>
                    <a:lnTo>
                      <a:pt x="260" y="206"/>
                    </a:lnTo>
                    <a:lnTo>
                      <a:pt x="260" y="185"/>
                    </a:lnTo>
                    <a:lnTo>
                      <a:pt x="232" y="185"/>
                    </a:lnTo>
                    <a:lnTo>
                      <a:pt x="232" y="144"/>
                    </a:lnTo>
                    <a:lnTo>
                      <a:pt x="260" y="144"/>
                    </a:lnTo>
                    <a:lnTo>
                      <a:pt x="260" y="0"/>
                    </a:lnTo>
                    <a:lnTo>
                      <a:pt x="215" y="0"/>
                    </a:lnTo>
                    <a:close/>
                    <a:moveTo>
                      <a:pt x="166" y="114"/>
                    </a:moveTo>
                    <a:lnTo>
                      <a:pt x="71" y="114"/>
                    </a:lnTo>
                    <a:lnTo>
                      <a:pt x="71" y="144"/>
                    </a:lnTo>
                    <a:lnTo>
                      <a:pt x="99" y="144"/>
                    </a:lnTo>
                    <a:lnTo>
                      <a:pt x="99" y="185"/>
                    </a:lnTo>
                    <a:lnTo>
                      <a:pt x="99" y="185"/>
                    </a:lnTo>
                    <a:lnTo>
                      <a:pt x="71" y="185"/>
                    </a:lnTo>
                    <a:lnTo>
                      <a:pt x="71" y="206"/>
                    </a:lnTo>
                    <a:lnTo>
                      <a:pt x="166" y="206"/>
                    </a:lnTo>
                    <a:lnTo>
                      <a:pt x="166" y="185"/>
                    </a:lnTo>
                    <a:lnTo>
                      <a:pt x="137" y="185"/>
                    </a:lnTo>
                    <a:lnTo>
                      <a:pt x="137" y="144"/>
                    </a:lnTo>
                    <a:lnTo>
                      <a:pt x="166" y="144"/>
                    </a:lnTo>
                    <a:lnTo>
                      <a:pt x="166" y="114"/>
                    </a:lnTo>
                    <a:close/>
                    <a:moveTo>
                      <a:pt x="71" y="114"/>
                    </a:moveTo>
                    <a:lnTo>
                      <a:pt x="0" y="114"/>
                    </a:lnTo>
                    <a:lnTo>
                      <a:pt x="0" y="206"/>
                    </a:lnTo>
                    <a:lnTo>
                      <a:pt x="71" y="206"/>
                    </a:lnTo>
                    <a:lnTo>
                      <a:pt x="71" y="185"/>
                    </a:lnTo>
                    <a:lnTo>
                      <a:pt x="43" y="185"/>
                    </a:lnTo>
                    <a:lnTo>
                      <a:pt x="43" y="144"/>
                    </a:lnTo>
                    <a:lnTo>
                      <a:pt x="71" y="144"/>
                    </a:lnTo>
                    <a:lnTo>
                      <a:pt x="71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25" name="Freeform 160">
                <a:extLst>
                  <a:ext uri="{FF2B5EF4-FFF2-40B4-BE49-F238E27FC236}">
                    <a16:creationId xmlns:a16="http://schemas.microsoft.com/office/drawing/2014/main" id="{36137016-0031-4BE2-A2B2-7568CB3FBC93}"/>
                  </a:ext>
                </a:extLst>
              </p:cNvPr>
              <p:cNvSpPr/>
              <p:nvPr/>
            </p:nvSpPr>
            <p:spPr bwMode="auto">
              <a:xfrm>
                <a:off x="-3311525" y="8193088"/>
                <a:ext cx="709613" cy="228600"/>
              </a:xfrm>
              <a:custGeom>
                <a:avLst/>
                <a:gdLst>
                  <a:gd name="T0" fmla="*/ 431 w 447"/>
                  <a:gd name="T1" fmla="*/ 144 h 144"/>
                  <a:gd name="T2" fmla="*/ 447 w 447"/>
                  <a:gd name="T3" fmla="*/ 0 h 144"/>
                  <a:gd name="T4" fmla="*/ 0 w 447"/>
                  <a:gd name="T5" fmla="*/ 0 h 144"/>
                  <a:gd name="T6" fmla="*/ 50 w 447"/>
                  <a:gd name="T7" fmla="*/ 144 h 144"/>
                  <a:gd name="T8" fmla="*/ 431 w 447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7" h="144">
                    <a:moveTo>
                      <a:pt x="431" y="144"/>
                    </a:moveTo>
                    <a:lnTo>
                      <a:pt x="447" y="0"/>
                    </a:lnTo>
                    <a:lnTo>
                      <a:pt x="0" y="0"/>
                    </a:lnTo>
                    <a:lnTo>
                      <a:pt x="50" y="144"/>
                    </a:lnTo>
                    <a:lnTo>
                      <a:pt x="431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26" name="Oval 161">
                <a:extLst>
                  <a:ext uri="{FF2B5EF4-FFF2-40B4-BE49-F238E27FC236}">
                    <a16:creationId xmlns:a16="http://schemas.microsoft.com/office/drawing/2014/main" id="{5438FE54-111C-4D02-8546-E07C26285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468813" y="1171575"/>
                <a:ext cx="153988" cy="1539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27" name="Freeform 162">
                <a:extLst>
                  <a:ext uri="{FF2B5EF4-FFF2-40B4-BE49-F238E27FC236}">
                    <a16:creationId xmlns:a16="http://schemas.microsoft.com/office/drawing/2014/main" id="{32B82B41-8E0A-48A0-A9DD-1DA19580CF84}"/>
                  </a:ext>
                </a:extLst>
              </p:cNvPr>
              <p:cNvSpPr/>
              <p:nvPr/>
            </p:nvSpPr>
            <p:spPr bwMode="auto">
              <a:xfrm>
                <a:off x="-4867275" y="1314450"/>
                <a:ext cx="725488" cy="561975"/>
              </a:xfrm>
              <a:custGeom>
                <a:avLst/>
                <a:gdLst>
                  <a:gd name="T0" fmla="*/ 367 w 457"/>
                  <a:gd name="T1" fmla="*/ 73 h 354"/>
                  <a:gd name="T2" fmla="*/ 315 w 457"/>
                  <a:gd name="T3" fmla="*/ 33 h 354"/>
                  <a:gd name="T4" fmla="*/ 230 w 457"/>
                  <a:gd name="T5" fmla="*/ 0 h 354"/>
                  <a:gd name="T6" fmla="*/ 126 w 457"/>
                  <a:gd name="T7" fmla="*/ 0 h 354"/>
                  <a:gd name="T8" fmla="*/ 74 w 457"/>
                  <a:gd name="T9" fmla="*/ 113 h 354"/>
                  <a:gd name="T10" fmla="*/ 62 w 457"/>
                  <a:gd name="T11" fmla="*/ 108 h 354"/>
                  <a:gd name="T12" fmla="*/ 55 w 457"/>
                  <a:gd name="T13" fmla="*/ 120 h 354"/>
                  <a:gd name="T14" fmla="*/ 55 w 457"/>
                  <a:gd name="T15" fmla="*/ 125 h 354"/>
                  <a:gd name="T16" fmla="*/ 52 w 457"/>
                  <a:gd name="T17" fmla="*/ 130 h 354"/>
                  <a:gd name="T18" fmla="*/ 36 w 457"/>
                  <a:gd name="T19" fmla="*/ 125 h 354"/>
                  <a:gd name="T20" fmla="*/ 0 w 457"/>
                  <a:gd name="T21" fmla="*/ 210 h 354"/>
                  <a:gd name="T22" fmla="*/ 83 w 457"/>
                  <a:gd name="T23" fmla="*/ 246 h 354"/>
                  <a:gd name="T24" fmla="*/ 90 w 457"/>
                  <a:gd name="T25" fmla="*/ 250 h 354"/>
                  <a:gd name="T26" fmla="*/ 93 w 457"/>
                  <a:gd name="T27" fmla="*/ 246 h 354"/>
                  <a:gd name="T28" fmla="*/ 128 w 457"/>
                  <a:gd name="T29" fmla="*/ 163 h 354"/>
                  <a:gd name="T30" fmla="*/ 112 w 457"/>
                  <a:gd name="T31" fmla="*/ 156 h 354"/>
                  <a:gd name="T32" fmla="*/ 114 w 457"/>
                  <a:gd name="T33" fmla="*/ 151 h 354"/>
                  <a:gd name="T34" fmla="*/ 116 w 457"/>
                  <a:gd name="T35" fmla="*/ 146 h 354"/>
                  <a:gd name="T36" fmla="*/ 121 w 457"/>
                  <a:gd name="T37" fmla="*/ 134 h 354"/>
                  <a:gd name="T38" fmla="*/ 107 w 457"/>
                  <a:gd name="T39" fmla="*/ 127 h 354"/>
                  <a:gd name="T40" fmla="*/ 147 w 457"/>
                  <a:gd name="T41" fmla="*/ 35 h 354"/>
                  <a:gd name="T42" fmla="*/ 218 w 457"/>
                  <a:gd name="T43" fmla="*/ 35 h 354"/>
                  <a:gd name="T44" fmla="*/ 171 w 457"/>
                  <a:gd name="T45" fmla="*/ 168 h 354"/>
                  <a:gd name="T46" fmla="*/ 159 w 457"/>
                  <a:gd name="T47" fmla="*/ 241 h 354"/>
                  <a:gd name="T48" fmla="*/ 138 w 457"/>
                  <a:gd name="T49" fmla="*/ 243 h 354"/>
                  <a:gd name="T50" fmla="*/ 128 w 457"/>
                  <a:gd name="T51" fmla="*/ 265 h 354"/>
                  <a:gd name="T52" fmla="*/ 123 w 457"/>
                  <a:gd name="T53" fmla="*/ 274 h 354"/>
                  <a:gd name="T54" fmla="*/ 114 w 457"/>
                  <a:gd name="T55" fmla="*/ 269 h 354"/>
                  <a:gd name="T56" fmla="*/ 62 w 457"/>
                  <a:gd name="T57" fmla="*/ 248 h 354"/>
                  <a:gd name="T58" fmla="*/ 52 w 457"/>
                  <a:gd name="T59" fmla="*/ 248 h 354"/>
                  <a:gd name="T60" fmla="*/ 57 w 457"/>
                  <a:gd name="T61" fmla="*/ 295 h 354"/>
                  <a:gd name="T62" fmla="*/ 199 w 457"/>
                  <a:gd name="T63" fmla="*/ 286 h 354"/>
                  <a:gd name="T64" fmla="*/ 213 w 457"/>
                  <a:gd name="T65" fmla="*/ 198 h 354"/>
                  <a:gd name="T66" fmla="*/ 218 w 457"/>
                  <a:gd name="T67" fmla="*/ 201 h 354"/>
                  <a:gd name="T68" fmla="*/ 272 w 457"/>
                  <a:gd name="T69" fmla="*/ 243 h 354"/>
                  <a:gd name="T70" fmla="*/ 280 w 457"/>
                  <a:gd name="T71" fmla="*/ 354 h 354"/>
                  <a:gd name="T72" fmla="*/ 327 w 457"/>
                  <a:gd name="T73" fmla="*/ 352 h 354"/>
                  <a:gd name="T74" fmla="*/ 320 w 457"/>
                  <a:gd name="T75" fmla="*/ 217 h 354"/>
                  <a:gd name="T76" fmla="*/ 251 w 457"/>
                  <a:gd name="T77" fmla="*/ 168 h 354"/>
                  <a:gd name="T78" fmla="*/ 301 w 457"/>
                  <a:gd name="T79" fmla="*/ 66 h 354"/>
                  <a:gd name="T80" fmla="*/ 367 w 457"/>
                  <a:gd name="T81" fmla="*/ 118 h 354"/>
                  <a:gd name="T82" fmla="*/ 457 w 457"/>
                  <a:gd name="T83" fmla="*/ 42 h 354"/>
                  <a:gd name="T84" fmla="*/ 433 w 457"/>
                  <a:gd name="T85" fmla="*/ 14 h 354"/>
                  <a:gd name="T86" fmla="*/ 367 w 457"/>
                  <a:gd name="T87" fmla="*/ 73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7" h="354">
                    <a:moveTo>
                      <a:pt x="367" y="73"/>
                    </a:moveTo>
                    <a:lnTo>
                      <a:pt x="315" y="33"/>
                    </a:lnTo>
                    <a:lnTo>
                      <a:pt x="230" y="0"/>
                    </a:lnTo>
                    <a:lnTo>
                      <a:pt x="126" y="0"/>
                    </a:lnTo>
                    <a:lnTo>
                      <a:pt x="74" y="113"/>
                    </a:lnTo>
                    <a:lnTo>
                      <a:pt x="62" y="108"/>
                    </a:lnTo>
                    <a:lnTo>
                      <a:pt x="55" y="120"/>
                    </a:lnTo>
                    <a:lnTo>
                      <a:pt x="55" y="125"/>
                    </a:lnTo>
                    <a:lnTo>
                      <a:pt x="52" y="130"/>
                    </a:lnTo>
                    <a:lnTo>
                      <a:pt x="36" y="125"/>
                    </a:lnTo>
                    <a:lnTo>
                      <a:pt x="0" y="210"/>
                    </a:lnTo>
                    <a:lnTo>
                      <a:pt x="83" y="246"/>
                    </a:lnTo>
                    <a:lnTo>
                      <a:pt x="90" y="250"/>
                    </a:lnTo>
                    <a:lnTo>
                      <a:pt x="93" y="246"/>
                    </a:lnTo>
                    <a:lnTo>
                      <a:pt x="128" y="163"/>
                    </a:lnTo>
                    <a:lnTo>
                      <a:pt x="112" y="156"/>
                    </a:lnTo>
                    <a:lnTo>
                      <a:pt x="114" y="151"/>
                    </a:lnTo>
                    <a:lnTo>
                      <a:pt x="116" y="146"/>
                    </a:lnTo>
                    <a:lnTo>
                      <a:pt x="121" y="134"/>
                    </a:lnTo>
                    <a:lnTo>
                      <a:pt x="107" y="127"/>
                    </a:lnTo>
                    <a:lnTo>
                      <a:pt x="147" y="35"/>
                    </a:lnTo>
                    <a:lnTo>
                      <a:pt x="218" y="35"/>
                    </a:lnTo>
                    <a:lnTo>
                      <a:pt x="171" y="168"/>
                    </a:lnTo>
                    <a:lnTo>
                      <a:pt x="159" y="241"/>
                    </a:lnTo>
                    <a:lnTo>
                      <a:pt x="138" y="243"/>
                    </a:lnTo>
                    <a:lnTo>
                      <a:pt x="128" y="265"/>
                    </a:lnTo>
                    <a:lnTo>
                      <a:pt x="123" y="274"/>
                    </a:lnTo>
                    <a:lnTo>
                      <a:pt x="114" y="269"/>
                    </a:lnTo>
                    <a:lnTo>
                      <a:pt x="62" y="248"/>
                    </a:lnTo>
                    <a:lnTo>
                      <a:pt x="52" y="248"/>
                    </a:lnTo>
                    <a:lnTo>
                      <a:pt x="57" y="295"/>
                    </a:lnTo>
                    <a:lnTo>
                      <a:pt x="199" y="286"/>
                    </a:lnTo>
                    <a:lnTo>
                      <a:pt x="213" y="198"/>
                    </a:lnTo>
                    <a:lnTo>
                      <a:pt x="218" y="201"/>
                    </a:lnTo>
                    <a:lnTo>
                      <a:pt x="272" y="243"/>
                    </a:lnTo>
                    <a:lnTo>
                      <a:pt x="280" y="354"/>
                    </a:lnTo>
                    <a:lnTo>
                      <a:pt x="327" y="352"/>
                    </a:lnTo>
                    <a:lnTo>
                      <a:pt x="320" y="217"/>
                    </a:lnTo>
                    <a:lnTo>
                      <a:pt x="251" y="168"/>
                    </a:lnTo>
                    <a:lnTo>
                      <a:pt x="301" y="66"/>
                    </a:lnTo>
                    <a:lnTo>
                      <a:pt x="367" y="118"/>
                    </a:lnTo>
                    <a:lnTo>
                      <a:pt x="457" y="42"/>
                    </a:lnTo>
                    <a:lnTo>
                      <a:pt x="433" y="14"/>
                    </a:lnTo>
                    <a:lnTo>
                      <a:pt x="367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28" name="Freeform 163">
                <a:extLst>
                  <a:ext uri="{FF2B5EF4-FFF2-40B4-BE49-F238E27FC236}">
                    <a16:creationId xmlns:a16="http://schemas.microsoft.com/office/drawing/2014/main" id="{0CC50DA9-DC90-4BA9-A609-BFF6C31ABEAC}"/>
                  </a:ext>
                </a:extLst>
              </p:cNvPr>
              <p:cNvSpPr/>
              <p:nvPr/>
            </p:nvSpPr>
            <p:spPr bwMode="auto">
              <a:xfrm>
                <a:off x="-4911725" y="1493837"/>
                <a:ext cx="82550" cy="146050"/>
              </a:xfrm>
              <a:custGeom>
                <a:avLst/>
                <a:gdLst>
                  <a:gd name="T0" fmla="*/ 0 w 52"/>
                  <a:gd name="T1" fmla="*/ 88 h 92"/>
                  <a:gd name="T2" fmla="*/ 38 w 52"/>
                  <a:gd name="T3" fmla="*/ 0 h 92"/>
                  <a:gd name="T4" fmla="*/ 52 w 52"/>
                  <a:gd name="T5" fmla="*/ 7 h 92"/>
                  <a:gd name="T6" fmla="*/ 16 w 52"/>
                  <a:gd name="T7" fmla="*/ 92 h 92"/>
                  <a:gd name="T8" fmla="*/ 0 w 52"/>
                  <a:gd name="T9" fmla="*/ 8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2">
                    <a:moveTo>
                      <a:pt x="0" y="88"/>
                    </a:moveTo>
                    <a:lnTo>
                      <a:pt x="38" y="0"/>
                    </a:lnTo>
                    <a:lnTo>
                      <a:pt x="52" y="7"/>
                    </a:lnTo>
                    <a:lnTo>
                      <a:pt x="16" y="92"/>
                    </a:lnTo>
                    <a:lnTo>
                      <a:pt x="0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29" name="Freeform 164">
                <a:extLst>
                  <a:ext uri="{FF2B5EF4-FFF2-40B4-BE49-F238E27FC236}">
                    <a16:creationId xmlns:a16="http://schemas.microsoft.com/office/drawing/2014/main" id="{315DB99C-19DC-4B69-8F1F-D2426F829ECE}"/>
                  </a:ext>
                </a:extLst>
              </p:cNvPr>
              <p:cNvSpPr/>
              <p:nvPr/>
            </p:nvSpPr>
            <p:spPr bwMode="auto">
              <a:xfrm>
                <a:off x="-4705350" y="1581150"/>
                <a:ext cx="82550" cy="146050"/>
              </a:xfrm>
              <a:custGeom>
                <a:avLst/>
                <a:gdLst>
                  <a:gd name="T0" fmla="*/ 24 w 52"/>
                  <a:gd name="T1" fmla="*/ 75 h 92"/>
                  <a:gd name="T2" fmla="*/ 52 w 52"/>
                  <a:gd name="T3" fmla="*/ 7 h 92"/>
                  <a:gd name="T4" fmla="*/ 38 w 52"/>
                  <a:gd name="T5" fmla="*/ 0 h 92"/>
                  <a:gd name="T6" fmla="*/ 5 w 52"/>
                  <a:gd name="T7" fmla="*/ 78 h 92"/>
                  <a:gd name="T8" fmla="*/ 0 w 52"/>
                  <a:gd name="T9" fmla="*/ 87 h 92"/>
                  <a:gd name="T10" fmla="*/ 17 w 52"/>
                  <a:gd name="T11" fmla="*/ 92 h 92"/>
                  <a:gd name="T12" fmla="*/ 24 w 52"/>
                  <a:gd name="T13" fmla="*/ 7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92">
                    <a:moveTo>
                      <a:pt x="24" y="75"/>
                    </a:moveTo>
                    <a:lnTo>
                      <a:pt x="52" y="7"/>
                    </a:lnTo>
                    <a:lnTo>
                      <a:pt x="38" y="0"/>
                    </a:lnTo>
                    <a:lnTo>
                      <a:pt x="5" y="78"/>
                    </a:lnTo>
                    <a:lnTo>
                      <a:pt x="0" y="87"/>
                    </a:lnTo>
                    <a:lnTo>
                      <a:pt x="17" y="92"/>
                    </a:lnTo>
                    <a:lnTo>
                      <a:pt x="24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30" name="Freeform 165">
                <a:extLst>
                  <a:ext uri="{FF2B5EF4-FFF2-40B4-BE49-F238E27FC236}">
                    <a16:creationId xmlns:a16="http://schemas.microsoft.com/office/drawing/2014/main" id="{0972503F-663B-45E5-8EA2-29B3266266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21363" y="4024312"/>
                <a:ext cx="368300" cy="585788"/>
              </a:xfrm>
              <a:custGeom>
                <a:avLst/>
                <a:gdLst>
                  <a:gd name="T0" fmla="*/ 232 w 232"/>
                  <a:gd name="T1" fmla="*/ 369 h 369"/>
                  <a:gd name="T2" fmla="*/ 206 w 232"/>
                  <a:gd name="T3" fmla="*/ 7 h 369"/>
                  <a:gd name="T4" fmla="*/ 185 w 232"/>
                  <a:gd name="T5" fmla="*/ 0 h 369"/>
                  <a:gd name="T6" fmla="*/ 206 w 232"/>
                  <a:gd name="T7" fmla="*/ 29 h 369"/>
                  <a:gd name="T8" fmla="*/ 206 w 232"/>
                  <a:gd name="T9" fmla="*/ 239 h 369"/>
                  <a:gd name="T10" fmla="*/ 185 w 232"/>
                  <a:gd name="T11" fmla="*/ 265 h 369"/>
                  <a:gd name="T12" fmla="*/ 206 w 232"/>
                  <a:gd name="T13" fmla="*/ 296 h 369"/>
                  <a:gd name="T14" fmla="*/ 185 w 232"/>
                  <a:gd name="T15" fmla="*/ 296 h 369"/>
                  <a:gd name="T16" fmla="*/ 206 w 232"/>
                  <a:gd name="T17" fmla="*/ 317 h 369"/>
                  <a:gd name="T18" fmla="*/ 206 w 232"/>
                  <a:gd name="T19" fmla="*/ 346 h 369"/>
                  <a:gd name="T20" fmla="*/ 185 w 232"/>
                  <a:gd name="T21" fmla="*/ 369 h 369"/>
                  <a:gd name="T22" fmla="*/ 161 w 232"/>
                  <a:gd name="T23" fmla="*/ 7 h 369"/>
                  <a:gd name="T24" fmla="*/ 116 w 232"/>
                  <a:gd name="T25" fmla="*/ 29 h 369"/>
                  <a:gd name="T26" fmla="*/ 185 w 232"/>
                  <a:gd name="T27" fmla="*/ 0 h 369"/>
                  <a:gd name="T28" fmla="*/ 161 w 232"/>
                  <a:gd name="T29" fmla="*/ 0 h 369"/>
                  <a:gd name="T30" fmla="*/ 185 w 232"/>
                  <a:gd name="T31" fmla="*/ 369 h 369"/>
                  <a:gd name="T32" fmla="*/ 161 w 232"/>
                  <a:gd name="T33" fmla="*/ 346 h 369"/>
                  <a:gd name="T34" fmla="*/ 185 w 232"/>
                  <a:gd name="T35" fmla="*/ 317 h 369"/>
                  <a:gd name="T36" fmla="*/ 161 w 232"/>
                  <a:gd name="T37" fmla="*/ 296 h 369"/>
                  <a:gd name="T38" fmla="*/ 185 w 232"/>
                  <a:gd name="T39" fmla="*/ 265 h 369"/>
                  <a:gd name="T40" fmla="*/ 116 w 232"/>
                  <a:gd name="T41" fmla="*/ 239 h 369"/>
                  <a:gd name="T42" fmla="*/ 138 w 232"/>
                  <a:gd name="T43" fmla="*/ 265 h 369"/>
                  <a:gd name="T44" fmla="*/ 138 w 232"/>
                  <a:gd name="T45" fmla="*/ 296 h 369"/>
                  <a:gd name="T46" fmla="*/ 116 w 232"/>
                  <a:gd name="T47" fmla="*/ 317 h 369"/>
                  <a:gd name="T48" fmla="*/ 138 w 232"/>
                  <a:gd name="T49" fmla="*/ 346 h 369"/>
                  <a:gd name="T50" fmla="*/ 116 w 232"/>
                  <a:gd name="T51" fmla="*/ 346 h 369"/>
                  <a:gd name="T52" fmla="*/ 116 w 232"/>
                  <a:gd name="T53" fmla="*/ 7 h 369"/>
                  <a:gd name="T54" fmla="*/ 48 w 232"/>
                  <a:gd name="T55" fmla="*/ 29 h 369"/>
                  <a:gd name="T56" fmla="*/ 116 w 232"/>
                  <a:gd name="T57" fmla="*/ 7 h 369"/>
                  <a:gd name="T58" fmla="*/ 48 w 232"/>
                  <a:gd name="T59" fmla="*/ 369 h 369"/>
                  <a:gd name="T60" fmla="*/ 116 w 232"/>
                  <a:gd name="T61" fmla="*/ 346 h 369"/>
                  <a:gd name="T62" fmla="*/ 93 w 232"/>
                  <a:gd name="T63" fmla="*/ 317 h 369"/>
                  <a:gd name="T64" fmla="*/ 116 w 232"/>
                  <a:gd name="T65" fmla="*/ 296 h 369"/>
                  <a:gd name="T66" fmla="*/ 93 w 232"/>
                  <a:gd name="T67" fmla="*/ 265 h 369"/>
                  <a:gd name="T68" fmla="*/ 116 w 232"/>
                  <a:gd name="T69" fmla="*/ 239 h 369"/>
                  <a:gd name="T70" fmla="*/ 48 w 232"/>
                  <a:gd name="T71" fmla="*/ 265 h 369"/>
                  <a:gd name="T72" fmla="*/ 69 w 232"/>
                  <a:gd name="T73" fmla="*/ 296 h 369"/>
                  <a:gd name="T74" fmla="*/ 48 w 232"/>
                  <a:gd name="T75" fmla="*/ 296 h 369"/>
                  <a:gd name="T76" fmla="*/ 69 w 232"/>
                  <a:gd name="T77" fmla="*/ 317 h 369"/>
                  <a:gd name="T78" fmla="*/ 69 w 232"/>
                  <a:gd name="T79" fmla="*/ 346 h 369"/>
                  <a:gd name="T80" fmla="*/ 48 w 232"/>
                  <a:gd name="T81" fmla="*/ 369 h 369"/>
                  <a:gd name="T82" fmla="*/ 0 w 232"/>
                  <a:gd name="T83" fmla="*/ 7 h 369"/>
                  <a:gd name="T84" fmla="*/ 48 w 232"/>
                  <a:gd name="T85" fmla="*/ 369 h 369"/>
                  <a:gd name="T86" fmla="*/ 26 w 232"/>
                  <a:gd name="T87" fmla="*/ 346 h 369"/>
                  <a:gd name="T88" fmla="*/ 48 w 232"/>
                  <a:gd name="T89" fmla="*/ 317 h 369"/>
                  <a:gd name="T90" fmla="*/ 26 w 232"/>
                  <a:gd name="T91" fmla="*/ 296 h 369"/>
                  <a:gd name="T92" fmla="*/ 48 w 232"/>
                  <a:gd name="T93" fmla="*/ 265 h 369"/>
                  <a:gd name="T94" fmla="*/ 26 w 232"/>
                  <a:gd name="T95" fmla="*/ 239 h 369"/>
                  <a:gd name="T96" fmla="*/ 48 w 232"/>
                  <a:gd name="T97" fmla="*/ 29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1" h="369">
                    <a:moveTo>
                      <a:pt x="185" y="369"/>
                    </a:moveTo>
                    <a:lnTo>
                      <a:pt x="232" y="369"/>
                    </a:lnTo>
                    <a:lnTo>
                      <a:pt x="232" y="7"/>
                    </a:lnTo>
                    <a:lnTo>
                      <a:pt x="206" y="7"/>
                    </a:lnTo>
                    <a:lnTo>
                      <a:pt x="206" y="0"/>
                    </a:lnTo>
                    <a:lnTo>
                      <a:pt x="185" y="0"/>
                    </a:lnTo>
                    <a:lnTo>
                      <a:pt x="185" y="29"/>
                    </a:lnTo>
                    <a:lnTo>
                      <a:pt x="206" y="29"/>
                    </a:lnTo>
                    <a:lnTo>
                      <a:pt x="206" y="239"/>
                    </a:lnTo>
                    <a:lnTo>
                      <a:pt x="206" y="239"/>
                    </a:lnTo>
                    <a:lnTo>
                      <a:pt x="185" y="239"/>
                    </a:lnTo>
                    <a:lnTo>
                      <a:pt x="185" y="265"/>
                    </a:lnTo>
                    <a:lnTo>
                      <a:pt x="206" y="265"/>
                    </a:lnTo>
                    <a:lnTo>
                      <a:pt x="206" y="296"/>
                    </a:lnTo>
                    <a:lnTo>
                      <a:pt x="206" y="296"/>
                    </a:lnTo>
                    <a:lnTo>
                      <a:pt x="185" y="296"/>
                    </a:lnTo>
                    <a:lnTo>
                      <a:pt x="185" y="317"/>
                    </a:lnTo>
                    <a:lnTo>
                      <a:pt x="206" y="317"/>
                    </a:lnTo>
                    <a:lnTo>
                      <a:pt x="206" y="346"/>
                    </a:lnTo>
                    <a:lnTo>
                      <a:pt x="206" y="346"/>
                    </a:lnTo>
                    <a:lnTo>
                      <a:pt x="185" y="346"/>
                    </a:lnTo>
                    <a:lnTo>
                      <a:pt x="185" y="369"/>
                    </a:lnTo>
                    <a:close/>
                    <a:moveTo>
                      <a:pt x="161" y="0"/>
                    </a:moveTo>
                    <a:lnTo>
                      <a:pt x="161" y="7"/>
                    </a:lnTo>
                    <a:lnTo>
                      <a:pt x="116" y="7"/>
                    </a:lnTo>
                    <a:lnTo>
                      <a:pt x="116" y="29"/>
                    </a:lnTo>
                    <a:lnTo>
                      <a:pt x="185" y="29"/>
                    </a:lnTo>
                    <a:lnTo>
                      <a:pt x="185" y="0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  <a:moveTo>
                      <a:pt x="116" y="369"/>
                    </a:moveTo>
                    <a:lnTo>
                      <a:pt x="185" y="369"/>
                    </a:lnTo>
                    <a:lnTo>
                      <a:pt x="185" y="346"/>
                    </a:lnTo>
                    <a:lnTo>
                      <a:pt x="161" y="346"/>
                    </a:lnTo>
                    <a:lnTo>
                      <a:pt x="161" y="317"/>
                    </a:lnTo>
                    <a:lnTo>
                      <a:pt x="185" y="317"/>
                    </a:lnTo>
                    <a:lnTo>
                      <a:pt x="185" y="296"/>
                    </a:lnTo>
                    <a:lnTo>
                      <a:pt x="161" y="296"/>
                    </a:lnTo>
                    <a:lnTo>
                      <a:pt x="161" y="265"/>
                    </a:lnTo>
                    <a:lnTo>
                      <a:pt x="185" y="265"/>
                    </a:lnTo>
                    <a:lnTo>
                      <a:pt x="185" y="239"/>
                    </a:lnTo>
                    <a:lnTo>
                      <a:pt x="116" y="239"/>
                    </a:lnTo>
                    <a:lnTo>
                      <a:pt x="116" y="265"/>
                    </a:lnTo>
                    <a:lnTo>
                      <a:pt x="138" y="265"/>
                    </a:lnTo>
                    <a:lnTo>
                      <a:pt x="138" y="296"/>
                    </a:lnTo>
                    <a:lnTo>
                      <a:pt x="138" y="296"/>
                    </a:lnTo>
                    <a:lnTo>
                      <a:pt x="116" y="296"/>
                    </a:lnTo>
                    <a:lnTo>
                      <a:pt x="116" y="317"/>
                    </a:lnTo>
                    <a:lnTo>
                      <a:pt x="138" y="317"/>
                    </a:lnTo>
                    <a:lnTo>
                      <a:pt x="138" y="346"/>
                    </a:lnTo>
                    <a:lnTo>
                      <a:pt x="138" y="346"/>
                    </a:lnTo>
                    <a:lnTo>
                      <a:pt x="116" y="346"/>
                    </a:lnTo>
                    <a:lnTo>
                      <a:pt x="116" y="369"/>
                    </a:lnTo>
                    <a:close/>
                    <a:moveTo>
                      <a:pt x="116" y="7"/>
                    </a:moveTo>
                    <a:lnTo>
                      <a:pt x="48" y="7"/>
                    </a:lnTo>
                    <a:lnTo>
                      <a:pt x="48" y="29"/>
                    </a:lnTo>
                    <a:lnTo>
                      <a:pt x="116" y="29"/>
                    </a:lnTo>
                    <a:lnTo>
                      <a:pt x="116" y="7"/>
                    </a:lnTo>
                    <a:lnTo>
                      <a:pt x="116" y="7"/>
                    </a:lnTo>
                    <a:close/>
                    <a:moveTo>
                      <a:pt x="48" y="369"/>
                    </a:moveTo>
                    <a:lnTo>
                      <a:pt x="116" y="369"/>
                    </a:lnTo>
                    <a:lnTo>
                      <a:pt x="116" y="346"/>
                    </a:lnTo>
                    <a:lnTo>
                      <a:pt x="93" y="346"/>
                    </a:lnTo>
                    <a:lnTo>
                      <a:pt x="93" y="317"/>
                    </a:lnTo>
                    <a:lnTo>
                      <a:pt x="116" y="317"/>
                    </a:lnTo>
                    <a:lnTo>
                      <a:pt x="116" y="296"/>
                    </a:lnTo>
                    <a:lnTo>
                      <a:pt x="93" y="296"/>
                    </a:lnTo>
                    <a:lnTo>
                      <a:pt x="93" y="265"/>
                    </a:lnTo>
                    <a:lnTo>
                      <a:pt x="116" y="265"/>
                    </a:lnTo>
                    <a:lnTo>
                      <a:pt x="116" y="239"/>
                    </a:lnTo>
                    <a:lnTo>
                      <a:pt x="48" y="239"/>
                    </a:lnTo>
                    <a:lnTo>
                      <a:pt x="48" y="265"/>
                    </a:lnTo>
                    <a:lnTo>
                      <a:pt x="69" y="265"/>
                    </a:lnTo>
                    <a:lnTo>
                      <a:pt x="69" y="296"/>
                    </a:lnTo>
                    <a:lnTo>
                      <a:pt x="69" y="296"/>
                    </a:lnTo>
                    <a:lnTo>
                      <a:pt x="48" y="296"/>
                    </a:lnTo>
                    <a:lnTo>
                      <a:pt x="48" y="317"/>
                    </a:lnTo>
                    <a:lnTo>
                      <a:pt x="69" y="317"/>
                    </a:lnTo>
                    <a:lnTo>
                      <a:pt x="69" y="346"/>
                    </a:lnTo>
                    <a:lnTo>
                      <a:pt x="69" y="346"/>
                    </a:lnTo>
                    <a:lnTo>
                      <a:pt x="48" y="346"/>
                    </a:lnTo>
                    <a:lnTo>
                      <a:pt x="48" y="369"/>
                    </a:lnTo>
                    <a:close/>
                    <a:moveTo>
                      <a:pt x="48" y="7"/>
                    </a:moveTo>
                    <a:lnTo>
                      <a:pt x="0" y="7"/>
                    </a:lnTo>
                    <a:lnTo>
                      <a:pt x="0" y="369"/>
                    </a:lnTo>
                    <a:lnTo>
                      <a:pt x="48" y="369"/>
                    </a:lnTo>
                    <a:lnTo>
                      <a:pt x="48" y="346"/>
                    </a:lnTo>
                    <a:lnTo>
                      <a:pt x="26" y="346"/>
                    </a:lnTo>
                    <a:lnTo>
                      <a:pt x="26" y="317"/>
                    </a:lnTo>
                    <a:lnTo>
                      <a:pt x="48" y="317"/>
                    </a:lnTo>
                    <a:lnTo>
                      <a:pt x="48" y="296"/>
                    </a:lnTo>
                    <a:lnTo>
                      <a:pt x="26" y="296"/>
                    </a:lnTo>
                    <a:lnTo>
                      <a:pt x="26" y="265"/>
                    </a:lnTo>
                    <a:lnTo>
                      <a:pt x="48" y="265"/>
                    </a:lnTo>
                    <a:lnTo>
                      <a:pt x="48" y="239"/>
                    </a:lnTo>
                    <a:lnTo>
                      <a:pt x="26" y="239"/>
                    </a:lnTo>
                    <a:lnTo>
                      <a:pt x="26" y="29"/>
                    </a:lnTo>
                    <a:lnTo>
                      <a:pt x="48" y="29"/>
                    </a:lnTo>
                    <a:lnTo>
                      <a:pt x="4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31" name="Freeform 166">
                <a:extLst>
                  <a:ext uri="{FF2B5EF4-FFF2-40B4-BE49-F238E27FC236}">
                    <a16:creationId xmlns:a16="http://schemas.microsoft.com/office/drawing/2014/main" id="{FAED81FD-1876-47FA-A870-E96D08BED1AD}"/>
                  </a:ext>
                </a:extLst>
              </p:cNvPr>
              <p:cNvSpPr/>
              <p:nvPr/>
            </p:nvSpPr>
            <p:spPr bwMode="auto">
              <a:xfrm>
                <a:off x="-2863850" y="-300038"/>
                <a:ext cx="254000" cy="112713"/>
              </a:xfrm>
              <a:custGeom>
                <a:avLst/>
                <a:gdLst>
                  <a:gd name="T0" fmla="*/ 0 w 160"/>
                  <a:gd name="T1" fmla="*/ 40 h 71"/>
                  <a:gd name="T2" fmla="*/ 61 w 160"/>
                  <a:gd name="T3" fmla="*/ 71 h 71"/>
                  <a:gd name="T4" fmla="*/ 160 w 160"/>
                  <a:gd name="T5" fmla="*/ 71 h 71"/>
                  <a:gd name="T6" fmla="*/ 18 w 160"/>
                  <a:gd name="T7" fmla="*/ 0 h 71"/>
                  <a:gd name="T8" fmla="*/ 0 w 160"/>
                  <a:gd name="T9" fmla="*/ 4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71">
                    <a:moveTo>
                      <a:pt x="0" y="40"/>
                    </a:moveTo>
                    <a:lnTo>
                      <a:pt x="61" y="71"/>
                    </a:lnTo>
                    <a:lnTo>
                      <a:pt x="160" y="71"/>
                    </a:lnTo>
                    <a:lnTo>
                      <a:pt x="18" y="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32" name="Freeform 167">
                <a:extLst>
                  <a:ext uri="{FF2B5EF4-FFF2-40B4-BE49-F238E27FC236}">
                    <a16:creationId xmlns:a16="http://schemas.microsoft.com/office/drawing/2014/main" id="{18B7016C-F4A0-4EC6-AA1D-2DB4777961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63850" y="-169863"/>
                <a:ext cx="615950" cy="307975"/>
              </a:xfrm>
              <a:custGeom>
                <a:avLst/>
                <a:gdLst>
                  <a:gd name="T0" fmla="*/ 156 w 388"/>
                  <a:gd name="T1" fmla="*/ 194 h 194"/>
                  <a:gd name="T2" fmla="*/ 312 w 388"/>
                  <a:gd name="T3" fmla="*/ 194 h 194"/>
                  <a:gd name="T4" fmla="*/ 312 w 388"/>
                  <a:gd name="T5" fmla="*/ 156 h 194"/>
                  <a:gd name="T6" fmla="*/ 388 w 388"/>
                  <a:gd name="T7" fmla="*/ 156 h 194"/>
                  <a:gd name="T8" fmla="*/ 388 w 388"/>
                  <a:gd name="T9" fmla="*/ 38 h 194"/>
                  <a:gd name="T10" fmla="*/ 312 w 388"/>
                  <a:gd name="T11" fmla="*/ 38 h 194"/>
                  <a:gd name="T12" fmla="*/ 312 w 388"/>
                  <a:gd name="T13" fmla="*/ 0 h 194"/>
                  <a:gd name="T14" fmla="*/ 182 w 388"/>
                  <a:gd name="T15" fmla="*/ 0 h 194"/>
                  <a:gd name="T16" fmla="*/ 156 w 388"/>
                  <a:gd name="T17" fmla="*/ 0 h 194"/>
                  <a:gd name="T18" fmla="*/ 156 w 388"/>
                  <a:gd name="T19" fmla="*/ 76 h 194"/>
                  <a:gd name="T20" fmla="*/ 234 w 388"/>
                  <a:gd name="T21" fmla="*/ 76 h 194"/>
                  <a:gd name="T22" fmla="*/ 234 w 388"/>
                  <a:gd name="T23" fmla="*/ 119 h 194"/>
                  <a:gd name="T24" fmla="*/ 156 w 388"/>
                  <a:gd name="T25" fmla="*/ 119 h 194"/>
                  <a:gd name="T26" fmla="*/ 156 w 388"/>
                  <a:gd name="T27" fmla="*/ 194 h 194"/>
                  <a:gd name="T28" fmla="*/ 0 w 388"/>
                  <a:gd name="T29" fmla="*/ 194 h 194"/>
                  <a:gd name="T30" fmla="*/ 156 w 388"/>
                  <a:gd name="T31" fmla="*/ 194 h 194"/>
                  <a:gd name="T32" fmla="*/ 156 w 388"/>
                  <a:gd name="T33" fmla="*/ 119 h 194"/>
                  <a:gd name="T34" fmla="*/ 78 w 388"/>
                  <a:gd name="T35" fmla="*/ 119 h 194"/>
                  <a:gd name="T36" fmla="*/ 78 w 388"/>
                  <a:gd name="T37" fmla="*/ 76 h 194"/>
                  <a:gd name="T38" fmla="*/ 78 w 388"/>
                  <a:gd name="T39" fmla="*/ 76 h 194"/>
                  <a:gd name="T40" fmla="*/ 156 w 388"/>
                  <a:gd name="T41" fmla="*/ 76 h 194"/>
                  <a:gd name="T42" fmla="*/ 156 w 388"/>
                  <a:gd name="T43" fmla="*/ 0 h 194"/>
                  <a:gd name="T44" fmla="*/ 82 w 388"/>
                  <a:gd name="T45" fmla="*/ 0 h 194"/>
                  <a:gd name="T46" fmla="*/ 0 w 388"/>
                  <a:gd name="T47" fmla="*/ 0 h 194"/>
                  <a:gd name="T48" fmla="*/ 0 w 388"/>
                  <a:gd name="T4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88" h="194">
                    <a:moveTo>
                      <a:pt x="156" y="194"/>
                    </a:moveTo>
                    <a:lnTo>
                      <a:pt x="312" y="194"/>
                    </a:lnTo>
                    <a:lnTo>
                      <a:pt x="312" y="156"/>
                    </a:lnTo>
                    <a:lnTo>
                      <a:pt x="388" y="156"/>
                    </a:lnTo>
                    <a:lnTo>
                      <a:pt x="388" y="38"/>
                    </a:lnTo>
                    <a:lnTo>
                      <a:pt x="312" y="38"/>
                    </a:lnTo>
                    <a:lnTo>
                      <a:pt x="312" y="0"/>
                    </a:lnTo>
                    <a:lnTo>
                      <a:pt x="182" y="0"/>
                    </a:lnTo>
                    <a:lnTo>
                      <a:pt x="156" y="0"/>
                    </a:lnTo>
                    <a:lnTo>
                      <a:pt x="156" y="76"/>
                    </a:lnTo>
                    <a:lnTo>
                      <a:pt x="234" y="76"/>
                    </a:lnTo>
                    <a:lnTo>
                      <a:pt x="234" y="119"/>
                    </a:lnTo>
                    <a:lnTo>
                      <a:pt x="156" y="119"/>
                    </a:lnTo>
                    <a:lnTo>
                      <a:pt x="156" y="194"/>
                    </a:lnTo>
                    <a:close/>
                    <a:moveTo>
                      <a:pt x="0" y="194"/>
                    </a:moveTo>
                    <a:lnTo>
                      <a:pt x="156" y="194"/>
                    </a:lnTo>
                    <a:lnTo>
                      <a:pt x="156" y="119"/>
                    </a:lnTo>
                    <a:lnTo>
                      <a:pt x="78" y="119"/>
                    </a:lnTo>
                    <a:lnTo>
                      <a:pt x="78" y="76"/>
                    </a:lnTo>
                    <a:lnTo>
                      <a:pt x="78" y="76"/>
                    </a:lnTo>
                    <a:lnTo>
                      <a:pt x="156" y="76"/>
                    </a:lnTo>
                    <a:lnTo>
                      <a:pt x="156" y="0"/>
                    </a:lnTo>
                    <a:lnTo>
                      <a:pt x="82" y="0"/>
                    </a:lnTo>
                    <a:lnTo>
                      <a:pt x="0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33" name="Freeform 168">
                <a:extLst>
                  <a:ext uri="{FF2B5EF4-FFF2-40B4-BE49-F238E27FC236}">
                    <a16:creationId xmlns:a16="http://schemas.microsoft.com/office/drawing/2014/main" id="{DCDCE640-9B18-4117-9563-0FCA670431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05413" y="8448675"/>
                <a:ext cx="444500" cy="349250"/>
              </a:xfrm>
              <a:custGeom>
                <a:avLst/>
                <a:gdLst>
                  <a:gd name="T0" fmla="*/ 93 w 118"/>
                  <a:gd name="T1" fmla="*/ 93 h 93"/>
                  <a:gd name="T2" fmla="*/ 93 w 118"/>
                  <a:gd name="T3" fmla="*/ 61 h 93"/>
                  <a:gd name="T4" fmla="*/ 109 w 118"/>
                  <a:gd name="T5" fmla="*/ 47 h 93"/>
                  <a:gd name="T6" fmla="*/ 118 w 118"/>
                  <a:gd name="T7" fmla="*/ 47 h 93"/>
                  <a:gd name="T8" fmla="*/ 118 w 118"/>
                  <a:gd name="T9" fmla="*/ 12 h 93"/>
                  <a:gd name="T10" fmla="*/ 105 w 118"/>
                  <a:gd name="T11" fmla="*/ 0 h 93"/>
                  <a:gd name="T12" fmla="*/ 76 w 118"/>
                  <a:gd name="T13" fmla="*/ 0 h 93"/>
                  <a:gd name="T14" fmla="*/ 76 w 118"/>
                  <a:gd name="T15" fmla="*/ 15 h 93"/>
                  <a:gd name="T16" fmla="*/ 87 w 118"/>
                  <a:gd name="T17" fmla="*/ 25 h 93"/>
                  <a:gd name="T18" fmla="*/ 76 w 118"/>
                  <a:gd name="T19" fmla="*/ 36 h 93"/>
                  <a:gd name="T20" fmla="*/ 76 w 118"/>
                  <a:gd name="T21" fmla="*/ 43 h 93"/>
                  <a:gd name="T22" fmla="*/ 87 w 118"/>
                  <a:gd name="T23" fmla="*/ 53 h 93"/>
                  <a:gd name="T24" fmla="*/ 76 w 118"/>
                  <a:gd name="T25" fmla="*/ 64 h 93"/>
                  <a:gd name="T26" fmla="*/ 76 w 118"/>
                  <a:gd name="T27" fmla="*/ 93 h 93"/>
                  <a:gd name="T28" fmla="*/ 93 w 118"/>
                  <a:gd name="T29" fmla="*/ 93 h 93"/>
                  <a:gd name="T30" fmla="*/ 76 w 118"/>
                  <a:gd name="T31" fmla="*/ 0 h 93"/>
                  <a:gd name="T32" fmla="*/ 42 w 118"/>
                  <a:gd name="T33" fmla="*/ 0 h 93"/>
                  <a:gd name="T34" fmla="*/ 42 w 118"/>
                  <a:gd name="T35" fmla="*/ 15 h 93"/>
                  <a:gd name="T36" fmla="*/ 42 w 118"/>
                  <a:gd name="T37" fmla="*/ 15 h 93"/>
                  <a:gd name="T38" fmla="*/ 53 w 118"/>
                  <a:gd name="T39" fmla="*/ 25 h 93"/>
                  <a:gd name="T40" fmla="*/ 42 w 118"/>
                  <a:gd name="T41" fmla="*/ 36 h 93"/>
                  <a:gd name="T42" fmla="*/ 42 w 118"/>
                  <a:gd name="T43" fmla="*/ 43 h 93"/>
                  <a:gd name="T44" fmla="*/ 42 w 118"/>
                  <a:gd name="T45" fmla="*/ 43 h 93"/>
                  <a:gd name="T46" fmla="*/ 53 w 118"/>
                  <a:gd name="T47" fmla="*/ 53 h 93"/>
                  <a:gd name="T48" fmla="*/ 42 w 118"/>
                  <a:gd name="T49" fmla="*/ 64 h 93"/>
                  <a:gd name="T50" fmla="*/ 42 w 118"/>
                  <a:gd name="T51" fmla="*/ 93 h 93"/>
                  <a:gd name="T52" fmla="*/ 76 w 118"/>
                  <a:gd name="T53" fmla="*/ 93 h 93"/>
                  <a:gd name="T54" fmla="*/ 76 w 118"/>
                  <a:gd name="T55" fmla="*/ 64 h 93"/>
                  <a:gd name="T56" fmla="*/ 76 w 118"/>
                  <a:gd name="T57" fmla="*/ 64 h 93"/>
                  <a:gd name="T58" fmla="*/ 65 w 118"/>
                  <a:gd name="T59" fmla="*/ 53 h 93"/>
                  <a:gd name="T60" fmla="*/ 76 w 118"/>
                  <a:gd name="T61" fmla="*/ 43 h 93"/>
                  <a:gd name="T62" fmla="*/ 76 w 118"/>
                  <a:gd name="T63" fmla="*/ 43 h 93"/>
                  <a:gd name="T64" fmla="*/ 76 w 118"/>
                  <a:gd name="T65" fmla="*/ 43 h 93"/>
                  <a:gd name="T66" fmla="*/ 76 w 118"/>
                  <a:gd name="T67" fmla="*/ 36 h 93"/>
                  <a:gd name="T68" fmla="*/ 76 w 118"/>
                  <a:gd name="T69" fmla="*/ 36 h 93"/>
                  <a:gd name="T70" fmla="*/ 65 w 118"/>
                  <a:gd name="T71" fmla="*/ 25 h 93"/>
                  <a:gd name="T72" fmla="*/ 76 w 118"/>
                  <a:gd name="T73" fmla="*/ 15 h 93"/>
                  <a:gd name="T74" fmla="*/ 76 w 118"/>
                  <a:gd name="T75" fmla="*/ 15 h 93"/>
                  <a:gd name="T76" fmla="*/ 76 w 118"/>
                  <a:gd name="T77" fmla="*/ 15 h 93"/>
                  <a:gd name="T78" fmla="*/ 76 w 118"/>
                  <a:gd name="T79" fmla="*/ 0 h 93"/>
                  <a:gd name="T80" fmla="*/ 42 w 118"/>
                  <a:gd name="T81" fmla="*/ 0 h 93"/>
                  <a:gd name="T82" fmla="*/ 13 w 118"/>
                  <a:gd name="T83" fmla="*/ 0 h 93"/>
                  <a:gd name="T84" fmla="*/ 0 w 118"/>
                  <a:gd name="T85" fmla="*/ 12 h 93"/>
                  <a:gd name="T86" fmla="*/ 0 w 118"/>
                  <a:gd name="T87" fmla="*/ 47 h 93"/>
                  <a:gd name="T88" fmla="*/ 10 w 118"/>
                  <a:gd name="T89" fmla="*/ 47 h 93"/>
                  <a:gd name="T90" fmla="*/ 25 w 118"/>
                  <a:gd name="T91" fmla="*/ 61 h 93"/>
                  <a:gd name="T92" fmla="*/ 25 w 118"/>
                  <a:gd name="T93" fmla="*/ 93 h 93"/>
                  <a:gd name="T94" fmla="*/ 42 w 118"/>
                  <a:gd name="T95" fmla="*/ 93 h 93"/>
                  <a:gd name="T96" fmla="*/ 42 w 118"/>
                  <a:gd name="T97" fmla="*/ 64 h 93"/>
                  <a:gd name="T98" fmla="*/ 32 w 118"/>
                  <a:gd name="T99" fmla="*/ 53 h 93"/>
                  <a:gd name="T100" fmla="*/ 42 w 118"/>
                  <a:gd name="T101" fmla="*/ 43 h 93"/>
                  <a:gd name="T102" fmla="*/ 42 w 118"/>
                  <a:gd name="T103" fmla="*/ 36 h 93"/>
                  <a:gd name="T104" fmla="*/ 32 w 118"/>
                  <a:gd name="T105" fmla="*/ 25 h 93"/>
                  <a:gd name="T106" fmla="*/ 42 w 118"/>
                  <a:gd name="T107" fmla="*/ 15 h 93"/>
                  <a:gd name="T108" fmla="*/ 42 w 118"/>
                  <a:gd name="T109" fmla="*/ 0 h 93"/>
                  <a:gd name="T110" fmla="*/ 42 w 118"/>
                  <a:gd name="T111" fmla="*/ 15 h 93"/>
                  <a:gd name="T112" fmla="*/ 42 w 118"/>
                  <a:gd name="T113" fmla="*/ 15 h 93"/>
                  <a:gd name="T114" fmla="*/ 42 w 118"/>
                  <a:gd name="T115" fmla="*/ 43 h 93"/>
                  <a:gd name="T116" fmla="*/ 42 w 118"/>
                  <a:gd name="T117" fmla="*/ 4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8" h="93">
                    <a:moveTo>
                      <a:pt x="93" y="93"/>
                    </a:moveTo>
                    <a:cubicBezTo>
                      <a:pt x="93" y="61"/>
                      <a:pt x="93" y="61"/>
                      <a:pt x="93" y="61"/>
                    </a:cubicBezTo>
                    <a:cubicBezTo>
                      <a:pt x="93" y="52"/>
                      <a:pt x="99" y="47"/>
                      <a:pt x="109" y="47"/>
                    </a:cubicBezTo>
                    <a:cubicBezTo>
                      <a:pt x="118" y="47"/>
                      <a:pt x="118" y="47"/>
                      <a:pt x="118" y="47"/>
                    </a:cubicBezTo>
                    <a:cubicBezTo>
                      <a:pt x="118" y="12"/>
                      <a:pt x="118" y="12"/>
                      <a:pt x="118" y="12"/>
                    </a:cubicBezTo>
                    <a:cubicBezTo>
                      <a:pt x="118" y="5"/>
                      <a:pt x="112" y="0"/>
                      <a:pt x="105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82" y="15"/>
                      <a:pt x="87" y="19"/>
                      <a:pt x="87" y="25"/>
                    </a:cubicBezTo>
                    <a:cubicBezTo>
                      <a:pt x="87" y="31"/>
                      <a:pt x="82" y="36"/>
                      <a:pt x="76" y="3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82" y="43"/>
                      <a:pt x="87" y="47"/>
                      <a:pt x="87" y="53"/>
                    </a:cubicBezTo>
                    <a:cubicBezTo>
                      <a:pt x="87" y="59"/>
                      <a:pt x="82" y="64"/>
                      <a:pt x="76" y="64"/>
                    </a:cubicBezTo>
                    <a:cubicBezTo>
                      <a:pt x="76" y="93"/>
                      <a:pt x="76" y="93"/>
                      <a:pt x="76" y="93"/>
                    </a:cubicBezTo>
                    <a:lnTo>
                      <a:pt x="93" y="93"/>
                    </a:lnTo>
                    <a:close/>
                    <a:moveTo>
                      <a:pt x="76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8" y="15"/>
                      <a:pt x="53" y="19"/>
                      <a:pt x="53" y="25"/>
                    </a:cubicBezTo>
                    <a:cubicBezTo>
                      <a:pt x="53" y="31"/>
                      <a:pt x="48" y="36"/>
                      <a:pt x="42" y="36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8" y="43"/>
                      <a:pt x="53" y="47"/>
                      <a:pt x="53" y="53"/>
                    </a:cubicBezTo>
                    <a:cubicBezTo>
                      <a:pt x="53" y="59"/>
                      <a:pt x="48" y="64"/>
                      <a:pt x="42" y="64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76" y="93"/>
                      <a:pt x="76" y="93"/>
                      <a:pt x="76" y="93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70" y="64"/>
                      <a:pt x="65" y="59"/>
                      <a:pt x="65" y="53"/>
                    </a:cubicBezTo>
                    <a:cubicBezTo>
                      <a:pt x="65" y="47"/>
                      <a:pt x="70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0" y="36"/>
                      <a:pt x="65" y="31"/>
                      <a:pt x="65" y="25"/>
                    </a:cubicBezTo>
                    <a:cubicBezTo>
                      <a:pt x="65" y="19"/>
                      <a:pt x="70" y="15"/>
                      <a:pt x="76" y="15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76" y="15"/>
                      <a:pt x="76" y="15"/>
                      <a:pt x="76" y="15"/>
                    </a:cubicBezTo>
                    <a:lnTo>
                      <a:pt x="76" y="0"/>
                    </a:lnTo>
                    <a:close/>
                    <a:moveTo>
                      <a:pt x="42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20" y="47"/>
                      <a:pt x="25" y="52"/>
                      <a:pt x="25" y="61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6" y="64"/>
                      <a:pt x="32" y="59"/>
                      <a:pt x="32" y="53"/>
                    </a:cubicBezTo>
                    <a:cubicBezTo>
                      <a:pt x="32" y="47"/>
                      <a:pt x="36" y="43"/>
                      <a:pt x="42" y="43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36" y="36"/>
                      <a:pt x="32" y="31"/>
                      <a:pt x="32" y="25"/>
                    </a:cubicBezTo>
                    <a:cubicBezTo>
                      <a:pt x="32" y="19"/>
                      <a:pt x="36" y="15"/>
                      <a:pt x="42" y="15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  <a:moveTo>
                      <a:pt x="42" y="15"/>
                    </a:moveTo>
                    <a:cubicBezTo>
                      <a:pt x="42" y="15"/>
                      <a:pt x="42" y="15"/>
                      <a:pt x="42" y="15"/>
                    </a:cubicBezTo>
                    <a:close/>
                    <a:moveTo>
                      <a:pt x="42" y="43"/>
                    </a:moveTo>
                    <a:cubicBezTo>
                      <a:pt x="42" y="43"/>
                      <a:pt x="42" y="43"/>
                      <a:pt x="42" y="4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34" name="Freeform 169">
                <a:extLst>
                  <a:ext uri="{FF2B5EF4-FFF2-40B4-BE49-F238E27FC236}">
                    <a16:creationId xmlns:a16="http://schemas.microsoft.com/office/drawing/2014/main" id="{E25D957F-779D-468A-AAB7-BA71A03977E6}"/>
                  </a:ext>
                </a:extLst>
              </p:cNvPr>
              <p:cNvSpPr/>
              <p:nvPr/>
            </p:nvSpPr>
            <p:spPr bwMode="auto">
              <a:xfrm>
                <a:off x="-5283200" y="8639175"/>
                <a:ext cx="600075" cy="319088"/>
              </a:xfrm>
              <a:custGeom>
                <a:avLst/>
                <a:gdLst>
                  <a:gd name="T0" fmla="*/ 150 w 160"/>
                  <a:gd name="T1" fmla="*/ 0 h 85"/>
                  <a:gd name="T2" fmla="*/ 139 w 160"/>
                  <a:gd name="T3" fmla="*/ 0 h 85"/>
                  <a:gd name="T4" fmla="*/ 130 w 160"/>
                  <a:gd name="T5" fmla="*/ 0 h 85"/>
                  <a:gd name="T6" fmla="*/ 119 w 160"/>
                  <a:gd name="T7" fmla="*/ 10 h 85"/>
                  <a:gd name="T8" fmla="*/ 119 w 160"/>
                  <a:gd name="T9" fmla="*/ 47 h 85"/>
                  <a:gd name="T10" fmla="*/ 42 w 160"/>
                  <a:gd name="T11" fmla="*/ 47 h 85"/>
                  <a:gd name="T12" fmla="*/ 42 w 160"/>
                  <a:gd name="T13" fmla="*/ 10 h 85"/>
                  <a:gd name="T14" fmla="*/ 31 w 160"/>
                  <a:gd name="T15" fmla="*/ 0 h 85"/>
                  <a:gd name="T16" fmla="*/ 21 w 160"/>
                  <a:gd name="T17" fmla="*/ 0 h 85"/>
                  <a:gd name="T18" fmla="*/ 11 w 160"/>
                  <a:gd name="T19" fmla="*/ 0 h 85"/>
                  <a:gd name="T20" fmla="*/ 0 w 160"/>
                  <a:gd name="T21" fmla="*/ 10 h 85"/>
                  <a:gd name="T22" fmla="*/ 0 w 160"/>
                  <a:gd name="T23" fmla="*/ 63 h 85"/>
                  <a:gd name="T24" fmla="*/ 15 w 160"/>
                  <a:gd name="T25" fmla="*/ 79 h 85"/>
                  <a:gd name="T26" fmla="*/ 16 w 160"/>
                  <a:gd name="T27" fmla="*/ 80 h 85"/>
                  <a:gd name="T28" fmla="*/ 17 w 160"/>
                  <a:gd name="T29" fmla="*/ 83 h 85"/>
                  <a:gd name="T30" fmla="*/ 22 w 160"/>
                  <a:gd name="T31" fmla="*/ 85 h 85"/>
                  <a:gd name="T32" fmla="*/ 25 w 160"/>
                  <a:gd name="T33" fmla="*/ 85 h 85"/>
                  <a:gd name="T34" fmla="*/ 30 w 160"/>
                  <a:gd name="T35" fmla="*/ 83 h 85"/>
                  <a:gd name="T36" fmla="*/ 31 w 160"/>
                  <a:gd name="T37" fmla="*/ 80 h 85"/>
                  <a:gd name="T38" fmla="*/ 31 w 160"/>
                  <a:gd name="T39" fmla="*/ 79 h 85"/>
                  <a:gd name="T40" fmla="*/ 129 w 160"/>
                  <a:gd name="T41" fmla="*/ 79 h 85"/>
                  <a:gd name="T42" fmla="*/ 129 w 160"/>
                  <a:gd name="T43" fmla="*/ 80 h 85"/>
                  <a:gd name="T44" fmla="*/ 130 w 160"/>
                  <a:gd name="T45" fmla="*/ 83 h 85"/>
                  <a:gd name="T46" fmla="*/ 135 w 160"/>
                  <a:gd name="T47" fmla="*/ 85 h 85"/>
                  <a:gd name="T48" fmla="*/ 138 w 160"/>
                  <a:gd name="T49" fmla="*/ 85 h 85"/>
                  <a:gd name="T50" fmla="*/ 143 w 160"/>
                  <a:gd name="T51" fmla="*/ 83 h 85"/>
                  <a:gd name="T52" fmla="*/ 144 w 160"/>
                  <a:gd name="T53" fmla="*/ 80 h 85"/>
                  <a:gd name="T54" fmla="*/ 145 w 160"/>
                  <a:gd name="T55" fmla="*/ 79 h 85"/>
                  <a:gd name="T56" fmla="*/ 150 w 160"/>
                  <a:gd name="T57" fmla="*/ 79 h 85"/>
                  <a:gd name="T58" fmla="*/ 160 w 160"/>
                  <a:gd name="T59" fmla="*/ 63 h 85"/>
                  <a:gd name="T60" fmla="*/ 160 w 160"/>
                  <a:gd name="T61" fmla="*/ 10 h 85"/>
                  <a:gd name="T62" fmla="*/ 150 w 160"/>
                  <a:gd name="T6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0" h="85">
                    <a:moveTo>
                      <a:pt x="150" y="0"/>
                    </a:moveTo>
                    <a:cubicBezTo>
                      <a:pt x="139" y="0"/>
                      <a:pt x="139" y="0"/>
                      <a:pt x="139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22" y="0"/>
                      <a:pt x="119" y="3"/>
                      <a:pt x="119" y="10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3"/>
                      <a:pt x="38" y="0"/>
                      <a:pt x="3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3"/>
                      <a:pt x="0" y="1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70"/>
                      <a:pt x="8" y="79"/>
                      <a:pt x="15" y="79"/>
                    </a:cubicBezTo>
                    <a:cubicBezTo>
                      <a:pt x="15" y="79"/>
                      <a:pt x="16" y="80"/>
                      <a:pt x="16" y="80"/>
                    </a:cubicBezTo>
                    <a:cubicBezTo>
                      <a:pt x="16" y="81"/>
                      <a:pt x="16" y="82"/>
                      <a:pt x="17" y="83"/>
                    </a:cubicBezTo>
                    <a:cubicBezTo>
                      <a:pt x="18" y="84"/>
                      <a:pt x="20" y="85"/>
                      <a:pt x="22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7" y="85"/>
                      <a:pt x="29" y="84"/>
                      <a:pt x="30" y="83"/>
                    </a:cubicBezTo>
                    <a:cubicBezTo>
                      <a:pt x="31" y="82"/>
                      <a:pt x="31" y="81"/>
                      <a:pt x="31" y="80"/>
                    </a:cubicBezTo>
                    <a:cubicBezTo>
                      <a:pt x="31" y="80"/>
                      <a:pt x="31" y="79"/>
                      <a:pt x="31" y="79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29" y="79"/>
                      <a:pt x="129" y="80"/>
                      <a:pt x="129" y="80"/>
                    </a:cubicBezTo>
                    <a:cubicBezTo>
                      <a:pt x="129" y="81"/>
                      <a:pt x="130" y="82"/>
                      <a:pt x="130" y="83"/>
                    </a:cubicBezTo>
                    <a:cubicBezTo>
                      <a:pt x="131" y="84"/>
                      <a:pt x="133" y="85"/>
                      <a:pt x="135" y="85"/>
                    </a:cubicBezTo>
                    <a:cubicBezTo>
                      <a:pt x="138" y="85"/>
                      <a:pt x="138" y="85"/>
                      <a:pt x="138" y="85"/>
                    </a:cubicBezTo>
                    <a:cubicBezTo>
                      <a:pt x="140" y="85"/>
                      <a:pt x="142" y="84"/>
                      <a:pt x="143" y="83"/>
                    </a:cubicBezTo>
                    <a:cubicBezTo>
                      <a:pt x="144" y="82"/>
                      <a:pt x="144" y="81"/>
                      <a:pt x="144" y="80"/>
                    </a:cubicBezTo>
                    <a:cubicBezTo>
                      <a:pt x="145" y="80"/>
                      <a:pt x="145" y="79"/>
                      <a:pt x="145" y="79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7" y="79"/>
                      <a:pt x="160" y="70"/>
                      <a:pt x="160" y="63"/>
                    </a:cubicBezTo>
                    <a:cubicBezTo>
                      <a:pt x="160" y="10"/>
                      <a:pt x="160" y="10"/>
                      <a:pt x="160" y="10"/>
                    </a:cubicBezTo>
                    <a:cubicBezTo>
                      <a:pt x="160" y="3"/>
                      <a:pt x="157" y="0"/>
                      <a:pt x="1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35" name="Oval 170">
                <a:extLst>
                  <a:ext uri="{FF2B5EF4-FFF2-40B4-BE49-F238E27FC236}">
                    <a16:creationId xmlns:a16="http://schemas.microsoft.com/office/drawing/2014/main" id="{9B2FF0BA-7F70-4408-9AD3-57DE566D7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068888" y="8520113"/>
                <a:ext cx="47625" cy="476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36" name="Oval 171">
                <a:extLst>
                  <a:ext uri="{FF2B5EF4-FFF2-40B4-BE49-F238E27FC236}">
                    <a16:creationId xmlns:a16="http://schemas.microsoft.com/office/drawing/2014/main" id="{F0FB8F14-2EF7-45B8-BC46-A3E4A9331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941888" y="8520113"/>
                <a:ext cx="44450" cy="476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37" name="Oval 172">
                <a:extLst>
                  <a:ext uri="{FF2B5EF4-FFF2-40B4-BE49-F238E27FC236}">
                    <a16:creationId xmlns:a16="http://schemas.microsoft.com/office/drawing/2014/main" id="{ADB98124-D438-4210-9251-DE54F6DF1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068888" y="8624888"/>
                <a:ext cx="47625" cy="49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38" name="Oval 173">
                <a:extLst>
                  <a:ext uri="{FF2B5EF4-FFF2-40B4-BE49-F238E27FC236}">
                    <a16:creationId xmlns:a16="http://schemas.microsoft.com/office/drawing/2014/main" id="{D9AA67F9-0826-4785-A827-50A970FC2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941888" y="8624888"/>
                <a:ext cx="44450" cy="49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39" name="Freeform 174">
                <a:extLst>
                  <a:ext uri="{FF2B5EF4-FFF2-40B4-BE49-F238E27FC236}">
                    <a16:creationId xmlns:a16="http://schemas.microsoft.com/office/drawing/2014/main" id="{F77EB1C3-0DDF-4D0D-A2FC-1E23A31173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709863" y="2819400"/>
                <a:ext cx="728663" cy="338138"/>
              </a:xfrm>
              <a:custGeom>
                <a:avLst/>
                <a:gdLst>
                  <a:gd name="T0" fmla="*/ 409 w 459"/>
                  <a:gd name="T1" fmla="*/ 0 h 213"/>
                  <a:gd name="T2" fmla="*/ 409 w 459"/>
                  <a:gd name="T3" fmla="*/ 71 h 213"/>
                  <a:gd name="T4" fmla="*/ 409 w 459"/>
                  <a:gd name="T5" fmla="*/ 71 h 213"/>
                  <a:gd name="T6" fmla="*/ 409 w 459"/>
                  <a:gd name="T7" fmla="*/ 31 h 213"/>
                  <a:gd name="T8" fmla="*/ 397 w 459"/>
                  <a:gd name="T9" fmla="*/ 90 h 213"/>
                  <a:gd name="T10" fmla="*/ 378 w 459"/>
                  <a:gd name="T11" fmla="*/ 154 h 213"/>
                  <a:gd name="T12" fmla="*/ 378 w 459"/>
                  <a:gd name="T13" fmla="*/ 194 h 213"/>
                  <a:gd name="T14" fmla="*/ 378 w 459"/>
                  <a:gd name="T15" fmla="*/ 194 h 213"/>
                  <a:gd name="T16" fmla="*/ 378 w 459"/>
                  <a:gd name="T17" fmla="*/ 0 h 213"/>
                  <a:gd name="T18" fmla="*/ 369 w 459"/>
                  <a:gd name="T19" fmla="*/ 71 h 213"/>
                  <a:gd name="T20" fmla="*/ 378 w 459"/>
                  <a:gd name="T21" fmla="*/ 130 h 213"/>
                  <a:gd name="T22" fmla="*/ 378 w 459"/>
                  <a:gd name="T23" fmla="*/ 0 h 213"/>
                  <a:gd name="T24" fmla="*/ 317 w 459"/>
                  <a:gd name="T25" fmla="*/ 194 h 213"/>
                  <a:gd name="T26" fmla="*/ 317 w 459"/>
                  <a:gd name="T27" fmla="*/ 0 h 213"/>
                  <a:gd name="T28" fmla="*/ 317 w 459"/>
                  <a:gd name="T29" fmla="*/ 130 h 213"/>
                  <a:gd name="T30" fmla="*/ 328 w 459"/>
                  <a:gd name="T31" fmla="*/ 71 h 213"/>
                  <a:gd name="T32" fmla="*/ 347 w 459"/>
                  <a:gd name="T33" fmla="*/ 0 h 213"/>
                  <a:gd name="T34" fmla="*/ 288 w 459"/>
                  <a:gd name="T35" fmla="*/ 194 h 213"/>
                  <a:gd name="T36" fmla="*/ 288 w 459"/>
                  <a:gd name="T37" fmla="*/ 0 h 213"/>
                  <a:gd name="T38" fmla="*/ 288 w 459"/>
                  <a:gd name="T39" fmla="*/ 71 h 213"/>
                  <a:gd name="T40" fmla="*/ 298 w 459"/>
                  <a:gd name="T41" fmla="*/ 130 h 213"/>
                  <a:gd name="T42" fmla="*/ 317 w 459"/>
                  <a:gd name="T43" fmla="*/ 0 h 213"/>
                  <a:gd name="T44" fmla="*/ 257 w 459"/>
                  <a:gd name="T45" fmla="*/ 194 h 213"/>
                  <a:gd name="T46" fmla="*/ 257 w 459"/>
                  <a:gd name="T47" fmla="*/ 0 h 213"/>
                  <a:gd name="T48" fmla="*/ 257 w 459"/>
                  <a:gd name="T49" fmla="*/ 130 h 213"/>
                  <a:gd name="T50" fmla="*/ 267 w 459"/>
                  <a:gd name="T51" fmla="*/ 71 h 213"/>
                  <a:gd name="T52" fmla="*/ 288 w 459"/>
                  <a:gd name="T53" fmla="*/ 0 h 213"/>
                  <a:gd name="T54" fmla="*/ 227 w 459"/>
                  <a:gd name="T55" fmla="*/ 194 h 213"/>
                  <a:gd name="T56" fmla="*/ 227 w 459"/>
                  <a:gd name="T57" fmla="*/ 0 h 213"/>
                  <a:gd name="T58" fmla="*/ 227 w 459"/>
                  <a:gd name="T59" fmla="*/ 71 h 213"/>
                  <a:gd name="T60" fmla="*/ 239 w 459"/>
                  <a:gd name="T61" fmla="*/ 130 h 213"/>
                  <a:gd name="T62" fmla="*/ 257 w 459"/>
                  <a:gd name="T63" fmla="*/ 0 h 213"/>
                  <a:gd name="T64" fmla="*/ 198 w 459"/>
                  <a:gd name="T65" fmla="*/ 194 h 213"/>
                  <a:gd name="T66" fmla="*/ 198 w 459"/>
                  <a:gd name="T67" fmla="*/ 0 h 213"/>
                  <a:gd name="T68" fmla="*/ 198 w 459"/>
                  <a:gd name="T69" fmla="*/ 130 h 213"/>
                  <a:gd name="T70" fmla="*/ 208 w 459"/>
                  <a:gd name="T71" fmla="*/ 71 h 213"/>
                  <a:gd name="T72" fmla="*/ 227 w 459"/>
                  <a:gd name="T73" fmla="*/ 0 h 213"/>
                  <a:gd name="T74" fmla="*/ 168 w 459"/>
                  <a:gd name="T75" fmla="*/ 194 h 213"/>
                  <a:gd name="T76" fmla="*/ 168 w 459"/>
                  <a:gd name="T77" fmla="*/ 0 h 213"/>
                  <a:gd name="T78" fmla="*/ 168 w 459"/>
                  <a:gd name="T79" fmla="*/ 71 h 213"/>
                  <a:gd name="T80" fmla="*/ 177 w 459"/>
                  <a:gd name="T81" fmla="*/ 130 h 213"/>
                  <a:gd name="T82" fmla="*/ 198 w 459"/>
                  <a:gd name="T83" fmla="*/ 0 h 213"/>
                  <a:gd name="T84" fmla="*/ 137 w 459"/>
                  <a:gd name="T85" fmla="*/ 194 h 213"/>
                  <a:gd name="T86" fmla="*/ 137 w 459"/>
                  <a:gd name="T87" fmla="*/ 0 h 213"/>
                  <a:gd name="T88" fmla="*/ 137 w 459"/>
                  <a:gd name="T89" fmla="*/ 130 h 213"/>
                  <a:gd name="T90" fmla="*/ 146 w 459"/>
                  <a:gd name="T91" fmla="*/ 71 h 213"/>
                  <a:gd name="T92" fmla="*/ 168 w 459"/>
                  <a:gd name="T93" fmla="*/ 0 h 213"/>
                  <a:gd name="T94" fmla="*/ 106 w 459"/>
                  <a:gd name="T95" fmla="*/ 194 h 213"/>
                  <a:gd name="T96" fmla="*/ 106 w 459"/>
                  <a:gd name="T97" fmla="*/ 0 h 213"/>
                  <a:gd name="T98" fmla="*/ 106 w 459"/>
                  <a:gd name="T99" fmla="*/ 71 h 213"/>
                  <a:gd name="T100" fmla="*/ 118 w 459"/>
                  <a:gd name="T101" fmla="*/ 130 h 213"/>
                  <a:gd name="T102" fmla="*/ 137 w 459"/>
                  <a:gd name="T103" fmla="*/ 0 h 213"/>
                  <a:gd name="T104" fmla="*/ 78 w 459"/>
                  <a:gd name="T105" fmla="*/ 194 h 213"/>
                  <a:gd name="T106" fmla="*/ 78 w 459"/>
                  <a:gd name="T107" fmla="*/ 0 h 213"/>
                  <a:gd name="T108" fmla="*/ 78 w 459"/>
                  <a:gd name="T109" fmla="*/ 130 h 213"/>
                  <a:gd name="T110" fmla="*/ 87 w 459"/>
                  <a:gd name="T111" fmla="*/ 71 h 213"/>
                  <a:gd name="T112" fmla="*/ 106 w 459"/>
                  <a:gd name="T113" fmla="*/ 0 h 213"/>
                  <a:gd name="T114" fmla="*/ 78 w 459"/>
                  <a:gd name="T115" fmla="*/ 154 h 213"/>
                  <a:gd name="T116" fmla="*/ 56 w 459"/>
                  <a:gd name="T117" fmla="*/ 90 h 213"/>
                  <a:gd name="T118" fmla="*/ 47 w 459"/>
                  <a:gd name="T119" fmla="*/ 31 h 213"/>
                  <a:gd name="T120" fmla="*/ 47 w 459"/>
                  <a:gd name="T121" fmla="*/ 213 h 213"/>
                  <a:gd name="T122" fmla="*/ 26 w 459"/>
                  <a:gd name="T123" fmla="*/ 71 h 213"/>
                  <a:gd name="T124" fmla="*/ 47 w 459"/>
                  <a:gd name="T12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59" h="213">
                    <a:moveTo>
                      <a:pt x="409" y="213"/>
                    </a:moveTo>
                    <a:lnTo>
                      <a:pt x="459" y="213"/>
                    </a:lnTo>
                    <a:lnTo>
                      <a:pt x="459" y="0"/>
                    </a:lnTo>
                    <a:lnTo>
                      <a:pt x="409" y="0"/>
                    </a:lnTo>
                    <a:lnTo>
                      <a:pt x="409" y="31"/>
                    </a:lnTo>
                    <a:lnTo>
                      <a:pt x="428" y="31"/>
                    </a:lnTo>
                    <a:lnTo>
                      <a:pt x="428" y="71"/>
                    </a:lnTo>
                    <a:lnTo>
                      <a:pt x="409" y="71"/>
                    </a:lnTo>
                    <a:lnTo>
                      <a:pt x="409" y="213"/>
                    </a:lnTo>
                    <a:close/>
                    <a:moveTo>
                      <a:pt x="378" y="213"/>
                    </a:moveTo>
                    <a:lnTo>
                      <a:pt x="409" y="213"/>
                    </a:lnTo>
                    <a:lnTo>
                      <a:pt x="409" y="71"/>
                    </a:lnTo>
                    <a:lnTo>
                      <a:pt x="388" y="71"/>
                    </a:lnTo>
                    <a:lnTo>
                      <a:pt x="388" y="31"/>
                    </a:lnTo>
                    <a:lnTo>
                      <a:pt x="388" y="31"/>
                    </a:lnTo>
                    <a:lnTo>
                      <a:pt x="409" y="31"/>
                    </a:lnTo>
                    <a:lnTo>
                      <a:pt x="409" y="0"/>
                    </a:lnTo>
                    <a:lnTo>
                      <a:pt x="378" y="0"/>
                    </a:lnTo>
                    <a:lnTo>
                      <a:pt x="378" y="90"/>
                    </a:lnTo>
                    <a:lnTo>
                      <a:pt x="397" y="90"/>
                    </a:lnTo>
                    <a:lnTo>
                      <a:pt x="397" y="130"/>
                    </a:lnTo>
                    <a:lnTo>
                      <a:pt x="397" y="130"/>
                    </a:lnTo>
                    <a:lnTo>
                      <a:pt x="378" y="130"/>
                    </a:lnTo>
                    <a:lnTo>
                      <a:pt x="378" y="154"/>
                    </a:lnTo>
                    <a:lnTo>
                      <a:pt x="378" y="154"/>
                    </a:lnTo>
                    <a:lnTo>
                      <a:pt x="378" y="194"/>
                    </a:lnTo>
                    <a:lnTo>
                      <a:pt x="378" y="194"/>
                    </a:lnTo>
                    <a:lnTo>
                      <a:pt x="378" y="194"/>
                    </a:lnTo>
                    <a:lnTo>
                      <a:pt x="378" y="213"/>
                    </a:lnTo>
                    <a:close/>
                    <a:moveTo>
                      <a:pt x="347" y="213"/>
                    </a:moveTo>
                    <a:lnTo>
                      <a:pt x="378" y="213"/>
                    </a:lnTo>
                    <a:lnTo>
                      <a:pt x="378" y="194"/>
                    </a:lnTo>
                    <a:lnTo>
                      <a:pt x="347" y="194"/>
                    </a:lnTo>
                    <a:lnTo>
                      <a:pt x="347" y="213"/>
                    </a:lnTo>
                    <a:lnTo>
                      <a:pt x="347" y="213"/>
                    </a:lnTo>
                    <a:close/>
                    <a:moveTo>
                      <a:pt x="378" y="0"/>
                    </a:moveTo>
                    <a:lnTo>
                      <a:pt x="347" y="0"/>
                    </a:lnTo>
                    <a:lnTo>
                      <a:pt x="347" y="31"/>
                    </a:lnTo>
                    <a:lnTo>
                      <a:pt x="369" y="31"/>
                    </a:lnTo>
                    <a:lnTo>
                      <a:pt x="369" y="71"/>
                    </a:lnTo>
                    <a:lnTo>
                      <a:pt x="347" y="71"/>
                    </a:lnTo>
                    <a:lnTo>
                      <a:pt x="347" y="154"/>
                    </a:lnTo>
                    <a:lnTo>
                      <a:pt x="378" y="154"/>
                    </a:lnTo>
                    <a:lnTo>
                      <a:pt x="378" y="130"/>
                    </a:lnTo>
                    <a:lnTo>
                      <a:pt x="357" y="130"/>
                    </a:lnTo>
                    <a:lnTo>
                      <a:pt x="357" y="90"/>
                    </a:lnTo>
                    <a:lnTo>
                      <a:pt x="378" y="90"/>
                    </a:lnTo>
                    <a:lnTo>
                      <a:pt x="378" y="0"/>
                    </a:lnTo>
                    <a:close/>
                    <a:moveTo>
                      <a:pt x="317" y="213"/>
                    </a:moveTo>
                    <a:lnTo>
                      <a:pt x="347" y="213"/>
                    </a:lnTo>
                    <a:lnTo>
                      <a:pt x="347" y="194"/>
                    </a:lnTo>
                    <a:lnTo>
                      <a:pt x="317" y="194"/>
                    </a:lnTo>
                    <a:lnTo>
                      <a:pt x="317" y="213"/>
                    </a:lnTo>
                    <a:lnTo>
                      <a:pt x="317" y="213"/>
                    </a:lnTo>
                    <a:close/>
                    <a:moveTo>
                      <a:pt x="347" y="0"/>
                    </a:moveTo>
                    <a:lnTo>
                      <a:pt x="317" y="0"/>
                    </a:lnTo>
                    <a:lnTo>
                      <a:pt x="317" y="90"/>
                    </a:lnTo>
                    <a:lnTo>
                      <a:pt x="338" y="90"/>
                    </a:lnTo>
                    <a:lnTo>
                      <a:pt x="338" y="130"/>
                    </a:lnTo>
                    <a:lnTo>
                      <a:pt x="317" y="130"/>
                    </a:lnTo>
                    <a:lnTo>
                      <a:pt x="317" y="154"/>
                    </a:lnTo>
                    <a:lnTo>
                      <a:pt x="347" y="154"/>
                    </a:lnTo>
                    <a:lnTo>
                      <a:pt x="347" y="71"/>
                    </a:lnTo>
                    <a:lnTo>
                      <a:pt x="328" y="71"/>
                    </a:lnTo>
                    <a:lnTo>
                      <a:pt x="328" y="31"/>
                    </a:lnTo>
                    <a:lnTo>
                      <a:pt x="328" y="31"/>
                    </a:lnTo>
                    <a:lnTo>
                      <a:pt x="347" y="31"/>
                    </a:lnTo>
                    <a:lnTo>
                      <a:pt x="347" y="0"/>
                    </a:lnTo>
                    <a:close/>
                    <a:moveTo>
                      <a:pt x="288" y="213"/>
                    </a:moveTo>
                    <a:lnTo>
                      <a:pt x="317" y="213"/>
                    </a:lnTo>
                    <a:lnTo>
                      <a:pt x="317" y="194"/>
                    </a:lnTo>
                    <a:lnTo>
                      <a:pt x="288" y="194"/>
                    </a:lnTo>
                    <a:lnTo>
                      <a:pt x="288" y="213"/>
                    </a:lnTo>
                    <a:lnTo>
                      <a:pt x="288" y="213"/>
                    </a:lnTo>
                    <a:close/>
                    <a:moveTo>
                      <a:pt x="317" y="0"/>
                    </a:moveTo>
                    <a:lnTo>
                      <a:pt x="288" y="0"/>
                    </a:lnTo>
                    <a:lnTo>
                      <a:pt x="288" y="31"/>
                    </a:lnTo>
                    <a:lnTo>
                      <a:pt x="307" y="31"/>
                    </a:lnTo>
                    <a:lnTo>
                      <a:pt x="307" y="71"/>
                    </a:lnTo>
                    <a:lnTo>
                      <a:pt x="288" y="71"/>
                    </a:lnTo>
                    <a:lnTo>
                      <a:pt x="288" y="154"/>
                    </a:lnTo>
                    <a:lnTo>
                      <a:pt x="317" y="154"/>
                    </a:lnTo>
                    <a:lnTo>
                      <a:pt x="317" y="130"/>
                    </a:lnTo>
                    <a:lnTo>
                      <a:pt x="298" y="130"/>
                    </a:lnTo>
                    <a:lnTo>
                      <a:pt x="298" y="130"/>
                    </a:lnTo>
                    <a:lnTo>
                      <a:pt x="298" y="90"/>
                    </a:lnTo>
                    <a:lnTo>
                      <a:pt x="317" y="90"/>
                    </a:lnTo>
                    <a:lnTo>
                      <a:pt x="317" y="0"/>
                    </a:lnTo>
                    <a:close/>
                    <a:moveTo>
                      <a:pt x="257" y="213"/>
                    </a:moveTo>
                    <a:lnTo>
                      <a:pt x="288" y="213"/>
                    </a:lnTo>
                    <a:lnTo>
                      <a:pt x="288" y="194"/>
                    </a:lnTo>
                    <a:lnTo>
                      <a:pt x="257" y="194"/>
                    </a:lnTo>
                    <a:lnTo>
                      <a:pt x="257" y="213"/>
                    </a:lnTo>
                    <a:lnTo>
                      <a:pt x="257" y="213"/>
                    </a:lnTo>
                    <a:close/>
                    <a:moveTo>
                      <a:pt x="288" y="0"/>
                    </a:moveTo>
                    <a:lnTo>
                      <a:pt x="257" y="0"/>
                    </a:lnTo>
                    <a:lnTo>
                      <a:pt x="257" y="90"/>
                    </a:lnTo>
                    <a:lnTo>
                      <a:pt x="276" y="90"/>
                    </a:lnTo>
                    <a:lnTo>
                      <a:pt x="276" y="130"/>
                    </a:lnTo>
                    <a:lnTo>
                      <a:pt x="257" y="130"/>
                    </a:lnTo>
                    <a:lnTo>
                      <a:pt x="257" y="154"/>
                    </a:lnTo>
                    <a:lnTo>
                      <a:pt x="288" y="154"/>
                    </a:lnTo>
                    <a:lnTo>
                      <a:pt x="288" y="71"/>
                    </a:lnTo>
                    <a:lnTo>
                      <a:pt x="267" y="71"/>
                    </a:lnTo>
                    <a:lnTo>
                      <a:pt x="267" y="31"/>
                    </a:lnTo>
                    <a:lnTo>
                      <a:pt x="267" y="31"/>
                    </a:lnTo>
                    <a:lnTo>
                      <a:pt x="288" y="31"/>
                    </a:lnTo>
                    <a:lnTo>
                      <a:pt x="288" y="0"/>
                    </a:lnTo>
                    <a:close/>
                    <a:moveTo>
                      <a:pt x="227" y="213"/>
                    </a:moveTo>
                    <a:lnTo>
                      <a:pt x="257" y="213"/>
                    </a:lnTo>
                    <a:lnTo>
                      <a:pt x="257" y="194"/>
                    </a:lnTo>
                    <a:lnTo>
                      <a:pt x="227" y="194"/>
                    </a:lnTo>
                    <a:lnTo>
                      <a:pt x="227" y="213"/>
                    </a:lnTo>
                    <a:lnTo>
                      <a:pt x="227" y="213"/>
                    </a:lnTo>
                    <a:close/>
                    <a:moveTo>
                      <a:pt x="257" y="0"/>
                    </a:moveTo>
                    <a:lnTo>
                      <a:pt x="227" y="0"/>
                    </a:lnTo>
                    <a:lnTo>
                      <a:pt x="227" y="31"/>
                    </a:lnTo>
                    <a:lnTo>
                      <a:pt x="248" y="31"/>
                    </a:lnTo>
                    <a:lnTo>
                      <a:pt x="248" y="71"/>
                    </a:lnTo>
                    <a:lnTo>
                      <a:pt x="227" y="71"/>
                    </a:lnTo>
                    <a:lnTo>
                      <a:pt x="227" y="154"/>
                    </a:lnTo>
                    <a:lnTo>
                      <a:pt x="257" y="154"/>
                    </a:lnTo>
                    <a:lnTo>
                      <a:pt x="257" y="130"/>
                    </a:lnTo>
                    <a:lnTo>
                      <a:pt x="239" y="130"/>
                    </a:lnTo>
                    <a:lnTo>
                      <a:pt x="239" y="130"/>
                    </a:lnTo>
                    <a:lnTo>
                      <a:pt x="239" y="90"/>
                    </a:lnTo>
                    <a:lnTo>
                      <a:pt x="257" y="90"/>
                    </a:lnTo>
                    <a:lnTo>
                      <a:pt x="257" y="0"/>
                    </a:lnTo>
                    <a:close/>
                    <a:moveTo>
                      <a:pt x="198" y="213"/>
                    </a:moveTo>
                    <a:lnTo>
                      <a:pt x="227" y="213"/>
                    </a:lnTo>
                    <a:lnTo>
                      <a:pt x="227" y="194"/>
                    </a:lnTo>
                    <a:lnTo>
                      <a:pt x="198" y="194"/>
                    </a:lnTo>
                    <a:lnTo>
                      <a:pt x="198" y="213"/>
                    </a:lnTo>
                    <a:lnTo>
                      <a:pt x="198" y="213"/>
                    </a:lnTo>
                    <a:close/>
                    <a:moveTo>
                      <a:pt x="227" y="0"/>
                    </a:moveTo>
                    <a:lnTo>
                      <a:pt x="198" y="0"/>
                    </a:lnTo>
                    <a:lnTo>
                      <a:pt x="198" y="90"/>
                    </a:lnTo>
                    <a:lnTo>
                      <a:pt x="217" y="90"/>
                    </a:lnTo>
                    <a:lnTo>
                      <a:pt x="217" y="130"/>
                    </a:lnTo>
                    <a:lnTo>
                      <a:pt x="198" y="130"/>
                    </a:lnTo>
                    <a:lnTo>
                      <a:pt x="198" y="154"/>
                    </a:lnTo>
                    <a:lnTo>
                      <a:pt x="227" y="154"/>
                    </a:lnTo>
                    <a:lnTo>
                      <a:pt x="227" y="71"/>
                    </a:lnTo>
                    <a:lnTo>
                      <a:pt x="208" y="71"/>
                    </a:lnTo>
                    <a:lnTo>
                      <a:pt x="208" y="31"/>
                    </a:lnTo>
                    <a:lnTo>
                      <a:pt x="208" y="31"/>
                    </a:lnTo>
                    <a:lnTo>
                      <a:pt x="227" y="31"/>
                    </a:lnTo>
                    <a:lnTo>
                      <a:pt x="227" y="0"/>
                    </a:lnTo>
                    <a:close/>
                    <a:moveTo>
                      <a:pt x="168" y="213"/>
                    </a:moveTo>
                    <a:lnTo>
                      <a:pt x="198" y="213"/>
                    </a:lnTo>
                    <a:lnTo>
                      <a:pt x="198" y="194"/>
                    </a:lnTo>
                    <a:lnTo>
                      <a:pt x="168" y="194"/>
                    </a:lnTo>
                    <a:lnTo>
                      <a:pt x="168" y="213"/>
                    </a:lnTo>
                    <a:lnTo>
                      <a:pt x="168" y="213"/>
                    </a:lnTo>
                    <a:close/>
                    <a:moveTo>
                      <a:pt x="198" y="0"/>
                    </a:moveTo>
                    <a:lnTo>
                      <a:pt x="168" y="0"/>
                    </a:lnTo>
                    <a:lnTo>
                      <a:pt x="168" y="31"/>
                    </a:lnTo>
                    <a:lnTo>
                      <a:pt x="186" y="31"/>
                    </a:lnTo>
                    <a:lnTo>
                      <a:pt x="186" y="71"/>
                    </a:lnTo>
                    <a:lnTo>
                      <a:pt x="168" y="71"/>
                    </a:lnTo>
                    <a:lnTo>
                      <a:pt x="168" y="154"/>
                    </a:lnTo>
                    <a:lnTo>
                      <a:pt x="198" y="154"/>
                    </a:lnTo>
                    <a:lnTo>
                      <a:pt x="198" y="130"/>
                    </a:lnTo>
                    <a:lnTo>
                      <a:pt x="177" y="130"/>
                    </a:lnTo>
                    <a:lnTo>
                      <a:pt x="177" y="130"/>
                    </a:lnTo>
                    <a:lnTo>
                      <a:pt x="177" y="90"/>
                    </a:lnTo>
                    <a:lnTo>
                      <a:pt x="198" y="90"/>
                    </a:lnTo>
                    <a:lnTo>
                      <a:pt x="198" y="0"/>
                    </a:lnTo>
                    <a:close/>
                    <a:moveTo>
                      <a:pt x="137" y="213"/>
                    </a:moveTo>
                    <a:lnTo>
                      <a:pt x="168" y="213"/>
                    </a:lnTo>
                    <a:lnTo>
                      <a:pt x="168" y="194"/>
                    </a:lnTo>
                    <a:lnTo>
                      <a:pt x="137" y="194"/>
                    </a:lnTo>
                    <a:lnTo>
                      <a:pt x="137" y="213"/>
                    </a:lnTo>
                    <a:lnTo>
                      <a:pt x="137" y="213"/>
                    </a:lnTo>
                    <a:close/>
                    <a:moveTo>
                      <a:pt x="168" y="0"/>
                    </a:moveTo>
                    <a:lnTo>
                      <a:pt x="137" y="0"/>
                    </a:lnTo>
                    <a:lnTo>
                      <a:pt x="137" y="90"/>
                    </a:lnTo>
                    <a:lnTo>
                      <a:pt x="158" y="90"/>
                    </a:lnTo>
                    <a:lnTo>
                      <a:pt x="158" y="130"/>
                    </a:lnTo>
                    <a:lnTo>
                      <a:pt x="137" y="130"/>
                    </a:lnTo>
                    <a:lnTo>
                      <a:pt x="137" y="154"/>
                    </a:lnTo>
                    <a:lnTo>
                      <a:pt x="168" y="154"/>
                    </a:lnTo>
                    <a:lnTo>
                      <a:pt x="168" y="71"/>
                    </a:lnTo>
                    <a:lnTo>
                      <a:pt x="146" y="71"/>
                    </a:lnTo>
                    <a:lnTo>
                      <a:pt x="146" y="31"/>
                    </a:lnTo>
                    <a:lnTo>
                      <a:pt x="146" y="31"/>
                    </a:lnTo>
                    <a:lnTo>
                      <a:pt x="168" y="31"/>
                    </a:lnTo>
                    <a:lnTo>
                      <a:pt x="168" y="0"/>
                    </a:lnTo>
                    <a:close/>
                    <a:moveTo>
                      <a:pt x="106" y="213"/>
                    </a:moveTo>
                    <a:lnTo>
                      <a:pt x="137" y="213"/>
                    </a:lnTo>
                    <a:lnTo>
                      <a:pt x="137" y="194"/>
                    </a:lnTo>
                    <a:lnTo>
                      <a:pt x="106" y="194"/>
                    </a:lnTo>
                    <a:lnTo>
                      <a:pt x="106" y="213"/>
                    </a:lnTo>
                    <a:lnTo>
                      <a:pt x="106" y="213"/>
                    </a:lnTo>
                    <a:close/>
                    <a:moveTo>
                      <a:pt x="137" y="0"/>
                    </a:moveTo>
                    <a:lnTo>
                      <a:pt x="106" y="0"/>
                    </a:lnTo>
                    <a:lnTo>
                      <a:pt x="106" y="31"/>
                    </a:lnTo>
                    <a:lnTo>
                      <a:pt x="127" y="31"/>
                    </a:lnTo>
                    <a:lnTo>
                      <a:pt x="127" y="71"/>
                    </a:lnTo>
                    <a:lnTo>
                      <a:pt x="106" y="71"/>
                    </a:lnTo>
                    <a:lnTo>
                      <a:pt x="106" y="154"/>
                    </a:lnTo>
                    <a:lnTo>
                      <a:pt x="137" y="154"/>
                    </a:lnTo>
                    <a:lnTo>
                      <a:pt x="137" y="130"/>
                    </a:lnTo>
                    <a:lnTo>
                      <a:pt x="118" y="130"/>
                    </a:lnTo>
                    <a:lnTo>
                      <a:pt x="118" y="130"/>
                    </a:lnTo>
                    <a:lnTo>
                      <a:pt x="118" y="90"/>
                    </a:lnTo>
                    <a:lnTo>
                      <a:pt x="137" y="90"/>
                    </a:lnTo>
                    <a:lnTo>
                      <a:pt x="137" y="0"/>
                    </a:lnTo>
                    <a:close/>
                    <a:moveTo>
                      <a:pt x="78" y="213"/>
                    </a:moveTo>
                    <a:lnTo>
                      <a:pt x="106" y="213"/>
                    </a:lnTo>
                    <a:lnTo>
                      <a:pt x="106" y="194"/>
                    </a:lnTo>
                    <a:lnTo>
                      <a:pt x="78" y="194"/>
                    </a:lnTo>
                    <a:lnTo>
                      <a:pt x="78" y="213"/>
                    </a:lnTo>
                    <a:lnTo>
                      <a:pt x="78" y="213"/>
                    </a:lnTo>
                    <a:close/>
                    <a:moveTo>
                      <a:pt x="106" y="0"/>
                    </a:moveTo>
                    <a:lnTo>
                      <a:pt x="78" y="0"/>
                    </a:lnTo>
                    <a:lnTo>
                      <a:pt x="78" y="90"/>
                    </a:lnTo>
                    <a:lnTo>
                      <a:pt x="97" y="90"/>
                    </a:lnTo>
                    <a:lnTo>
                      <a:pt x="97" y="130"/>
                    </a:lnTo>
                    <a:lnTo>
                      <a:pt x="78" y="130"/>
                    </a:lnTo>
                    <a:lnTo>
                      <a:pt x="78" y="154"/>
                    </a:lnTo>
                    <a:lnTo>
                      <a:pt x="106" y="154"/>
                    </a:lnTo>
                    <a:lnTo>
                      <a:pt x="106" y="71"/>
                    </a:lnTo>
                    <a:lnTo>
                      <a:pt x="87" y="71"/>
                    </a:lnTo>
                    <a:lnTo>
                      <a:pt x="87" y="31"/>
                    </a:lnTo>
                    <a:lnTo>
                      <a:pt x="87" y="31"/>
                    </a:lnTo>
                    <a:lnTo>
                      <a:pt x="106" y="31"/>
                    </a:lnTo>
                    <a:lnTo>
                      <a:pt x="106" y="0"/>
                    </a:lnTo>
                    <a:close/>
                    <a:moveTo>
                      <a:pt x="47" y="213"/>
                    </a:moveTo>
                    <a:lnTo>
                      <a:pt x="78" y="213"/>
                    </a:lnTo>
                    <a:lnTo>
                      <a:pt x="78" y="194"/>
                    </a:lnTo>
                    <a:lnTo>
                      <a:pt x="78" y="154"/>
                    </a:lnTo>
                    <a:lnTo>
                      <a:pt x="78" y="130"/>
                    </a:lnTo>
                    <a:lnTo>
                      <a:pt x="56" y="130"/>
                    </a:lnTo>
                    <a:lnTo>
                      <a:pt x="56" y="130"/>
                    </a:lnTo>
                    <a:lnTo>
                      <a:pt x="56" y="90"/>
                    </a:lnTo>
                    <a:lnTo>
                      <a:pt x="78" y="90"/>
                    </a:lnTo>
                    <a:lnTo>
                      <a:pt x="78" y="0"/>
                    </a:lnTo>
                    <a:lnTo>
                      <a:pt x="47" y="0"/>
                    </a:lnTo>
                    <a:lnTo>
                      <a:pt x="47" y="31"/>
                    </a:lnTo>
                    <a:lnTo>
                      <a:pt x="66" y="31"/>
                    </a:lnTo>
                    <a:lnTo>
                      <a:pt x="66" y="71"/>
                    </a:lnTo>
                    <a:lnTo>
                      <a:pt x="47" y="71"/>
                    </a:lnTo>
                    <a:lnTo>
                      <a:pt x="47" y="213"/>
                    </a:lnTo>
                    <a:close/>
                    <a:moveTo>
                      <a:pt x="0" y="213"/>
                    </a:moveTo>
                    <a:lnTo>
                      <a:pt x="47" y="213"/>
                    </a:lnTo>
                    <a:lnTo>
                      <a:pt x="47" y="71"/>
                    </a:lnTo>
                    <a:lnTo>
                      <a:pt x="26" y="71"/>
                    </a:lnTo>
                    <a:lnTo>
                      <a:pt x="26" y="31"/>
                    </a:lnTo>
                    <a:lnTo>
                      <a:pt x="26" y="31"/>
                    </a:lnTo>
                    <a:lnTo>
                      <a:pt x="47" y="31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2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40" name="Freeform 175">
                <a:extLst>
                  <a:ext uri="{FF2B5EF4-FFF2-40B4-BE49-F238E27FC236}">
                    <a16:creationId xmlns:a16="http://schemas.microsoft.com/office/drawing/2014/main" id="{79F88D36-9C8B-4586-B976-8F46CFE36BD0}"/>
                  </a:ext>
                </a:extLst>
              </p:cNvPr>
              <p:cNvSpPr/>
              <p:nvPr/>
            </p:nvSpPr>
            <p:spPr bwMode="auto">
              <a:xfrm>
                <a:off x="-2574925" y="2665412"/>
                <a:ext cx="420688" cy="101600"/>
              </a:xfrm>
              <a:custGeom>
                <a:avLst/>
                <a:gdLst>
                  <a:gd name="T0" fmla="*/ 0 w 112"/>
                  <a:gd name="T1" fmla="*/ 13 h 27"/>
                  <a:gd name="T2" fmla="*/ 8 w 112"/>
                  <a:gd name="T3" fmla="*/ 27 h 27"/>
                  <a:gd name="T4" fmla="*/ 56 w 112"/>
                  <a:gd name="T5" fmla="*/ 16 h 27"/>
                  <a:gd name="T6" fmla="*/ 104 w 112"/>
                  <a:gd name="T7" fmla="*/ 27 h 27"/>
                  <a:gd name="T8" fmla="*/ 112 w 112"/>
                  <a:gd name="T9" fmla="*/ 13 h 27"/>
                  <a:gd name="T10" fmla="*/ 56 w 112"/>
                  <a:gd name="T11" fmla="*/ 0 h 27"/>
                  <a:gd name="T12" fmla="*/ 0 w 112"/>
                  <a:gd name="T13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27">
                    <a:moveTo>
                      <a:pt x="0" y="13"/>
                    </a:moveTo>
                    <a:cubicBezTo>
                      <a:pt x="8" y="27"/>
                      <a:pt x="8" y="27"/>
                      <a:pt x="8" y="27"/>
                    </a:cubicBezTo>
                    <a:cubicBezTo>
                      <a:pt x="21" y="20"/>
                      <a:pt x="38" y="16"/>
                      <a:pt x="56" y="16"/>
                    </a:cubicBezTo>
                    <a:cubicBezTo>
                      <a:pt x="74" y="16"/>
                      <a:pt x="91" y="20"/>
                      <a:pt x="104" y="27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96" y="5"/>
                      <a:pt x="76" y="0"/>
                      <a:pt x="56" y="0"/>
                    </a:cubicBezTo>
                    <a:cubicBezTo>
                      <a:pt x="36" y="0"/>
                      <a:pt x="16" y="5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41" name="Freeform 176">
                <a:extLst>
                  <a:ext uri="{FF2B5EF4-FFF2-40B4-BE49-F238E27FC236}">
                    <a16:creationId xmlns:a16="http://schemas.microsoft.com/office/drawing/2014/main" id="{8885159B-5922-4F8D-80CC-AD3DC1861273}"/>
                  </a:ext>
                </a:extLst>
              </p:cNvPr>
              <p:cNvSpPr/>
              <p:nvPr/>
            </p:nvSpPr>
            <p:spPr bwMode="auto">
              <a:xfrm>
                <a:off x="-2646363" y="2552700"/>
                <a:ext cx="563563" cy="117475"/>
              </a:xfrm>
              <a:custGeom>
                <a:avLst/>
                <a:gdLst>
                  <a:gd name="T0" fmla="*/ 150 w 150"/>
                  <a:gd name="T1" fmla="*/ 17 h 31"/>
                  <a:gd name="T2" fmla="*/ 75 w 150"/>
                  <a:gd name="T3" fmla="*/ 0 h 31"/>
                  <a:gd name="T4" fmla="*/ 0 w 150"/>
                  <a:gd name="T5" fmla="*/ 17 h 31"/>
                  <a:gd name="T6" fmla="*/ 8 w 150"/>
                  <a:gd name="T7" fmla="*/ 31 h 31"/>
                  <a:gd name="T8" fmla="*/ 75 w 150"/>
                  <a:gd name="T9" fmla="*/ 15 h 31"/>
                  <a:gd name="T10" fmla="*/ 142 w 150"/>
                  <a:gd name="T11" fmla="*/ 31 h 31"/>
                  <a:gd name="T12" fmla="*/ 150 w 150"/>
                  <a:gd name="T13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31">
                    <a:moveTo>
                      <a:pt x="150" y="17"/>
                    </a:moveTo>
                    <a:cubicBezTo>
                      <a:pt x="129" y="6"/>
                      <a:pt x="102" y="0"/>
                      <a:pt x="75" y="0"/>
                    </a:cubicBezTo>
                    <a:cubicBezTo>
                      <a:pt x="48" y="0"/>
                      <a:pt x="21" y="6"/>
                      <a:pt x="0" y="17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27" y="21"/>
                      <a:pt x="50" y="15"/>
                      <a:pt x="75" y="15"/>
                    </a:cubicBezTo>
                    <a:cubicBezTo>
                      <a:pt x="100" y="15"/>
                      <a:pt x="123" y="21"/>
                      <a:pt x="142" y="31"/>
                    </a:cubicBezTo>
                    <a:lnTo>
                      <a:pt x="15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42" name="Freeform 177">
                <a:extLst>
                  <a:ext uri="{FF2B5EF4-FFF2-40B4-BE49-F238E27FC236}">
                    <a16:creationId xmlns:a16="http://schemas.microsoft.com/office/drawing/2014/main" id="{C45E36E3-EDA1-428E-A22E-3D991F883779}"/>
                  </a:ext>
                </a:extLst>
              </p:cNvPr>
              <p:cNvSpPr/>
              <p:nvPr/>
            </p:nvSpPr>
            <p:spPr bwMode="auto">
              <a:xfrm>
                <a:off x="-4422775" y="5965825"/>
                <a:ext cx="130175" cy="195263"/>
              </a:xfrm>
              <a:custGeom>
                <a:avLst/>
                <a:gdLst>
                  <a:gd name="T0" fmla="*/ 25 w 35"/>
                  <a:gd name="T1" fmla="*/ 49 h 52"/>
                  <a:gd name="T2" fmla="*/ 30 w 35"/>
                  <a:gd name="T3" fmla="*/ 41 h 52"/>
                  <a:gd name="T4" fmla="*/ 10 w 35"/>
                  <a:gd name="T5" fmla="*/ 8 h 52"/>
                  <a:gd name="T6" fmla="*/ 5 w 35"/>
                  <a:gd name="T7" fmla="*/ 0 h 52"/>
                  <a:gd name="T8" fmla="*/ 0 w 35"/>
                  <a:gd name="T9" fmla="*/ 9 h 52"/>
                  <a:gd name="T10" fmla="*/ 25 w 35"/>
                  <a:gd name="T11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2">
                    <a:moveTo>
                      <a:pt x="25" y="49"/>
                    </a:moveTo>
                    <a:cubicBezTo>
                      <a:pt x="31" y="52"/>
                      <a:pt x="35" y="44"/>
                      <a:pt x="30" y="41"/>
                    </a:cubicBezTo>
                    <a:cubicBezTo>
                      <a:pt x="18" y="34"/>
                      <a:pt x="10" y="21"/>
                      <a:pt x="10" y="8"/>
                    </a:cubicBezTo>
                    <a:cubicBezTo>
                      <a:pt x="8" y="5"/>
                      <a:pt x="6" y="3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1" y="25"/>
                      <a:pt x="11" y="41"/>
                      <a:pt x="25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43" name="Freeform 178">
                <a:extLst>
                  <a:ext uri="{FF2B5EF4-FFF2-40B4-BE49-F238E27FC236}">
                    <a16:creationId xmlns:a16="http://schemas.microsoft.com/office/drawing/2014/main" id="{87D35D3E-443E-4269-A097-C53D9BD964C5}"/>
                  </a:ext>
                </a:extLst>
              </p:cNvPr>
              <p:cNvSpPr/>
              <p:nvPr/>
            </p:nvSpPr>
            <p:spPr bwMode="auto">
              <a:xfrm>
                <a:off x="-4333875" y="5613400"/>
                <a:ext cx="206375" cy="198438"/>
              </a:xfrm>
              <a:custGeom>
                <a:avLst/>
                <a:gdLst>
                  <a:gd name="T0" fmla="*/ 50 w 55"/>
                  <a:gd name="T1" fmla="*/ 17 h 53"/>
                  <a:gd name="T2" fmla="*/ 26 w 55"/>
                  <a:gd name="T3" fmla="*/ 0 h 53"/>
                  <a:gd name="T4" fmla="*/ 20 w 55"/>
                  <a:gd name="T5" fmla="*/ 1 h 53"/>
                  <a:gd name="T6" fmla="*/ 0 w 55"/>
                  <a:gd name="T7" fmla="*/ 13 h 53"/>
                  <a:gd name="T8" fmla="*/ 6 w 55"/>
                  <a:gd name="T9" fmla="*/ 18 h 53"/>
                  <a:gd name="T10" fmla="*/ 16 w 55"/>
                  <a:gd name="T11" fmla="*/ 14 h 53"/>
                  <a:gd name="T12" fmla="*/ 20 w 55"/>
                  <a:gd name="T13" fmla="*/ 14 h 53"/>
                  <a:gd name="T14" fmla="*/ 34 w 55"/>
                  <a:gd name="T15" fmla="*/ 23 h 53"/>
                  <a:gd name="T16" fmla="*/ 26 w 55"/>
                  <a:gd name="T17" fmla="*/ 41 h 53"/>
                  <a:gd name="T18" fmla="*/ 15 w 55"/>
                  <a:gd name="T19" fmla="*/ 45 h 53"/>
                  <a:gd name="T20" fmla="*/ 14 w 55"/>
                  <a:gd name="T21" fmla="*/ 52 h 53"/>
                  <a:gd name="T22" fmla="*/ 21 w 55"/>
                  <a:gd name="T23" fmla="*/ 53 h 53"/>
                  <a:gd name="T24" fmla="*/ 38 w 55"/>
                  <a:gd name="T25" fmla="*/ 49 h 53"/>
                  <a:gd name="T26" fmla="*/ 50 w 55"/>
                  <a:gd name="T27" fmla="*/ 1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52">
                    <a:moveTo>
                      <a:pt x="50" y="17"/>
                    </a:moveTo>
                    <a:cubicBezTo>
                      <a:pt x="46" y="6"/>
                      <a:pt x="36" y="0"/>
                      <a:pt x="26" y="0"/>
                    </a:cubicBezTo>
                    <a:cubicBezTo>
                      <a:pt x="24" y="0"/>
                      <a:pt x="22" y="0"/>
                      <a:pt x="20" y="1"/>
                    </a:cubicBezTo>
                    <a:cubicBezTo>
                      <a:pt x="13" y="2"/>
                      <a:pt x="6" y="7"/>
                      <a:pt x="0" y="13"/>
                    </a:cubicBezTo>
                    <a:cubicBezTo>
                      <a:pt x="2" y="15"/>
                      <a:pt x="4" y="17"/>
                      <a:pt x="6" y="18"/>
                    </a:cubicBezTo>
                    <a:cubicBezTo>
                      <a:pt x="9" y="16"/>
                      <a:pt x="13" y="15"/>
                      <a:pt x="16" y="14"/>
                    </a:cubicBezTo>
                    <a:cubicBezTo>
                      <a:pt x="17" y="14"/>
                      <a:pt x="18" y="14"/>
                      <a:pt x="20" y="14"/>
                    </a:cubicBezTo>
                    <a:cubicBezTo>
                      <a:pt x="26" y="14"/>
                      <a:pt x="32" y="17"/>
                      <a:pt x="34" y="23"/>
                    </a:cubicBezTo>
                    <a:cubicBezTo>
                      <a:pt x="36" y="30"/>
                      <a:pt x="33" y="37"/>
                      <a:pt x="26" y="41"/>
                    </a:cubicBezTo>
                    <a:cubicBezTo>
                      <a:pt x="23" y="43"/>
                      <a:pt x="19" y="44"/>
                      <a:pt x="15" y="45"/>
                    </a:cubicBezTo>
                    <a:cubicBezTo>
                      <a:pt x="15" y="47"/>
                      <a:pt x="15" y="50"/>
                      <a:pt x="14" y="52"/>
                    </a:cubicBezTo>
                    <a:cubicBezTo>
                      <a:pt x="16" y="53"/>
                      <a:pt x="19" y="53"/>
                      <a:pt x="21" y="53"/>
                    </a:cubicBezTo>
                    <a:cubicBezTo>
                      <a:pt x="27" y="53"/>
                      <a:pt x="33" y="52"/>
                      <a:pt x="38" y="49"/>
                    </a:cubicBezTo>
                    <a:cubicBezTo>
                      <a:pt x="49" y="43"/>
                      <a:pt x="55" y="29"/>
                      <a:pt x="5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44" name="Freeform 179">
                <a:extLst>
                  <a:ext uri="{FF2B5EF4-FFF2-40B4-BE49-F238E27FC236}">
                    <a16:creationId xmlns:a16="http://schemas.microsoft.com/office/drawing/2014/main" id="{44919787-CEDC-4A2E-AECD-0786B90202A2}"/>
                  </a:ext>
                </a:extLst>
              </p:cNvPr>
              <p:cNvSpPr/>
              <p:nvPr/>
            </p:nvSpPr>
            <p:spPr bwMode="auto">
              <a:xfrm>
                <a:off x="-4521200" y="5489575"/>
                <a:ext cx="198438" cy="176213"/>
              </a:xfrm>
              <a:custGeom>
                <a:avLst/>
                <a:gdLst>
                  <a:gd name="T0" fmla="*/ 52 w 53"/>
                  <a:gd name="T1" fmla="*/ 22 h 47"/>
                  <a:gd name="T2" fmla="*/ 27 w 53"/>
                  <a:gd name="T3" fmla="*/ 0 h 47"/>
                  <a:gd name="T4" fmla="*/ 25 w 53"/>
                  <a:gd name="T5" fmla="*/ 1 h 47"/>
                  <a:gd name="T6" fmla="*/ 1 w 53"/>
                  <a:gd name="T7" fmla="*/ 24 h 47"/>
                  <a:gd name="T8" fmla="*/ 7 w 53"/>
                  <a:gd name="T9" fmla="*/ 47 h 47"/>
                  <a:gd name="T10" fmla="*/ 13 w 53"/>
                  <a:gd name="T11" fmla="*/ 43 h 47"/>
                  <a:gd name="T12" fmla="*/ 12 w 53"/>
                  <a:gd name="T13" fmla="*/ 32 h 47"/>
                  <a:gd name="T14" fmla="*/ 26 w 53"/>
                  <a:gd name="T15" fmla="*/ 18 h 47"/>
                  <a:gd name="T16" fmla="*/ 27 w 53"/>
                  <a:gd name="T17" fmla="*/ 18 h 47"/>
                  <a:gd name="T18" fmla="*/ 41 w 53"/>
                  <a:gd name="T19" fmla="*/ 31 h 47"/>
                  <a:gd name="T20" fmla="*/ 41 w 53"/>
                  <a:gd name="T21" fmla="*/ 42 h 47"/>
                  <a:gd name="T22" fmla="*/ 48 w 53"/>
                  <a:gd name="T23" fmla="*/ 45 h 47"/>
                  <a:gd name="T24" fmla="*/ 52 w 53"/>
                  <a:gd name="T25" fmla="*/ 2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47">
                    <a:moveTo>
                      <a:pt x="52" y="22"/>
                    </a:moveTo>
                    <a:cubicBezTo>
                      <a:pt x="50" y="10"/>
                      <a:pt x="40" y="0"/>
                      <a:pt x="27" y="0"/>
                    </a:cubicBezTo>
                    <a:cubicBezTo>
                      <a:pt x="26" y="0"/>
                      <a:pt x="26" y="0"/>
                      <a:pt x="25" y="1"/>
                    </a:cubicBezTo>
                    <a:cubicBezTo>
                      <a:pt x="12" y="1"/>
                      <a:pt x="2" y="12"/>
                      <a:pt x="1" y="24"/>
                    </a:cubicBezTo>
                    <a:cubicBezTo>
                      <a:pt x="0" y="32"/>
                      <a:pt x="2" y="40"/>
                      <a:pt x="7" y="47"/>
                    </a:cubicBezTo>
                    <a:cubicBezTo>
                      <a:pt x="9" y="46"/>
                      <a:pt x="11" y="44"/>
                      <a:pt x="13" y="43"/>
                    </a:cubicBezTo>
                    <a:cubicBezTo>
                      <a:pt x="12" y="39"/>
                      <a:pt x="12" y="35"/>
                      <a:pt x="12" y="32"/>
                    </a:cubicBezTo>
                    <a:cubicBezTo>
                      <a:pt x="13" y="24"/>
                      <a:pt x="19" y="18"/>
                      <a:pt x="26" y="18"/>
                    </a:cubicBezTo>
                    <a:cubicBezTo>
                      <a:pt x="26" y="18"/>
                      <a:pt x="26" y="18"/>
                      <a:pt x="27" y="18"/>
                    </a:cubicBezTo>
                    <a:cubicBezTo>
                      <a:pt x="34" y="18"/>
                      <a:pt x="39" y="23"/>
                      <a:pt x="41" y="31"/>
                    </a:cubicBezTo>
                    <a:cubicBezTo>
                      <a:pt x="42" y="34"/>
                      <a:pt x="42" y="38"/>
                      <a:pt x="41" y="42"/>
                    </a:cubicBezTo>
                    <a:cubicBezTo>
                      <a:pt x="44" y="43"/>
                      <a:pt x="46" y="44"/>
                      <a:pt x="48" y="45"/>
                    </a:cubicBezTo>
                    <a:cubicBezTo>
                      <a:pt x="52" y="37"/>
                      <a:pt x="53" y="29"/>
                      <a:pt x="5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45" name="Freeform 180">
                <a:extLst>
                  <a:ext uri="{FF2B5EF4-FFF2-40B4-BE49-F238E27FC236}">
                    <a16:creationId xmlns:a16="http://schemas.microsoft.com/office/drawing/2014/main" id="{BC660BD0-F857-4D11-A839-0D5789ACE99B}"/>
                  </a:ext>
                </a:extLst>
              </p:cNvPr>
              <p:cNvSpPr/>
              <p:nvPr/>
            </p:nvSpPr>
            <p:spPr bwMode="auto">
              <a:xfrm>
                <a:off x="-4452938" y="5737225"/>
                <a:ext cx="77788" cy="79375"/>
              </a:xfrm>
              <a:custGeom>
                <a:avLst/>
                <a:gdLst>
                  <a:gd name="T0" fmla="*/ 11 w 21"/>
                  <a:gd name="T1" fmla="*/ 0 h 21"/>
                  <a:gd name="T2" fmla="*/ 11 w 21"/>
                  <a:gd name="T3" fmla="*/ 0 h 21"/>
                  <a:gd name="T4" fmla="*/ 0 w 21"/>
                  <a:gd name="T5" fmla="*/ 10 h 21"/>
                  <a:gd name="T6" fmla="*/ 11 w 21"/>
                  <a:gd name="T7" fmla="*/ 21 h 21"/>
                  <a:gd name="T8" fmla="*/ 11 w 21"/>
                  <a:gd name="T9" fmla="*/ 21 h 21"/>
                  <a:gd name="T10" fmla="*/ 21 w 21"/>
                  <a:gd name="T11" fmla="*/ 10 h 21"/>
                  <a:gd name="T12" fmla="*/ 11 w 21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1"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1" y="4"/>
                      <a:pt x="0" y="10"/>
                    </a:cubicBezTo>
                    <a:cubicBezTo>
                      <a:pt x="0" y="16"/>
                      <a:pt x="5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6" y="21"/>
                      <a:pt x="21" y="16"/>
                      <a:pt x="21" y="10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46" name="Freeform 181">
                <a:extLst>
                  <a:ext uri="{FF2B5EF4-FFF2-40B4-BE49-F238E27FC236}">
                    <a16:creationId xmlns:a16="http://schemas.microsoft.com/office/drawing/2014/main" id="{B92941FF-2F7E-4630-8E0D-4BCFDAA660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532313" y="5654675"/>
                <a:ext cx="239713" cy="239713"/>
              </a:xfrm>
              <a:custGeom>
                <a:avLst/>
                <a:gdLst>
                  <a:gd name="T0" fmla="*/ 33 w 64"/>
                  <a:gd name="T1" fmla="*/ 0 h 64"/>
                  <a:gd name="T2" fmla="*/ 32 w 64"/>
                  <a:gd name="T3" fmla="*/ 0 h 64"/>
                  <a:gd name="T4" fmla="*/ 32 w 64"/>
                  <a:gd name="T5" fmla="*/ 11 h 64"/>
                  <a:gd name="T6" fmla="*/ 32 w 64"/>
                  <a:gd name="T7" fmla="*/ 11 h 64"/>
                  <a:gd name="T8" fmla="*/ 53 w 64"/>
                  <a:gd name="T9" fmla="*/ 33 h 64"/>
                  <a:gd name="T10" fmla="*/ 53 w 64"/>
                  <a:gd name="T11" fmla="*/ 33 h 64"/>
                  <a:gd name="T12" fmla="*/ 32 w 64"/>
                  <a:gd name="T13" fmla="*/ 53 h 64"/>
                  <a:gd name="T14" fmla="*/ 32 w 64"/>
                  <a:gd name="T15" fmla="*/ 53 h 64"/>
                  <a:gd name="T16" fmla="*/ 32 w 64"/>
                  <a:gd name="T17" fmla="*/ 64 h 64"/>
                  <a:gd name="T18" fmla="*/ 32 w 64"/>
                  <a:gd name="T19" fmla="*/ 64 h 64"/>
                  <a:gd name="T20" fmla="*/ 64 w 64"/>
                  <a:gd name="T21" fmla="*/ 33 h 64"/>
                  <a:gd name="T22" fmla="*/ 33 w 64"/>
                  <a:gd name="T23" fmla="*/ 0 h 64"/>
                  <a:gd name="T24" fmla="*/ 32 w 64"/>
                  <a:gd name="T25" fmla="*/ 0 h 64"/>
                  <a:gd name="T26" fmla="*/ 32 w 64"/>
                  <a:gd name="T27" fmla="*/ 0 h 64"/>
                  <a:gd name="T28" fmla="*/ 0 w 64"/>
                  <a:gd name="T29" fmla="*/ 31 h 64"/>
                  <a:gd name="T30" fmla="*/ 31 w 64"/>
                  <a:gd name="T31" fmla="*/ 64 h 64"/>
                  <a:gd name="T32" fmla="*/ 32 w 64"/>
                  <a:gd name="T33" fmla="*/ 64 h 64"/>
                  <a:gd name="T34" fmla="*/ 32 w 64"/>
                  <a:gd name="T35" fmla="*/ 53 h 64"/>
                  <a:gd name="T36" fmla="*/ 31 w 64"/>
                  <a:gd name="T37" fmla="*/ 53 h 64"/>
                  <a:gd name="T38" fmla="*/ 11 w 64"/>
                  <a:gd name="T39" fmla="*/ 32 h 64"/>
                  <a:gd name="T40" fmla="*/ 32 w 64"/>
                  <a:gd name="T41" fmla="*/ 11 h 64"/>
                  <a:gd name="T42" fmla="*/ 32 w 64"/>
                  <a:gd name="T43" fmla="*/ 11 h 64"/>
                  <a:gd name="T44" fmla="*/ 32 w 64"/>
                  <a:gd name="T4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4">
                    <a:moveTo>
                      <a:pt x="33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44" y="11"/>
                      <a:pt x="53" y="21"/>
                      <a:pt x="53" y="33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53" y="44"/>
                      <a:pt x="43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49" y="64"/>
                      <a:pt x="63" y="50"/>
                      <a:pt x="64" y="33"/>
                    </a:cubicBezTo>
                    <a:cubicBezTo>
                      <a:pt x="64" y="15"/>
                      <a:pt x="50" y="1"/>
                      <a:pt x="33" y="0"/>
                    </a:cubicBezTo>
                    <a:close/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5" y="0"/>
                      <a:pt x="1" y="14"/>
                      <a:pt x="0" y="31"/>
                    </a:cubicBezTo>
                    <a:cubicBezTo>
                      <a:pt x="0" y="49"/>
                      <a:pt x="14" y="64"/>
                      <a:pt x="31" y="64"/>
                    </a:cubicBezTo>
                    <a:cubicBezTo>
                      <a:pt x="31" y="64"/>
                      <a:pt x="32" y="64"/>
                      <a:pt x="32" y="64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20" y="53"/>
                      <a:pt x="10" y="43"/>
                      <a:pt x="11" y="32"/>
                    </a:cubicBezTo>
                    <a:cubicBezTo>
                      <a:pt x="11" y="20"/>
                      <a:pt x="20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47" name="Freeform 182">
                <a:extLst>
                  <a:ext uri="{FF2B5EF4-FFF2-40B4-BE49-F238E27FC236}">
                    <a16:creationId xmlns:a16="http://schemas.microsoft.com/office/drawing/2014/main" id="{C498456E-A6F8-4E2C-8D78-E0A7E4F2C29A}"/>
                  </a:ext>
                </a:extLst>
              </p:cNvPr>
              <p:cNvSpPr/>
              <p:nvPr/>
            </p:nvSpPr>
            <p:spPr bwMode="auto">
              <a:xfrm>
                <a:off x="-4625975" y="5827713"/>
                <a:ext cx="214313" cy="201613"/>
              </a:xfrm>
              <a:custGeom>
                <a:avLst/>
                <a:gdLst>
                  <a:gd name="T0" fmla="*/ 27 w 57"/>
                  <a:gd name="T1" fmla="*/ 7 h 54"/>
                  <a:gd name="T2" fmla="*/ 23 w 57"/>
                  <a:gd name="T3" fmla="*/ 0 h 54"/>
                  <a:gd name="T4" fmla="*/ 5 w 57"/>
                  <a:gd name="T5" fmla="*/ 17 h 54"/>
                  <a:gd name="T6" fmla="*/ 15 w 57"/>
                  <a:gd name="T7" fmla="*/ 50 h 54"/>
                  <a:gd name="T8" fmla="*/ 29 w 57"/>
                  <a:gd name="T9" fmla="*/ 54 h 54"/>
                  <a:gd name="T10" fmla="*/ 48 w 57"/>
                  <a:gd name="T11" fmla="*/ 46 h 54"/>
                  <a:gd name="T12" fmla="*/ 57 w 57"/>
                  <a:gd name="T13" fmla="*/ 23 h 54"/>
                  <a:gd name="T14" fmla="*/ 56 w 57"/>
                  <a:gd name="T15" fmla="*/ 23 h 54"/>
                  <a:gd name="T16" fmla="*/ 56 w 57"/>
                  <a:gd name="T17" fmla="*/ 23 h 54"/>
                  <a:gd name="T18" fmla="*/ 50 w 57"/>
                  <a:gd name="T19" fmla="*/ 22 h 54"/>
                  <a:gd name="T20" fmla="*/ 44 w 57"/>
                  <a:gd name="T21" fmla="*/ 32 h 54"/>
                  <a:gd name="T22" fmla="*/ 31 w 57"/>
                  <a:gd name="T23" fmla="*/ 38 h 54"/>
                  <a:gd name="T24" fmla="*/ 24 w 57"/>
                  <a:gd name="T25" fmla="*/ 36 h 54"/>
                  <a:gd name="T26" fmla="*/ 20 w 57"/>
                  <a:gd name="T27" fmla="*/ 16 h 54"/>
                  <a:gd name="T28" fmla="*/ 27 w 57"/>
                  <a:gd name="T29" fmla="*/ 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54">
                    <a:moveTo>
                      <a:pt x="27" y="7"/>
                    </a:moveTo>
                    <a:cubicBezTo>
                      <a:pt x="25" y="5"/>
                      <a:pt x="24" y="2"/>
                      <a:pt x="23" y="0"/>
                    </a:cubicBezTo>
                    <a:cubicBezTo>
                      <a:pt x="15" y="5"/>
                      <a:pt x="9" y="10"/>
                      <a:pt x="5" y="17"/>
                    </a:cubicBezTo>
                    <a:cubicBezTo>
                      <a:pt x="0" y="28"/>
                      <a:pt x="3" y="43"/>
                      <a:pt x="15" y="50"/>
                    </a:cubicBezTo>
                    <a:cubicBezTo>
                      <a:pt x="19" y="53"/>
                      <a:pt x="24" y="54"/>
                      <a:pt x="29" y="54"/>
                    </a:cubicBezTo>
                    <a:cubicBezTo>
                      <a:pt x="36" y="54"/>
                      <a:pt x="43" y="51"/>
                      <a:pt x="48" y="46"/>
                    </a:cubicBezTo>
                    <a:cubicBezTo>
                      <a:pt x="54" y="40"/>
                      <a:pt x="56" y="32"/>
                      <a:pt x="57" y="23"/>
                    </a:cubicBezTo>
                    <a:cubicBezTo>
                      <a:pt x="57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4" y="23"/>
                      <a:pt x="52" y="22"/>
                      <a:pt x="50" y="22"/>
                    </a:cubicBezTo>
                    <a:cubicBezTo>
                      <a:pt x="48" y="26"/>
                      <a:pt x="46" y="30"/>
                      <a:pt x="44" y="32"/>
                    </a:cubicBezTo>
                    <a:cubicBezTo>
                      <a:pt x="40" y="36"/>
                      <a:pt x="36" y="38"/>
                      <a:pt x="31" y="38"/>
                    </a:cubicBezTo>
                    <a:cubicBezTo>
                      <a:pt x="29" y="38"/>
                      <a:pt x="26" y="37"/>
                      <a:pt x="24" y="36"/>
                    </a:cubicBezTo>
                    <a:cubicBezTo>
                      <a:pt x="18" y="32"/>
                      <a:pt x="16" y="24"/>
                      <a:pt x="20" y="16"/>
                    </a:cubicBezTo>
                    <a:cubicBezTo>
                      <a:pt x="21" y="13"/>
                      <a:pt x="23" y="10"/>
                      <a:pt x="2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48" name="Freeform 183">
                <a:extLst>
                  <a:ext uri="{FF2B5EF4-FFF2-40B4-BE49-F238E27FC236}">
                    <a16:creationId xmlns:a16="http://schemas.microsoft.com/office/drawing/2014/main" id="{542F7FDC-3706-4288-9A97-E1E2D0784DCF}"/>
                  </a:ext>
                </a:extLst>
              </p:cNvPr>
              <p:cNvSpPr/>
              <p:nvPr/>
            </p:nvSpPr>
            <p:spPr bwMode="auto">
              <a:xfrm>
                <a:off x="-4405313" y="5816600"/>
                <a:ext cx="219075" cy="206375"/>
              </a:xfrm>
              <a:custGeom>
                <a:avLst/>
                <a:gdLst>
                  <a:gd name="T0" fmla="*/ 45 w 58"/>
                  <a:gd name="T1" fmla="*/ 49 h 55"/>
                  <a:gd name="T2" fmla="*/ 51 w 58"/>
                  <a:gd name="T3" fmla="*/ 16 h 55"/>
                  <a:gd name="T4" fmla="*/ 33 w 58"/>
                  <a:gd name="T5" fmla="*/ 0 h 55"/>
                  <a:gd name="T6" fmla="*/ 30 w 58"/>
                  <a:gd name="T7" fmla="*/ 7 h 55"/>
                  <a:gd name="T8" fmla="*/ 37 w 58"/>
                  <a:gd name="T9" fmla="*/ 16 h 55"/>
                  <a:gd name="T10" fmla="*/ 34 w 58"/>
                  <a:gd name="T11" fmla="*/ 36 h 55"/>
                  <a:gd name="T12" fmla="*/ 26 w 58"/>
                  <a:gd name="T13" fmla="*/ 39 h 55"/>
                  <a:gd name="T14" fmla="*/ 15 w 58"/>
                  <a:gd name="T15" fmla="*/ 34 h 55"/>
                  <a:gd name="T16" fmla="*/ 7 w 58"/>
                  <a:gd name="T17" fmla="*/ 24 h 55"/>
                  <a:gd name="T18" fmla="*/ 0 w 58"/>
                  <a:gd name="T19" fmla="*/ 26 h 55"/>
                  <a:gd name="T20" fmla="*/ 3 w 58"/>
                  <a:gd name="T21" fmla="*/ 37 h 55"/>
                  <a:gd name="T22" fmla="*/ 5 w 58"/>
                  <a:gd name="T23" fmla="*/ 39 h 55"/>
                  <a:gd name="T24" fmla="*/ 11 w 58"/>
                  <a:gd name="T25" fmla="*/ 48 h 55"/>
                  <a:gd name="T26" fmla="*/ 29 w 58"/>
                  <a:gd name="T27" fmla="*/ 55 h 55"/>
                  <a:gd name="T28" fmla="*/ 45 w 58"/>
                  <a:gd name="T29" fmla="*/ 4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55">
                    <a:moveTo>
                      <a:pt x="45" y="49"/>
                    </a:moveTo>
                    <a:cubicBezTo>
                      <a:pt x="56" y="41"/>
                      <a:pt x="58" y="26"/>
                      <a:pt x="51" y="16"/>
                    </a:cubicBezTo>
                    <a:cubicBezTo>
                      <a:pt x="47" y="9"/>
                      <a:pt x="41" y="4"/>
                      <a:pt x="33" y="0"/>
                    </a:cubicBezTo>
                    <a:cubicBezTo>
                      <a:pt x="32" y="3"/>
                      <a:pt x="31" y="5"/>
                      <a:pt x="30" y="7"/>
                    </a:cubicBezTo>
                    <a:cubicBezTo>
                      <a:pt x="33" y="10"/>
                      <a:pt x="35" y="13"/>
                      <a:pt x="37" y="16"/>
                    </a:cubicBezTo>
                    <a:cubicBezTo>
                      <a:pt x="41" y="23"/>
                      <a:pt x="40" y="31"/>
                      <a:pt x="34" y="36"/>
                    </a:cubicBezTo>
                    <a:cubicBezTo>
                      <a:pt x="32" y="38"/>
                      <a:pt x="29" y="39"/>
                      <a:pt x="26" y="39"/>
                    </a:cubicBezTo>
                    <a:cubicBezTo>
                      <a:pt x="22" y="39"/>
                      <a:pt x="18" y="37"/>
                      <a:pt x="15" y="34"/>
                    </a:cubicBezTo>
                    <a:cubicBezTo>
                      <a:pt x="12" y="32"/>
                      <a:pt x="9" y="28"/>
                      <a:pt x="7" y="24"/>
                    </a:cubicBezTo>
                    <a:cubicBezTo>
                      <a:pt x="5" y="25"/>
                      <a:pt x="3" y="25"/>
                      <a:pt x="0" y="26"/>
                    </a:cubicBezTo>
                    <a:cubicBezTo>
                      <a:pt x="1" y="30"/>
                      <a:pt x="2" y="33"/>
                      <a:pt x="3" y="37"/>
                    </a:cubicBezTo>
                    <a:cubicBezTo>
                      <a:pt x="4" y="38"/>
                      <a:pt x="4" y="38"/>
                      <a:pt x="5" y="39"/>
                    </a:cubicBezTo>
                    <a:cubicBezTo>
                      <a:pt x="6" y="43"/>
                      <a:pt x="8" y="45"/>
                      <a:pt x="11" y="48"/>
                    </a:cubicBezTo>
                    <a:cubicBezTo>
                      <a:pt x="16" y="52"/>
                      <a:pt x="22" y="55"/>
                      <a:pt x="29" y="55"/>
                    </a:cubicBezTo>
                    <a:cubicBezTo>
                      <a:pt x="34" y="55"/>
                      <a:pt x="40" y="53"/>
                      <a:pt x="45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49" name="Freeform 184">
                <a:extLst>
                  <a:ext uri="{FF2B5EF4-FFF2-40B4-BE49-F238E27FC236}">
                    <a16:creationId xmlns:a16="http://schemas.microsoft.com/office/drawing/2014/main" id="{EE9F0C0B-5E85-4083-963F-EF6DC292E165}"/>
                  </a:ext>
                </a:extLst>
              </p:cNvPr>
              <p:cNvSpPr/>
              <p:nvPr/>
            </p:nvSpPr>
            <p:spPr bwMode="auto">
              <a:xfrm>
                <a:off x="-4702175" y="5627688"/>
                <a:ext cx="200025" cy="200025"/>
              </a:xfrm>
              <a:custGeom>
                <a:avLst/>
                <a:gdLst>
                  <a:gd name="T0" fmla="*/ 18 w 53"/>
                  <a:gd name="T1" fmla="*/ 50 h 53"/>
                  <a:gd name="T2" fmla="*/ 31 w 53"/>
                  <a:gd name="T3" fmla="*/ 53 h 53"/>
                  <a:gd name="T4" fmla="*/ 43 w 53"/>
                  <a:gd name="T5" fmla="*/ 51 h 53"/>
                  <a:gd name="T6" fmla="*/ 41 w 53"/>
                  <a:gd name="T7" fmla="*/ 44 h 53"/>
                  <a:gd name="T8" fmla="*/ 29 w 53"/>
                  <a:gd name="T9" fmla="*/ 41 h 53"/>
                  <a:gd name="T10" fmla="*/ 20 w 53"/>
                  <a:gd name="T11" fmla="*/ 24 h 53"/>
                  <a:gd name="T12" fmla="*/ 35 w 53"/>
                  <a:gd name="T13" fmla="*/ 13 h 53"/>
                  <a:gd name="T14" fmla="*/ 37 w 53"/>
                  <a:gd name="T15" fmla="*/ 14 h 53"/>
                  <a:gd name="T16" fmla="*/ 48 w 53"/>
                  <a:gd name="T17" fmla="*/ 17 h 53"/>
                  <a:gd name="T18" fmla="*/ 53 w 53"/>
                  <a:gd name="T19" fmla="*/ 12 h 53"/>
                  <a:gd name="T20" fmla="*/ 31 w 53"/>
                  <a:gd name="T21" fmla="*/ 0 h 53"/>
                  <a:gd name="T22" fmla="*/ 28 w 53"/>
                  <a:gd name="T23" fmla="*/ 0 h 53"/>
                  <a:gd name="T24" fmla="*/ 3 w 53"/>
                  <a:gd name="T25" fmla="*/ 19 h 53"/>
                  <a:gd name="T26" fmla="*/ 18 w 53"/>
                  <a:gd name="T27" fmla="*/ 5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18" y="50"/>
                    </a:moveTo>
                    <a:cubicBezTo>
                      <a:pt x="22" y="52"/>
                      <a:pt x="26" y="53"/>
                      <a:pt x="31" y="53"/>
                    </a:cubicBezTo>
                    <a:cubicBezTo>
                      <a:pt x="35" y="53"/>
                      <a:pt x="39" y="52"/>
                      <a:pt x="43" y="51"/>
                    </a:cubicBezTo>
                    <a:cubicBezTo>
                      <a:pt x="42" y="49"/>
                      <a:pt x="41" y="47"/>
                      <a:pt x="41" y="44"/>
                    </a:cubicBezTo>
                    <a:cubicBezTo>
                      <a:pt x="36" y="44"/>
                      <a:pt x="32" y="43"/>
                      <a:pt x="29" y="41"/>
                    </a:cubicBezTo>
                    <a:cubicBezTo>
                      <a:pt x="22" y="38"/>
                      <a:pt x="18" y="31"/>
                      <a:pt x="20" y="24"/>
                    </a:cubicBezTo>
                    <a:cubicBezTo>
                      <a:pt x="22" y="17"/>
                      <a:pt x="28" y="13"/>
                      <a:pt x="35" y="13"/>
                    </a:cubicBezTo>
                    <a:cubicBezTo>
                      <a:pt x="35" y="13"/>
                      <a:pt x="36" y="13"/>
                      <a:pt x="37" y="14"/>
                    </a:cubicBezTo>
                    <a:cubicBezTo>
                      <a:pt x="40" y="14"/>
                      <a:pt x="44" y="15"/>
                      <a:pt x="48" y="17"/>
                    </a:cubicBezTo>
                    <a:cubicBezTo>
                      <a:pt x="49" y="15"/>
                      <a:pt x="51" y="13"/>
                      <a:pt x="53" y="12"/>
                    </a:cubicBezTo>
                    <a:cubicBezTo>
                      <a:pt x="46" y="6"/>
                      <a:pt x="39" y="1"/>
                      <a:pt x="31" y="0"/>
                    </a:cubicBezTo>
                    <a:cubicBezTo>
                      <a:pt x="30" y="0"/>
                      <a:pt x="29" y="0"/>
                      <a:pt x="28" y="0"/>
                    </a:cubicBezTo>
                    <a:cubicBezTo>
                      <a:pt x="17" y="0"/>
                      <a:pt x="6" y="8"/>
                      <a:pt x="3" y="19"/>
                    </a:cubicBezTo>
                    <a:cubicBezTo>
                      <a:pt x="0" y="32"/>
                      <a:pt x="7" y="45"/>
                      <a:pt x="1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50" name="Freeform 185">
                <a:extLst>
                  <a:ext uri="{FF2B5EF4-FFF2-40B4-BE49-F238E27FC236}">
                    <a16:creationId xmlns:a16="http://schemas.microsoft.com/office/drawing/2014/main" id="{64CC70D6-7930-4BF8-9127-79B48AE6DB1E}"/>
                  </a:ext>
                </a:extLst>
              </p:cNvPr>
              <p:cNvSpPr/>
              <p:nvPr/>
            </p:nvSpPr>
            <p:spPr bwMode="auto">
              <a:xfrm>
                <a:off x="-5780088" y="5470525"/>
                <a:ext cx="142875" cy="247650"/>
              </a:xfrm>
              <a:custGeom>
                <a:avLst/>
                <a:gdLst>
                  <a:gd name="T0" fmla="*/ 38 w 38"/>
                  <a:gd name="T1" fmla="*/ 33 h 66"/>
                  <a:gd name="T2" fmla="*/ 19 w 38"/>
                  <a:gd name="T3" fmla="*/ 0 h 66"/>
                  <a:gd name="T4" fmla="*/ 0 w 38"/>
                  <a:gd name="T5" fmla="*/ 33 h 66"/>
                  <a:gd name="T6" fmla="*/ 19 w 38"/>
                  <a:gd name="T7" fmla="*/ 66 h 66"/>
                  <a:gd name="T8" fmla="*/ 38 w 38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38" y="33"/>
                    </a:moveTo>
                    <a:cubicBezTo>
                      <a:pt x="38" y="21"/>
                      <a:pt x="31" y="5"/>
                      <a:pt x="19" y="0"/>
                    </a:cubicBezTo>
                    <a:cubicBezTo>
                      <a:pt x="8" y="5"/>
                      <a:pt x="0" y="21"/>
                      <a:pt x="0" y="33"/>
                    </a:cubicBezTo>
                    <a:cubicBezTo>
                      <a:pt x="0" y="45"/>
                      <a:pt x="8" y="62"/>
                      <a:pt x="19" y="66"/>
                    </a:cubicBezTo>
                    <a:cubicBezTo>
                      <a:pt x="31" y="62"/>
                      <a:pt x="38" y="45"/>
                      <a:pt x="38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51" name="Freeform 186">
                <a:extLst>
                  <a:ext uri="{FF2B5EF4-FFF2-40B4-BE49-F238E27FC236}">
                    <a16:creationId xmlns:a16="http://schemas.microsoft.com/office/drawing/2014/main" id="{BF6AF10E-A1AF-496B-A8C5-59CBC53D63DE}"/>
                  </a:ext>
                </a:extLst>
              </p:cNvPr>
              <p:cNvSpPr/>
              <p:nvPr/>
            </p:nvSpPr>
            <p:spPr bwMode="auto">
              <a:xfrm>
                <a:off x="-5678488" y="5627688"/>
                <a:ext cx="230188" cy="184150"/>
              </a:xfrm>
              <a:custGeom>
                <a:avLst/>
                <a:gdLst>
                  <a:gd name="T0" fmla="*/ 1 w 61"/>
                  <a:gd name="T1" fmla="*/ 41 h 49"/>
                  <a:gd name="T2" fmla="*/ 40 w 61"/>
                  <a:gd name="T3" fmla="*/ 41 h 49"/>
                  <a:gd name="T4" fmla="*/ 59 w 61"/>
                  <a:gd name="T5" fmla="*/ 8 h 49"/>
                  <a:gd name="T6" fmla="*/ 21 w 61"/>
                  <a:gd name="T7" fmla="*/ 8 h 49"/>
                  <a:gd name="T8" fmla="*/ 1 w 61"/>
                  <a:gd name="T9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9">
                    <a:moveTo>
                      <a:pt x="1" y="41"/>
                    </a:moveTo>
                    <a:cubicBezTo>
                      <a:pt x="11" y="49"/>
                      <a:pt x="30" y="47"/>
                      <a:pt x="40" y="41"/>
                    </a:cubicBezTo>
                    <a:cubicBezTo>
                      <a:pt x="50" y="35"/>
                      <a:pt x="61" y="21"/>
                      <a:pt x="59" y="8"/>
                    </a:cubicBezTo>
                    <a:cubicBezTo>
                      <a:pt x="50" y="0"/>
                      <a:pt x="31" y="2"/>
                      <a:pt x="21" y="8"/>
                    </a:cubicBezTo>
                    <a:cubicBezTo>
                      <a:pt x="11" y="14"/>
                      <a:pt x="0" y="28"/>
                      <a:pt x="1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52" name="Freeform 187">
                <a:extLst>
                  <a:ext uri="{FF2B5EF4-FFF2-40B4-BE49-F238E27FC236}">
                    <a16:creationId xmlns:a16="http://schemas.microsoft.com/office/drawing/2014/main" id="{3C8CDAC3-2644-4A3E-A445-DC996DC9F0B6}"/>
                  </a:ext>
                </a:extLst>
              </p:cNvPr>
              <p:cNvSpPr/>
              <p:nvPr/>
            </p:nvSpPr>
            <p:spPr bwMode="auto">
              <a:xfrm>
                <a:off x="-5678488" y="5811838"/>
                <a:ext cx="230188" cy="180975"/>
              </a:xfrm>
              <a:custGeom>
                <a:avLst/>
                <a:gdLst>
                  <a:gd name="T0" fmla="*/ 40 w 61"/>
                  <a:gd name="T1" fmla="*/ 40 h 48"/>
                  <a:gd name="T2" fmla="*/ 59 w 61"/>
                  <a:gd name="T3" fmla="*/ 8 h 48"/>
                  <a:gd name="T4" fmla="*/ 21 w 61"/>
                  <a:gd name="T5" fmla="*/ 7 h 48"/>
                  <a:gd name="T6" fmla="*/ 1 w 61"/>
                  <a:gd name="T7" fmla="*/ 40 h 48"/>
                  <a:gd name="T8" fmla="*/ 40 w 61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8">
                    <a:moveTo>
                      <a:pt x="40" y="40"/>
                    </a:moveTo>
                    <a:cubicBezTo>
                      <a:pt x="50" y="35"/>
                      <a:pt x="61" y="20"/>
                      <a:pt x="59" y="8"/>
                    </a:cubicBezTo>
                    <a:cubicBezTo>
                      <a:pt x="50" y="0"/>
                      <a:pt x="31" y="1"/>
                      <a:pt x="21" y="7"/>
                    </a:cubicBezTo>
                    <a:cubicBezTo>
                      <a:pt x="11" y="13"/>
                      <a:pt x="0" y="28"/>
                      <a:pt x="1" y="40"/>
                    </a:cubicBezTo>
                    <a:cubicBezTo>
                      <a:pt x="11" y="48"/>
                      <a:pt x="29" y="46"/>
                      <a:pt x="4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53" name="Freeform 188">
                <a:extLst>
                  <a:ext uri="{FF2B5EF4-FFF2-40B4-BE49-F238E27FC236}">
                    <a16:creationId xmlns:a16="http://schemas.microsoft.com/office/drawing/2014/main" id="{40A27F1C-8D65-4BCC-AE01-F36E87D3F1B4}"/>
                  </a:ext>
                </a:extLst>
              </p:cNvPr>
              <p:cNvSpPr/>
              <p:nvPr/>
            </p:nvSpPr>
            <p:spPr bwMode="auto">
              <a:xfrm>
                <a:off x="-5964238" y="5627688"/>
                <a:ext cx="230188" cy="184150"/>
              </a:xfrm>
              <a:custGeom>
                <a:avLst/>
                <a:gdLst>
                  <a:gd name="T0" fmla="*/ 21 w 61"/>
                  <a:gd name="T1" fmla="*/ 41 h 49"/>
                  <a:gd name="T2" fmla="*/ 59 w 61"/>
                  <a:gd name="T3" fmla="*/ 41 h 49"/>
                  <a:gd name="T4" fmla="*/ 39 w 61"/>
                  <a:gd name="T5" fmla="*/ 8 h 49"/>
                  <a:gd name="T6" fmla="*/ 1 w 61"/>
                  <a:gd name="T7" fmla="*/ 8 h 49"/>
                  <a:gd name="T8" fmla="*/ 21 w 61"/>
                  <a:gd name="T9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9">
                    <a:moveTo>
                      <a:pt x="21" y="41"/>
                    </a:moveTo>
                    <a:cubicBezTo>
                      <a:pt x="31" y="47"/>
                      <a:pt x="49" y="49"/>
                      <a:pt x="59" y="41"/>
                    </a:cubicBezTo>
                    <a:cubicBezTo>
                      <a:pt x="61" y="28"/>
                      <a:pt x="50" y="14"/>
                      <a:pt x="39" y="8"/>
                    </a:cubicBezTo>
                    <a:cubicBezTo>
                      <a:pt x="29" y="2"/>
                      <a:pt x="11" y="0"/>
                      <a:pt x="1" y="8"/>
                    </a:cubicBezTo>
                    <a:cubicBezTo>
                      <a:pt x="0" y="21"/>
                      <a:pt x="11" y="35"/>
                      <a:pt x="21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54" name="Freeform 189">
                <a:extLst>
                  <a:ext uri="{FF2B5EF4-FFF2-40B4-BE49-F238E27FC236}">
                    <a16:creationId xmlns:a16="http://schemas.microsoft.com/office/drawing/2014/main" id="{5365E8B6-17A2-4DA4-AE7B-3630301308CE}"/>
                  </a:ext>
                </a:extLst>
              </p:cNvPr>
              <p:cNvSpPr/>
              <p:nvPr/>
            </p:nvSpPr>
            <p:spPr bwMode="auto">
              <a:xfrm>
                <a:off x="-5964238" y="5811838"/>
                <a:ext cx="230188" cy="180975"/>
              </a:xfrm>
              <a:custGeom>
                <a:avLst/>
                <a:gdLst>
                  <a:gd name="T0" fmla="*/ 21 w 61"/>
                  <a:gd name="T1" fmla="*/ 40 h 48"/>
                  <a:gd name="T2" fmla="*/ 59 w 61"/>
                  <a:gd name="T3" fmla="*/ 40 h 48"/>
                  <a:gd name="T4" fmla="*/ 39 w 61"/>
                  <a:gd name="T5" fmla="*/ 7 h 48"/>
                  <a:gd name="T6" fmla="*/ 1 w 61"/>
                  <a:gd name="T7" fmla="*/ 8 h 48"/>
                  <a:gd name="T8" fmla="*/ 21 w 61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8">
                    <a:moveTo>
                      <a:pt x="21" y="40"/>
                    </a:moveTo>
                    <a:cubicBezTo>
                      <a:pt x="31" y="46"/>
                      <a:pt x="49" y="48"/>
                      <a:pt x="59" y="40"/>
                    </a:cubicBezTo>
                    <a:cubicBezTo>
                      <a:pt x="61" y="28"/>
                      <a:pt x="50" y="13"/>
                      <a:pt x="39" y="7"/>
                    </a:cubicBezTo>
                    <a:cubicBezTo>
                      <a:pt x="29" y="1"/>
                      <a:pt x="11" y="0"/>
                      <a:pt x="1" y="8"/>
                    </a:cubicBezTo>
                    <a:cubicBezTo>
                      <a:pt x="0" y="20"/>
                      <a:pt x="11" y="35"/>
                      <a:pt x="21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55" name="Freeform 190">
                <a:extLst>
                  <a:ext uri="{FF2B5EF4-FFF2-40B4-BE49-F238E27FC236}">
                    <a16:creationId xmlns:a16="http://schemas.microsoft.com/office/drawing/2014/main" id="{82EE4118-1782-49DF-A8A9-AB6F74B13E61}"/>
                  </a:ext>
                </a:extLst>
              </p:cNvPr>
              <p:cNvSpPr/>
              <p:nvPr/>
            </p:nvSpPr>
            <p:spPr bwMode="auto">
              <a:xfrm>
                <a:off x="-5719763" y="5748338"/>
                <a:ext cx="26988" cy="288925"/>
              </a:xfrm>
              <a:custGeom>
                <a:avLst/>
                <a:gdLst>
                  <a:gd name="T0" fmla="*/ 0 w 7"/>
                  <a:gd name="T1" fmla="*/ 2 h 77"/>
                  <a:gd name="T2" fmla="*/ 0 w 7"/>
                  <a:gd name="T3" fmla="*/ 74 h 77"/>
                  <a:gd name="T4" fmla="*/ 3 w 7"/>
                  <a:gd name="T5" fmla="*/ 77 h 77"/>
                  <a:gd name="T6" fmla="*/ 7 w 7"/>
                  <a:gd name="T7" fmla="*/ 74 h 77"/>
                  <a:gd name="T8" fmla="*/ 7 w 7"/>
                  <a:gd name="T9" fmla="*/ 2 h 77"/>
                  <a:gd name="T10" fmla="*/ 3 w 7"/>
                  <a:gd name="T11" fmla="*/ 0 h 77"/>
                  <a:gd name="T12" fmla="*/ 0 w 7"/>
                  <a:gd name="T13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7">
                    <a:moveTo>
                      <a:pt x="0" y="2"/>
                    </a:moveTo>
                    <a:cubicBezTo>
                      <a:pt x="0" y="74"/>
                      <a:pt x="0" y="74"/>
                      <a:pt x="0" y="74"/>
                    </a:cubicBezTo>
                    <a:cubicBezTo>
                      <a:pt x="0" y="76"/>
                      <a:pt x="1" y="77"/>
                      <a:pt x="3" y="77"/>
                    </a:cubicBezTo>
                    <a:cubicBezTo>
                      <a:pt x="5" y="77"/>
                      <a:pt x="7" y="76"/>
                      <a:pt x="7" y="7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56" name="Freeform 191">
                <a:extLst>
                  <a:ext uri="{FF2B5EF4-FFF2-40B4-BE49-F238E27FC236}">
                    <a16:creationId xmlns:a16="http://schemas.microsoft.com/office/drawing/2014/main" id="{A55FE596-3C14-4359-B42C-7DA0C78D8852}"/>
                  </a:ext>
                </a:extLst>
              </p:cNvPr>
              <p:cNvSpPr/>
              <p:nvPr/>
            </p:nvSpPr>
            <p:spPr bwMode="auto">
              <a:xfrm>
                <a:off x="-6415088" y="3071812"/>
                <a:ext cx="49213" cy="247650"/>
              </a:xfrm>
              <a:custGeom>
                <a:avLst/>
                <a:gdLst>
                  <a:gd name="T0" fmla="*/ 13 w 13"/>
                  <a:gd name="T1" fmla="*/ 1 h 66"/>
                  <a:gd name="T2" fmla="*/ 7 w 13"/>
                  <a:gd name="T3" fmla="*/ 0 h 66"/>
                  <a:gd name="T4" fmla="*/ 7 w 13"/>
                  <a:gd name="T5" fmla="*/ 0 h 66"/>
                  <a:gd name="T6" fmla="*/ 0 w 13"/>
                  <a:gd name="T7" fmla="*/ 2 h 66"/>
                  <a:gd name="T8" fmla="*/ 0 w 13"/>
                  <a:gd name="T9" fmla="*/ 66 h 66"/>
                  <a:gd name="T10" fmla="*/ 13 w 13"/>
                  <a:gd name="T11" fmla="*/ 66 h 66"/>
                  <a:gd name="T12" fmla="*/ 13 w 13"/>
                  <a:gd name="T13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66">
                    <a:moveTo>
                      <a:pt x="13" y="1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13" y="66"/>
                      <a:pt x="13" y="66"/>
                      <a:pt x="13" y="66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57" name="Freeform 192">
                <a:extLst>
                  <a:ext uri="{FF2B5EF4-FFF2-40B4-BE49-F238E27FC236}">
                    <a16:creationId xmlns:a16="http://schemas.microsoft.com/office/drawing/2014/main" id="{F072AD93-6CDC-4BA2-A5F2-E2648948D617}"/>
                  </a:ext>
                </a:extLst>
              </p:cNvPr>
              <p:cNvSpPr/>
              <p:nvPr/>
            </p:nvSpPr>
            <p:spPr bwMode="auto">
              <a:xfrm>
                <a:off x="-6415088" y="2725737"/>
                <a:ext cx="49213" cy="33338"/>
              </a:xfrm>
              <a:custGeom>
                <a:avLst/>
                <a:gdLst>
                  <a:gd name="T0" fmla="*/ 8 w 13"/>
                  <a:gd name="T1" fmla="*/ 9 h 9"/>
                  <a:gd name="T2" fmla="*/ 9 w 13"/>
                  <a:gd name="T3" fmla="*/ 9 h 9"/>
                  <a:gd name="T4" fmla="*/ 13 w 13"/>
                  <a:gd name="T5" fmla="*/ 9 h 9"/>
                  <a:gd name="T6" fmla="*/ 13 w 13"/>
                  <a:gd name="T7" fmla="*/ 0 h 9"/>
                  <a:gd name="T8" fmla="*/ 0 w 13"/>
                  <a:gd name="T9" fmla="*/ 0 h 9"/>
                  <a:gd name="T10" fmla="*/ 0 w 13"/>
                  <a:gd name="T11" fmla="*/ 9 h 9"/>
                  <a:gd name="T12" fmla="*/ 8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8" y="9"/>
                    </a:moveTo>
                    <a:cubicBezTo>
                      <a:pt x="8" y="9"/>
                      <a:pt x="9" y="9"/>
                      <a:pt x="9" y="9"/>
                    </a:cubicBezTo>
                    <a:cubicBezTo>
                      <a:pt x="10" y="9"/>
                      <a:pt x="12" y="9"/>
                      <a:pt x="13" y="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5" y="9"/>
                      <a:pt x="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58" name="Freeform 193">
                <a:extLst>
                  <a:ext uri="{FF2B5EF4-FFF2-40B4-BE49-F238E27FC236}">
                    <a16:creationId xmlns:a16="http://schemas.microsoft.com/office/drawing/2014/main" id="{5F47BF24-A13E-4A0A-8E04-A70B9167BFF0}"/>
                  </a:ext>
                </a:extLst>
              </p:cNvPr>
              <p:cNvSpPr/>
              <p:nvPr/>
            </p:nvSpPr>
            <p:spPr bwMode="auto">
              <a:xfrm>
                <a:off x="-6616700" y="2774950"/>
                <a:ext cx="465138" cy="344488"/>
              </a:xfrm>
              <a:custGeom>
                <a:avLst/>
                <a:gdLst>
                  <a:gd name="T0" fmla="*/ 67 w 124"/>
                  <a:gd name="T1" fmla="*/ 0 h 92"/>
                  <a:gd name="T2" fmla="*/ 63 w 124"/>
                  <a:gd name="T3" fmla="*/ 0 h 92"/>
                  <a:gd name="T4" fmla="*/ 62 w 124"/>
                  <a:gd name="T5" fmla="*/ 0 h 92"/>
                  <a:gd name="T6" fmla="*/ 54 w 124"/>
                  <a:gd name="T7" fmla="*/ 1 h 92"/>
                  <a:gd name="T8" fmla="*/ 0 w 124"/>
                  <a:gd name="T9" fmla="*/ 60 h 92"/>
                  <a:gd name="T10" fmla="*/ 4 w 124"/>
                  <a:gd name="T11" fmla="*/ 84 h 92"/>
                  <a:gd name="T12" fmla="*/ 6 w 124"/>
                  <a:gd name="T13" fmla="*/ 87 h 92"/>
                  <a:gd name="T14" fmla="*/ 9 w 124"/>
                  <a:gd name="T15" fmla="*/ 83 h 92"/>
                  <a:gd name="T16" fmla="*/ 25 w 124"/>
                  <a:gd name="T17" fmla="*/ 74 h 92"/>
                  <a:gd name="T18" fmla="*/ 25 w 124"/>
                  <a:gd name="T19" fmla="*/ 74 h 92"/>
                  <a:gd name="T20" fmla="*/ 41 w 124"/>
                  <a:gd name="T21" fmla="*/ 84 h 92"/>
                  <a:gd name="T22" fmla="*/ 43 w 124"/>
                  <a:gd name="T23" fmla="*/ 87 h 92"/>
                  <a:gd name="T24" fmla="*/ 45 w 124"/>
                  <a:gd name="T25" fmla="*/ 84 h 92"/>
                  <a:gd name="T26" fmla="*/ 54 w 124"/>
                  <a:gd name="T27" fmla="*/ 76 h 92"/>
                  <a:gd name="T28" fmla="*/ 61 w 124"/>
                  <a:gd name="T29" fmla="*/ 75 h 92"/>
                  <a:gd name="T30" fmla="*/ 61 w 124"/>
                  <a:gd name="T31" fmla="*/ 75 h 92"/>
                  <a:gd name="T32" fmla="*/ 67 w 124"/>
                  <a:gd name="T33" fmla="*/ 76 h 92"/>
                  <a:gd name="T34" fmla="*/ 77 w 124"/>
                  <a:gd name="T35" fmla="*/ 85 h 92"/>
                  <a:gd name="T36" fmla="*/ 79 w 124"/>
                  <a:gd name="T37" fmla="*/ 88 h 92"/>
                  <a:gd name="T38" fmla="*/ 81 w 124"/>
                  <a:gd name="T39" fmla="*/ 85 h 92"/>
                  <a:gd name="T40" fmla="*/ 96 w 124"/>
                  <a:gd name="T41" fmla="*/ 75 h 92"/>
                  <a:gd name="T42" fmla="*/ 97 w 124"/>
                  <a:gd name="T43" fmla="*/ 75 h 92"/>
                  <a:gd name="T44" fmla="*/ 112 w 124"/>
                  <a:gd name="T45" fmla="*/ 86 h 92"/>
                  <a:gd name="T46" fmla="*/ 114 w 124"/>
                  <a:gd name="T47" fmla="*/ 90 h 92"/>
                  <a:gd name="T48" fmla="*/ 115 w 124"/>
                  <a:gd name="T49" fmla="*/ 92 h 92"/>
                  <a:gd name="T50" fmla="*/ 116 w 124"/>
                  <a:gd name="T51" fmla="*/ 90 h 92"/>
                  <a:gd name="T52" fmla="*/ 118 w 124"/>
                  <a:gd name="T53" fmla="*/ 87 h 92"/>
                  <a:gd name="T54" fmla="*/ 123 w 124"/>
                  <a:gd name="T55" fmla="*/ 63 h 92"/>
                  <a:gd name="T56" fmla="*/ 67 w 124"/>
                  <a:gd name="T5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4" h="92">
                    <a:moveTo>
                      <a:pt x="67" y="0"/>
                    </a:moveTo>
                    <a:cubicBezTo>
                      <a:pt x="66" y="0"/>
                      <a:pt x="64" y="0"/>
                      <a:pt x="63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9" y="0"/>
                      <a:pt x="56" y="0"/>
                      <a:pt x="54" y="1"/>
                    </a:cubicBezTo>
                    <a:cubicBezTo>
                      <a:pt x="24" y="4"/>
                      <a:pt x="1" y="29"/>
                      <a:pt x="0" y="60"/>
                    </a:cubicBezTo>
                    <a:cubicBezTo>
                      <a:pt x="0" y="69"/>
                      <a:pt x="1" y="76"/>
                      <a:pt x="4" y="84"/>
                    </a:cubicBezTo>
                    <a:cubicBezTo>
                      <a:pt x="4" y="86"/>
                      <a:pt x="5" y="87"/>
                      <a:pt x="6" y="87"/>
                    </a:cubicBezTo>
                    <a:cubicBezTo>
                      <a:pt x="7" y="87"/>
                      <a:pt x="8" y="85"/>
                      <a:pt x="9" y="83"/>
                    </a:cubicBezTo>
                    <a:cubicBezTo>
                      <a:pt x="12" y="78"/>
                      <a:pt x="18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32" y="74"/>
                      <a:pt x="38" y="78"/>
                      <a:pt x="41" y="84"/>
                    </a:cubicBezTo>
                    <a:cubicBezTo>
                      <a:pt x="42" y="86"/>
                      <a:pt x="42" y="87"/>
                      <a:pt x="43" y="87"/>
                    </a:cubicBezTo>
                    <a:cubicBezTo>
                      <a:pt x="43" y="87"/>
                      <a:pt x="44" y="86"/>
                      <a:pt x="45" y="84"/>
                    </a:cubicBezTo>
                    <a:cubicBezTo>
                      <a:pt x="47" y="80"/>
                      <a:pt x="50" y="77"/>
                      <a:pt x="54" y="76"/>
                    </a:cubicBezTo>
                    <a:cubicBezTo>
                      <a:pt x="56" y="75"/>
                      <a:pt x="58" y="75"/>
                      <a:pt x="61" y="75"/>
                    </a:cubicBezTo>
                    <a:cubicBezTo>
                      <a:pt x="61" y="75"/>
                      <a:pt x="61" y="75"/>
                      <a:pt x="61" y="75"/>
                    </a:cubicBezTo>
                    <a:cubicBezTo>
                      <a:pt x="63" y="75"/>
                      <a:pt x="65" y="75"/>
                      <a:pt x="67" y="76"/>
                    </a:cubicBezTo>
                    <a:cubicBezTo>
                      <a:pt x="71" y="77"/>
                      <a:pt x="75" y="81"/>
                      <a:pt x="77" y="85"/>
                    </a:cubicBezTo>
                    <a:cubicBezTo>
                      <a:pt x="78" y="87"/>
                      <a:pt x="78" y="88"/>
                      <a:pt x="79" y="88"/>
                    </a:cubicBezTo>
                    <a:cubicBezTo>
                      <a:pt x="79" y="88"/>
                      <a:pt x="80" y="87"/>
                      <a:pt x="81" y="85"/>
                    </a:cubicBezTo>
                    <a:cubicBezTo>
                      <a:pt x="84" y="79"/>
                      <a:pt x="89" y="75"/>
                      <a:pt x="96" y="75"/>
                    </a:cubicBezTo>
                    <a:cubicBezTo>
                      <a:pt x="96" y="75"/>
                      <a:pt x="97" y="75"/>
                      <a:pt x="97" y="75"/>
                    </a:cubicBezTo>
                    <a:cubicBezTo>
                      <a:pt x="104" y="76"/>
                      <a:pt x="110" y="80"/>
                      <a:pt x="112" y="86"/>
                    </a:cubicBezTo>
                    <a:cubicBezTo>
                      <a:pt x="113" y="87"/>
                      <a:pt x="113" y="89"/>
                      <a:pt x="114" y="90"/>
                    </a:cubicBezTo>
                    <a:cubicBezTo>
                      <a:pt x="114" y="91"/>
                      <a:pt x="114" y="92"/>
                      <a:pt x="115" y="92"/>
                    </a:cubicBezTo>
                    <a:cubicBezTo>
                      <a:pt x="115" y="92"/>
                      <a:pt x="116" y="91"/>
                      <a:pt x="116" y="90"/>
                    </a:cubicBezTo>
                    <a:cubicBezTo>
                      <a:pt x="117" y="89"/>
                      <a:pt x="117" y="88"/>
                      <a:pt x="118" y="87"/>
                    </a:cubicBezTo>
                    <a:cubicBezTo>
                      <a:pt x="121" y="79"/>
                      <a:pt x="123" y="72"/>
                      <a:pt x="123" y="63"/>
                    </a:cubicBezTo>
                    <a:cubicBezTo>
                      <a:pt x="124" y="31"/>
                      <a:pt x="99" y="3"/>
                      <a:pt x="6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59" name="Freeform 194">
                <a:extLst>
                  <a:ext uri="{FF2B5EF4-FFF2-40B4-BE49-F238E27FC236}">
                    <a16:creationId xmlns:a16="http://schemas.microsoft.com/office/drawing/2014/main" id="{33D318A5-8217-42C0-81F9-8A88F352D37E}"/>
                  </a:ext>
                </a:extLst>
              </p:cNvPr>
              <p:cNvSpPr/>
              <p:nvPr/>
            </p:nvSpPr>
            <p:spPr bwMode="auto">
              <a:xfrm>
                <a:off x="-1455738" y="7662863"/>
                <a:ext cx="179388" cy="131763"/>
              </a:xfrm>
              <a:custGeom>
                <a:avLst/>
                <a:gdLst>
                  <a:gd name="T0" fmla="*/ 31 w 48"/>
                  <a:gd name="T1" fmla="*/ 11 h 35"/>
                  <a:gd name="T2" fmla="*/ 42 w 48"/>
                  <a:gd name="T3" fmla="*/ 3 h 35"/>
                  <a:gd name="T4" fmla="*/ 48 w 48"/>
                  <a:gd name="T5" fmla="*/ 1 h 35"/>
                  <a:gd name="T6" fmla="*/ 28 w 48"/>
                  <a:gd name="T7" fmla="*/ 3 h 35"/>
                  <a:gd name="T8" fmla="*/ 15 w 48"/>
                  <a:gd name="T9" fmla="*/ 13 h 35"/>
                  <a:gd name="T10" fmla="*/ 10 w 48"/>
                  <a:gd name="T11" fmla="*/ 23 h 35"/>
                  <a:gd name="T12" fmla="*/ 0 w 48"/>
                  <a:gd name="T13" fmla="*/ 35 h 35"/>
                  <a:gd name="T14" fmla="*/ 16 w 48"/>
                  <a:gd name="T15" fmla="*/ 28 h 35"/>
                  <a:gd name="T16" fmla="*/ 31 w 48"/>
                  <a:gd name="T17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35">
                    <a:moveTo>
                      <a:pt x="31" y="11"/>
                    </a:moveTo>
                    <a:cubicBezTo>
                      <a:pt x="34" y="7"/>
                      <a:pt x="38" y="5"/>
                      <a:pt x="42" y="3"/>
                    </a:cubicBezTo>
                    <a:cubicBezTo>
                      <a:pt x="43" y="3"/>
                      <a:pt x="46" y="1"/>
                      <a:pt x="48" y="1"/>
                    </a:cubicBezTo>
                    <a:cubicBezTo>
                      <a:pt x="41" y="1"/>
                      <a:pt x="34" y="0"/>
                      <a:pt x="28" y="3"/>
                    </a:cubicBezTo>
                    <a:cubicBezTo>
                      <a:pt x="23" y="5"/>
                      <a:pt x="19" y="9"/>
                      <a:pt x="15" y="13"/>
                    </a:cubicBezTo>
                    <a:cubicBezTo>
                      <a:pt x="13" y="16"/>
                      <a:pt x="11" y="20"/>
                      <a:pt x="10" y="23"/>
                    </a:cubicBezTo>
                    <a:cubicBezTo>
                      <a:pt x="7" y="27"/>
                      <a:pt x="5" y="33"/>
                      <a:pt x="0" y="35"/>
                    </a:cubicBezTo>
                    <a:cubicBezTo>
                      <a:pt x="6" y="34"/>
                      <a:pt x="12" y="31"/>
                      <a:pt x="16" y="28"/>
                    </a:cubicBezTo>
                    <a:cubicBezTo>
                      <a:pt x="22" y="23"/>
                      <a:pt x="26" y="16"/>
                      <a:pt x="3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60" name="Freeform 195">
                <a:extLst>
                  <a:ext uri="{FF2B5EF4-FFF2-40B4-BE49-F238E27FC236}">
                    <a16:creationId xmlns:a16="http://schemas.microsoft.com/office/drawing/2014/main" id="{C764A463-AFC9-424C-AC09-4FD305DE709E}"/>
                  </a:ext>
                </a:extLst>
              </p:cNvPr>
              <p:cNvSpPr/>
              <p:nvPr/>
            </p:nvSpPr>
            <p:spPr bwMode="auto">
              <a:xfrm>
                <a:off x="-1444625" y="7667625"/>
                <a:ext cx="236538" cy="160338"/>
              </a:xfrm>
              <a:custGeom>
                <a:avLst/>
                <a:gdLst>
                  <a:gd name="T0" fmla="*/ 41 w 63"/>
                  <a:gd name="T1" fmla="*/ 5 h 43"/>
                  <a:gd name="T2" fmla="*/ 26 w 63"/>
                  <a:gd name="T3" fmla="*/ 19 h 43"/>
                  <a:gd name="T4" fmla="*/ 14 w 63"/>
                  <a:gd name="T5" fmla="*/ 31 h 43"/>
                  <a:gd name="T6" fmla="*/ 0 w 63"/>
                  <a:gd name="T7" fmla="*/ 36 h 43"/>
                  <a:gd name="T8" fmla="*/ 35 w 63"/>
                  <a:gd name="T9" fmla="*/ 36 h 43"/>
                  <a:gd name="T10" fmla="*/ 53 w 63"/>
                  <a:gd name="T11" fmla="*/ 11 h 43"/>
                  <a:gd name="T12" fmla="*/ 60 w 63"/>
                  <a:gd name="T13" fmla="*/ 3 h 43"/>
                  <a:gd name="T14" fmla="*/ 63 w 63"/>
                  <a:gd name="T15" fmla="*/ 1 h 43"/>
                  <a:gd name="T16" fmla="*/ 41 w 63"/>
                  <a:gd name="T17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43">
                    <a:moveTo>
                      <a:pt x="41" y="5"/>
                    </a:moveTo>
                    <a:cubicBezTo>
                      <a:pt x="34" y="8"/>
                      <a:pt x="30" y="13"/>
                      <a:pt x="26" y="19"/>
                    </a:cubicBezTo>
                    <a:cubicBezTo>
                      <a:pt x="22" y="23"/>
                      <a:pt x="18" y="28"/>
                      <a:pt x="14" y="31"/>
                    </a:cubicBezTo>
                    <a:cubicBezTo>
                      <a:pt x="10" y="33"/>
                      <a:pt x="5" y="36"/>
                      <a:pt x="0" y="36"/>
                    </a:cubicBezTo>
                    <a:cubicBezTo>
                      <a:pt x="11" y="43"/>
                      <a:pt x="24" y="42"/>
                      <a:pt x="35" y="36"/>
                    </a:cubicBezTo>
                    <a:cubicBezTo>
                      <a:pt x="44" y="30"/>
                      <a:pt x="48" y="20"/>
                      <a:pt x="53" y="11"/>
                    </a:cubicBezTo>
                    <a:cubicBezTo>
                      <a:pt x="55" y="8"/>
                      <a:pt x="57" y="6"/>
                      <a:pt x="60" y="3"/>
                    </a:cubicBezTo>
                    <a:cubicBezTo>
                      <a:pt x="60" y="3"/>
                      <a:pt x="62" y="1"/>
                      <a:pt x="63" y="1"/>
                    </a:cubicBezTo>
                    <a:cubicBezTo>
                      <a:pt x="56" y="0"/>
                      <a:pt x="48" y="1"/>
                      <a:pt x="4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61" name="Freeform 196">
                <a:extLst>
                  <a:ext uri="{FF2B5EF4-FFF2-40B4-BE49-F238E27FC236}">
                    <a16:creationId xmlns:a16="http://schemas.microsoft.com/office/drawing/2014/main" id="{BF75299E-4440-47BD-8693-2B84C17CB948}"/>
                  </a:ext>
                </a:extLst>
              </p:cNvPr>
              <p:cNvSpPr/>
              <p:nvPr/>
            </p:nvSpPr>
            <p:spPr bwMode="auto">
              <a:xfrm>
                <a:off x="-1455738" y="7532688"/>
                <a:ext cx="153988" cy="107950"/>
              </a:xfrm>
              <a:custGeom>
                <a:avLst/>
                <a:gdLst>
                  <a:gd name="T0" fmla="*/ 13 w 41"/>
                  <a:gd name="T1" fmla="*/ 11 h 29"/>
                  <a:gd name="T2" fmla="*/ 8 w 41"/>
                  <a:gd name="T3" fmla="*/ 19 h 29"/>
                  <a:gd name="T4" fmla="*/ 0 w 41"/>
                  <a:gd name="T5" fmla="*/ 29 h 29"/>
                  <a:gd name="T6" fmla="*/ 14 w 41"/>
                  <a:gd name="T7" fmla="*/ 23 h 29"/>
                  <a:gd name="T8" fmla="*/ 27 w 41"/>
                  <a:gd name="T9" fmla="*/ 9 h 29"/>
                  <a:gd name="T10" fmla="*/ 36 w 41"/>
                  <a:gd name="T11" fmla="*/ 2 h 29"/>
                  <a:gd name="T12" fmla="*/ 41 w 41"/>
                  <a:gd name="T13" fmla="*/ 1 h 29"/>
                  <a:gd name="T14" fmla="*/ 24 w 41"/>
                  <a:gd name="T15" fmla="*/ 2 h 29"/>
                  <a:gd name="T16" fmla="*/ 13 w 41"/>
                  <a:gd name="T17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8">
                    <a:moveTo>
                      <a:pt x="13" y="11"/>
                    </a:moveTo>
                    <a:cubicBezTo>
                      <a:pt x="11" y="14"/>
                      <a:pt x="10" y="16"/>
                      <a:pt x="8" y="19"/>
                    </a:cubicBezTo>
                    <a:cubicBezTo>
                      <a:pt x="7" y="23"/>
                      <a:pt x="4" y="28"/>
                      <a:pt x="0" y="29"/>
                    </a:cubicBezTo>
                    <a:cubicBezTo>
                      <a:pt x="5" y="29"/>
                      <a:pt x="10" y="26"/>
                      <a:pt x="14" y="23"/>
                    </a:cubicBezTo>
                    <a:cubicBezTo>
                      <a:pt x="19" y="19"/>
                      <a:pt x="22" y="13"/>
                      <a:pt x="27" y="9"/>
                    </a:cubicBezTo>
                    <a:cubicBezTo>
                      <a:pt x="29" y="6"/>
                      <a:pt x="33" y="4"/>
                      <a:pt x="36" y="2"/>
                    </a:cubicBezTo>
                    <a:cubicBezTo>
                      <a:pt x="37" y="2"/>
                      <a:pt x="40" y="0"/>
                      <a:pt x="41" y="1"/>
                    </a:cubicBezTo>
                    <a:cubicBezTo>
                      <a:pt x="36" y="0"/>
                      <a:pt x="30" y="0"/>
                      <a:pt x="24" y="2"/>
                    </a:cubicBezTo>
                    <a:cubicBezTo>
                      <a:pt x="20" y="4"/>
                      <a:pt x="16" y="7"/>
                      <a:pt x="1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62" name="Freeform 197">
                <a:extLst>
                  <a:ext uri="{FF2B5EF4-FFF2-40B4-BE49-F238E27FC236}">
                    <a16:creationId xmlns:a16="http://schemas.microsoft.com/office/drawing/2014/main" id="{A59A6A54-EA3E-4B31-860F-2881D39D2D94}"/>
                  </a:ext>
                </a:extLst>
              </p:cNvPr>
              <p:cNvSpPr/>
              <p:nvPr/>
            </p:nvSpPr>
            <p:spPr bwMode="auto">
              <a:xfrm>
                <a:off x="-1444625" y="7535863"/>
                <a:ext cx="203200" cy="134938"/>
              </a:xfrm>
              <a:custGeom>
                <a:avLst/>
                <a:gdLst>
                  <a:gd name="T0" fmla="*/ 51 w 54"/>
                  <a:gd name="T1" fmla="*/ 2 h 36"/>
                  <a:gd name="T2" fmla="*/ 54 w 54"/>
                  <a:gd name="T3" fmla="*/ 0 h 36"/>
                  <a:gd name="T4" fmla="*/ 35 w 54"/>
                  <a:gd name="T5" fmla="*/ 4 h 36"/>
                  <a:gd name="T6" fmla="*/ 22 w 54"/>
                  <a:gd name="T7" fmla="*/ 15 h 36"/>
                  <a:gd name="T8" fmla="*/ 12 w 54"/>
                  <a:gd name="T9" fmla="*/ 26 h 36"/>
                  <a:gd name="T10" fmla="*/ 0 w 54"/>
                  <a:gd name="T11" fmla="*/ 30 h 36"/>
                  <a:gd name="T12" fmla="*/ 30 w 54"/>
                  <a:gd name="T13" fmla="*/ 30 h 36"/>
                  <a:gd name="T14" fmla="*/ 46 w 54"/>
                  <a:gd name="T15" fmla="*/ 9 h 36"/>
                  <a:gd name="T16" fmla="*/ 51 w 54"/>
                  <a:gd name="T17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6">
                    <a:moveTo>
                      <a:pt x="51" y="2"/>
                    </a:moveTo>
                    <a:cubicBezTo>
                      <a:pt x="52" y="2"/>
                      <a:pt x="53" y="0"/>
                      <a:pt x="54" y="0"/>
                    </a:cubicBezTo>
                    <a:cubicBezTo>
                      <a:pt x="48" y="0"/>
                      <a:pt x="41" y="0"/>
                      <a:pt x="35" y="4"/>
                    </a:cubicBezTo>
                    <a:cubicBezTo>
                      <a:pt x="29" y="7"/>
                      <a:pt x="26" y="10"/>
                      <a:pt x="22" y="15"/>
                    </a:cubicBezTo>
                    <a:cubicBezTo>
                      <a:pt x="19" y="19"/>
                      <a:pt x="16" y="23"/>
                      <a:pt x="12" y="26"/>
                    </a:cubicBezTo>
                    <a:cubicBezTo>
                      <a:pt x="9" y="28"/>
                      <a:pt x="4" y="30"/>
                      <a:pt x="0" y="30"/>
                    </a:cubicBezTo>
                    <a:cubicBezTo>
                      <a:pt x="9" y="36"/>
                      <a:pt x="21" y="36"/>
                      <a:pt x="30" y="30"/>
                    </a:cubicBezTo>
                    <a:cubicBezTo>
                      <a:pt x="38" y="25"/>
                      <a:pt x="41" y="17"/>
                      <a:pt x="46" y="9"/>
                    </a:cubicBezTo>
                    <a:cubicBezTo>
                      <a:pt x="47" y="7"/>
                      <a:pt x="49" y="4"/>
                      <a:pt x="5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63" name="Freeform 198">
                <a:extLst>
                  <a:ext uri="{FF2B5EF4-FFF2-40B4-BE49-F238E27FC236}">
                    <a16:creationId xmlns:a16="http://schemas.microsoft.com/office/drawing/2014/main" id="{9B5B5962-DCE1-48EB-8BE6-BE4E2E1FE5A7}"/>
                  </a:ext>
                </a:extLst>
              </p:cNvPr>
              <p:cNvSpPr/>
              <p:nvPr/>
            </p:nvSpPr>
            <p:spPr bwMode="auto">
              <a:xfrm>
                <a:off x="-1655763" y="7662863"/>
                <a:ext cx="180975" cy="131763"/>
              </a:xfrm>
              <a:custGeom>
                <a:avLst/>
                <a:gdLst>
                  <a:gd name="T0" fmla="*/ 17 w 48"/>
                  <a:gd name="T1" fmla="*/ 11 h 35"/>
                  <a:gd name="T2" fmla="*/ 32 w 48"/>
                  <a:gd name="T3" fmla="*/ 28 h 35"/>
                  <a:gd name="T4" fmla="*/ 48 w 48"/>
                  <a:gd name="T5" fmla="*/ 35 h 35"/>
                  <a:gd name="T6" fmla="*/ 38 w 48"/>
                  <a:gd name="T7" fmla="*/ 23 h 35"/>
                  <a:gd name="T8" fmla="*/ 33 w 48"/>
                  <a:gd name="T9" fmla="*/ 13 h 35"/>
                  <a:gd name="T10" fmla="*/ 20 w 48"/>
                  <a:gd name="T11" fmla="*/ 3 h 35"/>
                  <a:gd name="T12" fmla="*/ 0 w 48"/>
                  <a:gd name="T13" fmla="*/ 1 h 35"/>
                  <a:gd name="T14" fmla="*/ 6 w 48"/>
                  <a:gd name="T15" fmla="*/ 3 h 35"/>
                  <a:gd name="T16" fmla="*/ 17 w 48"/>
                  <a:gd name="T17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35">
                    <a:moveTo>
                      <a:pt x="17" y="11"/>
                    </a:moveTo>
                    <a:cubicBezTo>
                      <a:pt x="22" y="16"/>
                      <a:pt x="26" y="23"/>
                      <a:pt x="32" y="28"/>
                    </a:cubicBezTo>
                    <a:cubicBezTo>
                      <a:pt x="36" y="31"/>
                      <a:pt x="42" y="34"/>
                      <a:pt x="48" y="35"/>
                    </a:cubicBezTo>
                    <a:cubicBezTo>
                      <a:pt x="44" y="33"/>
                      <a:pt x="41" y="27"/>
                      <a:pt x="38" y="23"/>
                    </a:cubicBezTo>
                    <a:cubicBezTo>
                      <a:pt x="37" y="20"/>
                      <a:pt x="35" y="16"/>
                      <a:pt x="33" y="13"/>
                    </a:cubicBezTo>
                    <a:cubicBezTo>
                      <a:pt x="30" y="9"/>
                      <a:pt x="25" y="5"/>
                      <a:pt x="20" y="3"/>
                    </a:cubicBezTo>
                    <a:cubicBezTo>
                      <a:pt x="14" y="0"/>
                      <a:pt x="7" y="1"/>
                      <a:pt x="0" y="1"/>
                    </a:cubicBezTo>
                    <a:cubicBezTo>
                      <a:pt x="2" y="1"/>
                      <a:pt x="5" y="3"/>
                      <a:pt x="6" y="3"/>
                    </a:cubicBezTo>
                    <a:cubicBezTo>
                      <a:pt x="10" y="5"/>
                      <a:pt x="14" y="7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64" name="Freeform 199">
                <a:extLst>
                  <a:ext uri="{FF2B5EF4-FFF2-40B4-BE49-F238E27FC236}">
                    <a16:creationId xmlns:a16="http://schemas.microsoft.com/office/drawing/2014/main" id="{819A3706-9F79-4361-83FC-383C35B3C926}"/>
                  </a:ext>
                </a:extLst>
              </p:cNvPr>
              <p:cNvSpPr/>
              <p:nvPr/>
            </p:nvSpPr>
            <p:spPr bwMode="auto">
              <a:xfrm>
                <a:off x="-1722438" y="7667625"/>
                <a:ext cx="236538" cy="160338"/>
              </a:xfrm>
              <a:custGeom>
                <a:avLst/>
                <a:gdLst>
                  <a:gd name="T0" fmla="*/ 10 w 63"/>
                  <a:gd name="T1" fmla="*/ 11 h 43"/>
                  <a:gd name="T2" fmla="*/ 28 w 63"/>
                  <a:gd name="T3" fmla="*/ 36 h 43"/>
                  <a:gd name="T4" fmla="*/ 63 w 63"/>
                  <a:gd name="T5" fmla="*/ 36 h 43"/>
                  <a:gd name="T6" fmla="*/ 49 w 63"/>
                  <a:gd name="T7" fmla="*/ 31 h 43"/>
                  <a:gd name="T8" fmla="*/ 37 w 63"/>
                  <a:gd name="T9" fmla="*/ 19 h 43"/>
                  <a:gd name="T10" fmla="*/ 22 w 63"/>
                  <a:gd name="T11" fmla="*/ 5 h 43"/>
                  <a:gd name="T12" fmla="*/ 0 w 63"/>
                  <a:gd name="T13" fmla="*/ 1 h 43"/>
                  <a:gd name="T14" fmla="*/ 3 w 63"/>
                  <a:gd name="T15" fmla="*/ 3 h 43"/>
                  <a:gd name="T16" fmla="*/ 10 w 63"/>
                  <a:gd name="T17" fmla="*/ 1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43">
                    <a:moveTo>
                      <a:pt x="10" y="11"/>
                    </a:moveTo>
                    <a:cubicBezTo>
                      <a:pt x="15" y="20"/>
                      <a:pt x="19" y="30"/>
                      <a:pt x="28" y="36"/>
                    </a:cubicBezTo>
                    <a:cubicBezTo>
                      <a:pt x="39" y="42"/>
                      <a:pt x="52" y="43"/>
                      <a:pt x="63" y="36"/>
                    </a:cubicBezTo>
                    <a:cubicBezTo>
                      <a:pt x="58" y="36"/>
                      <a:pt x="53" y="33"/>
                      <a:pt x="49" y="31"/>
                    </a:cubicBezTo>
                    <a:cubicBezTo>
                      <a:pt x="45" y="28"/>
                      <a:pt x="41" y="23"/>
                      <a:pt x="37" y="19"/>
                    </a:cubicBezTo>
                    <a:cubicBezTo>
                      <a:pt x="33" y="13"/>
                      <a:pt x="29" y="8"/>
                      <a:pt x="22" y="5"/>
                    </a:cubicBezTo>
                    <a:cubicBezTo>
                      <a:pt x="15" y="1"/>
                      <a:pt x="7" y="0"/>
                      <a:pt x="0" y="1"/>
                    </a:cubicBezTo>
                    <a:cubicBezTo>
                      <a:pt x="1" y="1"/>
                      <a:pt x="3" y="3"/>
                      <a:pt x="3" y="3"/>
                    </a:cubicBezTo>
                    <a:cubicBezTo>
                      <a:pt x="6" y="6"/>
                      <a:pt x="8" y="8"/>
                      <a:pt x="1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65" name="Freeform 200">
                <a:extLst>
                  <a:ext uri="{FF2B5EF4-FFF2-40B4-BE49-F238E27FC236}">
                    <a16:creationId xmlns:a16="http://schemas.microsoft.com/office/drawing/2014/main" id="{B23C4E33-B708-4F2A-B862-FE8F0D5C95A0}"/>
                  </a:ext>
                </a:extLst>
              </p:cNvPr>
              <p:cNvSpPr/>
              <p:nvPr/>
            </p:nvSpPr>
            <p:spPr bwMode="auto">
              <a:xfrm>
                <a:off x="-1628775" y="7532688"/>
                <a:ext cx="153988" cy="107950"/>
              </a:xfrm>
              <a:custGeom>
                <a:avLst/>
                <a:gdLst>
                  <a:gd name="T0" fmla="*/ 17 w 41"/>
                  <a:gd name="T1" fmla="*/ 2 h 29"/>
                  <a:gd name="T2" fmla="*/ 0 w 41"/>
                  <a:gd name="T3" fmla="*/ 1 h 29"/>
                  <a:gd name="T4" fmla="*/ 5 w 41"/>
                  <a:gd name="T5" fmla="*/ 2 h 29"/>
                  <a:gd name="T6" fmla="*/ 14 w 41"/>
                  <a:gd name="T7" fmla="*/ 9 h 29"/>
                  <a:gd name="T8" fmla="*/ 27 w 41"/>
                  <a:gd name="T9" fmla="*/ 23 h 29"/>
                  <a:gd name="T10" fmla="*/ 41 w 41"/>
                  <a:gd name="T11" fmla="*/ 29 h 29"/>
                  <a:gd name="T12" fmla="*/ 33 w 41"/>
                  <a:gd name="T13" fmla="*/ 19 h 29"/>
                  <a:gd name="T14" fmla="*/ 28 w 41"/>
                  <a:gd name="T15" fmla="*/ 11 h 29"/>
                  <a:gd name="T16" fmla="*/ 17 w 41"/>
                  <a:gd name="T17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8">
                    <a:moveTo>
                      <a:pt x="17" y="2"/>
                    </a:moveTo>
                    <a:cubicBezTo>
                      <a:pt x="11" y="0"/>
                      <a:pt x="6" y="0"/>
                      <a:pt x="0" y="1"/>
                    </a:cubicBezTo>
                    <a:cubicBezTo>
                      <a:pt x="1" y="0"/>
                      <a:pt x="4" y="2"/>
                      <a:pt x="5" y="2"/>
                    </a:cubicBezTo>
                    <a:cubicBezTo>
                      <a:pt x="8" y="4"/>
                      <a:pt x="12" y="6"/>
                      <a:pt x="14" y="9"/>
                    </a:cubicBezTo>
                    <a:cubicBezTo>
                      <a:pt x="19" y="13"/>
                      <a:pt x="22" y="19"/>
                      <a:pt x="27" y="23"/>
                    </a:cubicBezTo>
                    <a:cubicBezTo>
                      <a:pt x="31" y="26"/>
                      <a:pt x="36" y="29"/>
                      <a:pt x="41" y="29"/>
                    </a:cubicBezTo>
                    <a:cubicBezTo>
                      <a:pt x="37" y="28"/>
                      <a:pt x="34" y="23"/>
                      <a:pt x="33" y="19"/>
                    </a:cubicBezTo>
                    <a:cubicBezTo>
                      <a:pt x="31" y="16"/>
                      <a:pt x="30" y="14"/>
                      <a:pt x="28" y="11"/>
                    </a:cubicBezTo>
                    <a:cubicBezTo>
                      <a:pt x="25" y="7"/>
                      <a:pt x="21" y="4"/>
                      <a:pt x="1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66" name="Freeform 201">
                <a:extLst>
                  <a:ext uri="{FF2B5EF4-FFF2-40B4-BE49-F238E27FC236}">
                    <a16:creationId xmlns:a16="http://schemas.microsoft.com/office/drawing/2014/main" id="{402EE889-A4E2-42BC-B0C5-ED5F223BB2D4}"/>
                  </a:ext>
                </a:extLst>
              </p:cNvPr>
              <p:cNvSpPr/>
              <p:nvPr/>
            </p:nvSpPr>
            <p:spPr bwMode="auto">
              <a:xfrm>
                <a:off x="-1689100" y="7535863"/>
                <a:ext cx="203200" cy="134938"/>
              </a:xfrm>
              <a:custGeom>
                <a:avLst/>
                <a:gdLst>
                  <a:gd name="T0" fmla="*/ 0 w 54"/>
                  <a:gd name="T1" fmla="*/ 0 h 36"/>
                  <a:gd name="T2" fmla="*/ 3 w 54"/>
                  <a:gd name="T3" fmla="*/ 2 h 36"/>
                  <a:gd name="T4" fmla="*/ 9 w 54"/>
                  <a:gd name="T5" fmla="*/ 9 h 36"/>
                  <a:gd name="T6" fmla="*/ 24 w 54"/>
                  <a:gd name="T7" fmla="*/ 30 h 36"/>
                  <a:gd name="T8" fmla="*/ 54 w 54"/>
                  <a:gd name="T9" fmla="*/ 30 h 36"/>
                  <a:gd name="T10" fmla="*/ 42 w 54"/>
                  <a:gd name="T11" fmla="*/ 26 h 36"/>
                  <a:gd name="T12" fmla="*/ 32 w 54"/>
                  <a:gd name="T13" fmla="*/ 15 h 36"/>
                  <a:gd name="T14" fmla="*/ 19 w 54"/>
                  <a:gd name="T15" fmla="*/ 4 h 36"/>
                  <a:gd name="T16" fmla="*/ 0 w 54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6">
                    <a:moveTo>
                      <a:pt x="0" y="0"/>
                    </a:moveTo>
                    <a:cubicBezTo>
                      <a:pt x="1" y="0"/>
                      <a:pt x="2" y="2"/>
                      <a:pt x="3" y="2"/>
                    </a:cubicBezTo>
                    <a:cubicBezTo>
                      <a:pt x="5" y="4"/>
                      <a:pt x="7" y="7"/>
                      <a:pt x="9" y="9"/>
                    </a:cubicBezTo>
                    <a:cubicBezTo>
                      <a:pt x="13" y="17"/>
                      <a:pt x="16" y="25"/>
                      <a:pt x="24" y="30"/>
                    </a:cubicBezTo>
                    <a:cubicBezTo>
                      <a:pt x="33" y="36"/>
                      <a:pt x="45" y="36"/>
                      <a:pt x="54" y="30"/>
                    </a:cubicBezTo>
                    <a:cubicBezTo>
                      <a:pt x="50" y="30"/>
                      <a:pt x="45" y="28"/>
                      <a:pt x="42" y="26"/>
                    </a:cubicBezTo>
                    <a:cubicBezTo>
                      <a:pt x="38" y="23"/>
                      <a:pt x="35" y="19"/>
                      <a:pt x="32" y="15"/>
                    </a:cubicBezTo>
                    <a:cubicBezTo>
                      <a:pt x="28" y="10"/>
                      <a:pt x="25" y="7"/>
                      <a:pt x="19" y="4"/>
                    </a:cubicBezTo>
                    <a:cubicBezTo>
                      <a:pt x="13" y="0"/>
                      <a:pt x="7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67" name="Freeform 202">
                <a:extLst>
                  <a:ext uri="{FF2B5EF4-FFF2-40B4-BE49-F238E27FC236}">
                    <a16:creationId xmlns:a16="http://schemas.microsoft.com/office/drawing/2014/main" id="{74449F40-0957-48A6-BD1D-1024CF2B37CF}"/>
                  </a:ext>
                </a:extLst>
              </p:cNvPr>
              <p:cNvSpPr/>
              <p:nvPr/>
            </p:nvSpPr>
            <p:spPr bwMode="auto">
              <a:xfrm>
                <a:off x="-1466850" y="7437438"/>
                <a:ext cx="82550" cy="173038"/>
              </a:xfrm>
              <a:custGeom>
                <a:avLst/>
                <a:gdLst>
                  <a:gd name="T0" fmla="*/ 14 w 22"/>
                  <a:gd name="T1" fmla="*/ 15 h 46"/>
                  <a:gd name="T2" fmla="*/ 3 w 22"/>
                  <a:gd name="T3" fmla="*/ 31 h 46"/>
                  <a:gd name="T4" fmla="*/ 0 w 22"/>
                  <a:gd name="T5" fmla="*/ 46 h 46"/>
                  <a:gd name="T6" fmla="*/ 8 w 22"/>
                  <a:gd name="T7" fmla="*/ 35 h 46"/>
                  <a:gd name="T8" fmla="*/ 15 w 22"/>
                  <a:gd name="T9" fmla="*/ 29 h 46"/>
                  <a:gd name="T10" fmla="*/ 22 w 22"/>
                  <a:gd name="T11" fmla="*/ 16 h 46"/>
                  <a:gd name="T12" fmla="*/ 19 w 22"/>
                  <a:gd name="T13" fmla="*/ 0 h 46"/>
                  <a:gd name="T14" fmla="*/ 18 w 22"/>
                  <a:gd name="T15" fmla="*/ 5 h 46"/>
                  <a:gd name="T16" fmla="*/ 14 w 22"/>
                  <a:gd name="T17" fmla="*/ 1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46">
                    <a:moveTo>
                      <a:pt x="14" y="15"/>
                    </a:moveTo>
                    <a:cubicBezTo>
                      <a:pt x="11" y="21"/>
                      <a:pt x="6" y="25"/>
                      <a:pt x="3" y="31"/>
                    </a:cubicBezTo>
                    <a:cubicBezTo>
                      <a:pt x="1" y="35"/>
                      <a:pt x="0" y="41"/>
                      <a:pt x="0" y="46"/>
                    </a:cubicBezTo>
                    <a:cubicBezTo>
                      <a:pt x="1" y="42"/>
                      <a:pt x="5" y="38"/>
                      <a:pt x="8" y="35"/>
                    </a:cubicBezTo>
                    <a:cubicBezTo>
                      <a:pt x="10" y="33"/>
                      <a:pt x="13" y="31"/>
                      <a:pt x="15" y="29"/>
                    </a:cubicBezTo>
                    <a:cubicBezTo>
                      <a:pt x="18" y="25"/>
                      <a:pt x="21" y="21"/>
                      <a:pt x="22" y="16"/>
                    </a:cubicBezTo>
                    <a:cubicBezTo>
                      <a:pt x="22" y="11"/>
                      <a:pt x="21" y="5"/>
                      <a:pt x="19" y="0"/>
                    </a:cubicBezTo>
                    <a:cubicBezTo>
                      <a:pt x="20" y="1"/>
                      <a:pt x="19" y="3"/>
                      <a:pt x="18" y="5"/>
                    </a:cubicBezTo>
                    <a:cubicBezTo>
                      <a:pt x="18" y="8"/>
                      <a:pt x="17" y="12"/>
                      <a:pt x="14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68" name="Freeform 203">
                <a:extLst>
                  <a:ext uri="{FF2B5EF4-FFF2-40B4-BE49-F238E27FC236}">
                    <a16:creationId xmlns:a16="http://schemas.microsoft.com/office/drawing/2014/main" id="{7459C920-B97C-4028-9682-DC29B9EF9014}"/>
                  </a:ext>
                </a:extLst>
              </p:cNvPr>
              <p:cNvSpPr/>
              <p:nvPr/>
            </p:nvSpPr>
            <p:spPr bwMode="auto">
              <a:xfrm>
                <a:off x="-1516063" y="7381875"/>
                <a:ext cx="112713" cy="220663"/>
              </a:xfrm>
              <a:custGeom>
                <a:avLst/>
                <a:gdLst>
                  <a:gd name="T0" fmla="*/ 10 w 30"/>
                  <a:gd name="T1" fmla="*/ 59 h 59"/>
                  <a:gd name="T2" fmla="*/ 12 w 30"/>
                  <a:gd name="T3" fmla="*/ 46 h 59"/>
                  <a:gd name="T4" fmla="*/ 20 w 30"/>
                  <a:gd name="T5" fmla="*/ 34 h 59"/>
                  <a:gd name="T6" fmla="*/ 28 w 30"/>
                  <a:gd name="T7" fmla="*/ 19 h 59"/>
                  <a:gd name="T8" fmla="*/ 27 w 30"/>
                  <a:gd name="T9" fmla="*/ 0 h 59"/>
                  <a:gd name="T10" fmla="*/ 26 w 30"/>
                  <a:gd name="T11" fmla="*/ 3 h 59"/>
                  <a:gd name="T12" fmla="*/ 21 w 30"/>
                  <a:gd name="T13" fmla="*/ 10 h 59"/>
                  <a:gd name="T14" fmla="*/ 3 w 30"/>
                  <a:gd name="T15" fmla="*/ 30 h 59"/>
                  <a:gd name="T16" fmla="*/ 10 w 30"/>
                  <a:gd name="T17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9">
                    <a:moveTo>
                      <a:pt x="10" y="59"/>
                    </a:moveTo>
                    <a:cubicBezTo>
                      <a:pt x="9" y="55"/>
                      <a:pt x="10" y="50"/>
                      <a:pt x="12" y="46"/>
                    </a:cubicBezTo>
                    <a:cubicBezTo>
                      <a:pt x="13" y="42"/>
                      <a:pt x="17" y="38"/>
                      <a:pt x="20" y="34"/>
                    </a:cubicBezTo>
                    <a:cubicBezTo>
                      <a:pt x="24" y="30"/>
                      <a:pt x="27" y="25"/>
                      <a:pt x="28" y="19"/>
                    </a:cubicBezTo>
                    <a:cubicBezTo>
                      <a:pt x="30" y="13"/>
                      <a:pt x="29" y="6"/>
                      <a:pt x="27" y="0"/>
                    </a:cubicBezTo>
                    <a:cubicBezTo>
                      <a:pt x="28" y="0"/>
                      <a:pt x="26" y="2"/>
                      <a:pt x="26" y="3"/>
                    </a:cubicBezTo>
                    <a:cubicBezTo>
                      <a:pt x="25" y="6"/>
                      <a:pt x="23" y="8"/>
                      <a:pt x="21" y="10"/>
                    </a:cubicBezTo>
                    <a:cubicBezTo>
                      <a:pt x="14" y="16"/>
                      <a:pt x="6" y="21"/>
                      <a:pt x="3" y="30"/>
                    </a:cubicBezTo>
                    <a:cubicBezTo>
                      <a:pt x="0" y="40"/>
                      <a:pt x="2" y="51"/>
                      <a:pt x="10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69" name="Freeform 204">
                <a:extLst>
                  <a:ext uri="{FF2B5EF4-FFF2-40B4-BE49-F238E27FC236}">
                    <a16:creationId xmlns:a16="http://schemas.microsoft.com/office/drawing/2014/main" id="{A53D9CD9-AC0E-4BFD-9641-C7BFE7DD43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08588" y="2486025"/>
                <a:ext cx="269875" cy="212725"/>
              </a:xfrm>
              <a:custGeom>
                <a:avLst/>
                <a:gdLst>
                  <a:gd name="T0" fmla="*/ 65 w 72"/>
                  <a:gd name="T1" fmla="*/ 13 h 57"/>
                  <a:gd name="T2" fmla="*/ 58 w 72"/>
                  <a:gd name="T3" fmla="*/ 13 h 57"/>
                  <a:gd name="T4" fmla="*/ 58 w 72"/>
                  <a:gd name="T5" fmla="*/ 16 h 57"/>
                  <a:gd name="T6" fmla="*/ 66 w 72"/>
                  <a:gd name="T7" fmla="*/ 32 h 57"/>
                  <a:gd name="T8" fmla="*/ 66 w 72"/>
                  <a:gd name="T9" fmla="*/ 40 h 57"/>
                  <a:gd name="T10" fmla="*/ 58 w 72"/>
                  <a:gd name="T11" fmla="*/ 57 h 57"/>
                  <a:gd name="T12" fmla="*/ 72 w 72"/>
                  <a:gd name="T13" fmla="*/ 53 h 57"/>
                  <a:gd name="T14" fmla="*/ 72 w 72"/>
                  <a:gd name="T15" fmla="*/ 20 h 57"/>
                  <a:gd name="T16" fmla="*/ 58 w 72"/>
                  <a:gd name="T17" fmla="*/ 0 h 57"/>
                  <a:gd name="T18" fmla="*/ 36 w 72"/>
                  <a:gd name="T19" fmla="*/ 4 h 57"/>
                  <a:gd name="T20" fmla="*/ 58 w 72"/>
                  <a:gd name="T21" fmla="*/ 13 h 57"/>
                  <a:gd name="T22" fmla="*/ 36 w 72"/>
                  <a:gd name="T23" fmla="*/ 45 h 57"/>
                  <a:gd name="T24" fmla="*/ 55 w 72"/>
                  <a:gd name="T25" fmla="*/ 53 h 57"/>
                  <a:gd name="T26" fmla="*/ 58 w 72"/>
                  <a:gd name="T27" fmla="*/ 57 h 57"/>
                  <a:gd name="T28" fmla="*/ 51 w 72"/>
                  <a:gd name="T29" fmla="*/ 40 h 57"/>
                  <a:gd name="T30" fmla="*/ 58 w 72"/>
                  <a:gd name="T31" fmla="*/ 32 h 57"/>
                  <a:gd name="T32" fmla="*/ 36 w 72"/>
                  <a:gd name="T33" fmla="*/ 16 h 57"/>
                  <a:gd name="T34" fmla="*/ 36 w 72"/>
                  <a:gd name="T35" fmla="*/ 0 h 57"/>
                  <a:gd name="T36" fmla="*/ 14 w 72"/>
                  <a:gd name="T37" fmla="*/ 0 h 57"/>
                  <a:gd name="T38" fmla="*/ 18 w 72"/>
                  <a:gd name="T39" fmla="*/ 4 h 57"/>
                  <a:gd name="T40" fmla="*/ 36 w 72"/>
                  <a:gd name="T41" fmla="*/ 4 h 57"/>
                  <a:gd name="T42" fmla="*/ 14 w 72"/>
                  <a:gd name="T43" fmla="*/ 57 h 57"/>
                  <a:gd name="T44" fmla="*/ 17 w 72"/>
                  <a:gd name="T45" fmla="*/ 53 h 57"/>
                  <a:gd name="T46" fmla="*/ 36 w 72"/>
                  <a:gd name="T47" fmla="*/ 45 h 57"/>
                  <a:gd name="T48" fmla="*/ 14 w 72"/>
                  <a:gd name="T49" fmla="*/ 16 h 57"/>
                  <a:gd name="T50" fmla="*/ 21 w 72"/>
                  <a:gd name="T51" fmla="*/ 32 h 57"/>
                  <a:gd name="T52" fmla="*/ 21 w 72"/>
                  <a:gd name="T53" fmla="*/ 40 h 57"/>
                  <a:gd name="T54" fmla="*/ 14 w 72"/>
                  <a:gd name="T55" fmla="*/ 57 h 57"/>
                  <a:gd name="T56" fmla="*/ 7 w 72"/>
                  <a:gd name="T57" fmla="*/ 13 h 57"/>
                  <a:gd name="T58" fmla="*/ 0 w 72"/>
                  <a:gd name="T59" fmla="*/ 44 h 57"/>
                  <a:gd name="T60" fmla="*/ 0 w 72"/>
                  <a:gd name="T61" fmla="*/ 53 h 57"/>
                  <a:gd name="T62" fmla="*/ 14 w 72"/>
                  <a:gd name="T63" fmla="*/ 57 h 57"/>
                  <a:gd name="T64" fmla="*/ 7 w 72"/>
                  <a:gd name="T65" fmla="*/ 40 h 57"/>
                  <a:gd name="T66" fmla="*/ 14 w 72"/>
                  <a:gd name="T67" fmla="*/ 32 h 57"/>
                  <a:gd name="T68" fmla="*/ 12 w 72"/>
                  <a:gd name="T69" fmla="*/ 16 h 57"/>
                  <a:gd name="T70" fmla="*/ 14 w 72"/>
                  <a:gd name="T7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2" h="57">
                    <a:moveTo>
                      <a:pt x="72" y="20"/>
                    </a:moveTo>
                    <a:cubicBezTo>
                      <a:pt x="65" y="13"/>
                      <a:pt x="65" y="13"/>
                      <a:pt x="65" y="13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66" y="32"/>
                      <a:pt x="66" y="32"/>
                      <a:pt x="66" y="32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69" y="57"/>
                      <a:pt x="69" y="57"/>
                      <a:pt x="69" y="57"/>
                    </a:cubicBezTo>
                    <a:cubicBezTo>
                      <a:pt x="71" y="57"/>
                      <a:pt x="72" y="55"/>
                      <a:pt x="72" y="53"/>
                    </a:cubicBezTo>
                    <a:cubicBezTo>
                      <a:pt x="72" y="45"/>
                      <a:pt x="72" y="45"/>
                      <a:pt x="72" y="45"/>
                    </a:cubicBezTo>
                    <a:lnTo>
                      <a:pt x="72" y="20"/>
                    </a:lnTo>
                    <a:close/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8" y="0"/>
                      <a:pt x="58" y="0"/>
                      <a:pt x="58" y="0"/>
                    </a:cubicBezTo>
                    <a:close/>
                    <a:moveTo>
                      <a:pt x="36" y="45"/>
                    </a:moveTo>
                    <a:cubicBezTo>
                      <a:pt x="55" y="45"/>
                      <a:pt x="55" y="45"/>
                      <a:pt x="55" y="45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5"/>
                      <a:pt x="56" y="57"/>
                      <a:pt x="58" y="57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36" y="16"/>
                      <a:pt x="36" y="16"/>
                      <a:pt x="36" y="16"/>
                    </a:cubicBezTo>
                    <a:lnTo>
                      <a:pt x="36" y="45"/>
                    </a:lnTo>
                    <a:close/>
                    <a:moveTo>
                      <a:pt x="3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lose/>
                    <a:moveTo>
                      <a:pt x="14" y="57"/>
                    </a:move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57"/>
                      <a:pt x="17" y="55"/>
                      <a:pt x="17" y="53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14" y="40"/>
                      <a:pt x="14" y="40"/>
                      <a:pt x="14" y="40"/>
                    </a:cubicBezTo>
                    <a:lnTo>
                      <a:pt x="14" y="57"/>
                    </a:lnTo>
                    <a:close/>
                    <a:moveTo>
                      <a:pt x="14" y="0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5"/>
                      <a:pt x="2" y="57"/>
                      <a:pt x="3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70" name="Freeform 205">
                <a:extLst>
                  <a:ext uri="{FF2B5EF4-FFF2-40B4-BE49-F238E27FC236}">
                    <a16:creationId xmlns:a16="http://schemas.microsoft.com/office/drawing/2014/main" id="{DE754A6C-4004-4513-9A49-5543DF043648}"/>
                  </a:ext>
                </a:extLst>
              </p:cNvPr>
              <p:cNvSpPr/>
              <p:nvPr/>
            </p:nvSpPr>
            <p:spPr bwMode="auto">
              <a:xfrm>
                <a:off x="-5395913" y="1295400"/>
                <a:ext cx="112713" cy="77788"/>
              </a:xfrm>
              <a:custGeom>
                <a:avLst/>
                <a:gdLst>
                  <a:gd name="T0" fmla="*/ 19 w 30"/>
                  <a:gd name="T1" fmla="*/ 6 h 21"/>
                  <a:gd name="T2" fmla="*/ 26 w 30"/>
                  <a:gd name="T3" fmla="*/ 2 h 21"/>
                  <a:gd name="T4" fmla="*/ 30 w 30"/>
                  <a:gd name="T5" fmla="*/ 1 h 21"/>
                  <a:gd name="T6" fmla="*/ 18 w 30"/>
                  <a:gd name="T7" fmla="*/ 2 h 21"/>
                  <a:gd name="T8" fmla="*/ 9 w 30"/>
                  <a:gd name="T9" fmla="*/ 8 h 21"/>
                  <a:gd name="T10" fmla="*/ 6 w 30"/>
                  <a:gd name="T11" fmla="*/ 14 h 21"/>
                  <a:gd name="T12" fmla="*/ 0 w 30"/>
                  <a:gd name="T13" fmla="*/ 21 h 21"/>
                  <a:gd name="T14" fmla="*/ 10 w 30"/>
                  <a:gd name="T15" fmla="*/ 17 h 21"/>
                  <a:gd name="T16" fmla="*/ 19 w 30"/>
                  <a:gd name="T17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21">
                    <a:moveTo>
                      <a:pt x="19" y="6"/>
                    </a:moveTo>
                    <a:cubicBezTo>
                      <a:pt x="21" y="4"/>
                      <a:pt x="24" y="3"/>
                      <a:pt x="26" y="2"/>
                    </a:cubicBezTo>
                    <a:cubicBezTo>
                      <a:pt x="27" y="2"/>
                      <a:pt x="29" y="1"/>
                      <a:pt x="30" y="1"/>
                    </a:cubicBezTo>
                    <a:cubicBezTo>
                      <a:pt x="26" y="0"/>
                      <a:pt x="21" y="0"/>
                      <a:pt x="18" y="2"/>
                    </a:cubicBezTo>
                    <a:cubicBezTo>
                      <a:pt x="14" y="3"/>
                      <a:pt x="11" y="5"/>
                      <a:pt x="9" y="8"/>
                    </a:cubicBezTo>
                    <a:cubicBezTo>
                      <a:pt x="8" y="10"/>
                      <a:pt x="7" y="12"/>
                      <a:pt x="6" y="14"/>
                    </a:cubicBezTo>
                    <a:cubicBezTo>
                      <a:pt x="5" y="17"/>
                      <a:pt x="3" y="20"/>
                      <a:pt x="0" y="21"/>
                    </a:cubicBezTo>
                    <a:cubicBezTo>
                      <a:pt x="4" y="21"/>
                      <a:pt x="7" y="19"/>
                      <a:pt x="10" y="17"/>
                    </a:cubicBezTo>
                    <a:cubicBezTo>
                      <a:pt x="14" y="14"/>
                      <a:pt x="16" y="10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71" name="Freeform 206">
                <a:extLst>
                  <a:ext uri="{FF2B5EF4-FFF2-40B4-BE49-F238E27FC236}">
                    <a16:creationId xmlns:a16="http://schemas.microsoft.com/office/drawing/2014/main" id="{64902BC1-4971-4D11-AA4F-59D656E83F77}"/>
                  </a:ext>
                </a:extLst>
              </p:cNvPr>
              <p:cNvSpPr/>
              <p:nvPr/>
            </p:nvSpPr>
            <p:spPr bwMode="auto">
              <a:xfrm>
                <a:off x="-5389563" y="1298575"/>
                <a:ext cx="147638" cy="98425"/>
              </a:xfrm>
              <a:custGeom>
                <a:avLst/>
                <a:gdLst>
                  <a:gd name="T0" fmla="*/ 25 w 39"/>
                  <a:gd name="T1" fmla="*/ 3 h 26"/>
                  <a:gd name="T2" fmla="*/ 16 w 39"/>
                  <a:gd name="T3" fmla="*/ 11 h 26"/>
                  <a:gd name="T4" fmla="*/ 8 w 39"/>
                  <a:gd name="T5" fmla="*/ 19 h 26"/>
                  <a:gd name="T6" fmla="*/ 0 w 39"/>
                  <a:gd name="T7" fmla="*/ 22 h 26"/>
                  <a:gd name="T8" fmla="*/ 21 w 39"/>
                  <a:gd name="T9" fmla="*/ 22 h 26"/>
                  <a:gd name="T10" fmla="*/ 33 w 39"/>
                  <a:gd name="T11" fmla="*/ 7 h 26"/>
                  <a:gd name="T12" fmla="*/ 37 w 39"/>
                  <a:gd name="T13" fmla="*/ 2 h 26"/>
                  <a:gd name="T14" fmla="*/ 39 w 39"/>
                  <a:gd name="T15" fmla="*/ 0 h 26"/>
                  <a:gd name="T16" fmla="*/ 25 w 39"/>
                  <a:gd name="T1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6">
                    <a:moveTo>
                      <a:pt x="25" y="3"/>
                    </a:moveTo>
                    <a:cubicBezTo>
                      <a:pt x="21" y="5"/>
                      <a:pt x="19" y="8"/>
                      <a:pt x="16" y="11"/>
                    </a:cubicBezTo>
                    <a:cubicBezTo>
                      <a:pt x="14" y="14"/>
                      <a:pt x="11" y="17"/>
                      <a:pt x="8" y="19"/>
                    </a:cubicBezTo>
                    <a:cubicBezTo>
                      <a:pt x="6" y="20"/>
                      <a:pt x="3" y="22"/>
                      <a:pt x="0" y="22"/>
                    </a:cubicBezTo>
                    <a:cubicBezTo>
                      <a:pt x="7" y="26"/>
                      <a:pt x="15" y="26"/>
                      <a:pt x="21" y="22"/>
                    </a:cubicBezTo>
                    <a:cubicBezTo>
                      <a:pt x="27" y="18"/>
                      <a:pt x="30" y="12"/>
                      <a:pt x="33" y="7"/>
                    </a:cubicBezTo>
                    <a:cubicBezTo>
                      <a:pt x="34" y="5"/>
                      <a:pt x="35" y="3"/>
                      <a:pt x="37" y="2"/>
                    </a:cubicBezTo>
                    <a:cubicBezTo>
                      <a:pt x="37" y="1"/>
                      <a:pt x="39" y="0"/>
                      <a:pt x="39" y="0"/>
                    </a:cubicBezTo>
                    <a:cubicBezTo>
                      <a:pt x="34" y="0"/>
                      <a:pt x="30" y="0"/>
                      <a:pt x="2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72" name="Freeform 207">
                <a:extLst>
                  <a:ext uri="{FF2B5EF4-FFF2-40B4-BE49-F238E27FC236}">
                    <a16:creationId xmlns:a16="http://schemas.microsoft.com/office/drawing/2014/main" id="{A330DF3E-4638-40EC-A17E-D53191CDCB54}"/>
                  </a:ext>
                </a:extLst>
              </p:cNvPr>
              <p:cNvSpPr/>
              <p:nvPr/>
            </p:nvSpPr>
            <p:spPr bwMode="auto">
              <a:xfrm>
                <a:off x="-5395913" y="1212850"/>
                <a:ext cx="93663" cy="66675"/>
              </a:xfrm>
              <a:custGeom>
                <a:avLst/>
                <a:gdLst>
                  <a:gd name="T0" fmla="*/ 8 w 25"/>
                  <a:gd name="T1" fmla="*/ 7 h 18"/>
                  <a:gd name="T2" fmla="*/ 5 w 25"/>
                  <a:gd name="T3" fmla="*/ 12 h 18"/>
                  <a:gd name="T4" fmla="*/ 0 w 25"/>
                  <a:gd name="T5" fmla="*/ 18 h 18"/>
                  <a:gd name="T6" fmla="*/ 9 w 25"/>
                  <a:gd name="T7" fmla="*/ 15 h 18"/>
                  <a:gd name="T8" fmla="*/ 17 w 25"/>
                  <a:gd name="T9" fmla="*/ 5 h 18"/>
                  <a:gd name="T10" fmla="*/ 22 w 25"/>
                  <a:gd name="T11" fmla="*/ 2 h 18"/>
                  <a:gd name="T12" fmla="*/ 25 w 25"/>
                  <a:gd name="T13" fmla="*/ 1 h 18"/>
                  <a:gd name="T14" fmla="*/ 15 w 25"/>
                  <a:gd name="T15" fmla="*/ 1 h 18"/>
                  <a:gd name="T16" fmla="*/ 8 w 25"/>
                  <a:gd name="T17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8">
                    <a:moveTo>
                      <a:pt x="8" y="7"/>
                    </a:moveTo>
                    <a:cubicBezTo>
                      <a:pt x="7" y="9"/>
                      <a:pt x="6" y="10"/>
                      <a:pt x="5" y="12"/>
                    </a:cubicBezTo>
                    <a:cubicBezTo>
                      <a:pt x="4" y="14"/>
                      <a:pt x="3" y="17"/>
                      <a:pt x="0" y="18"/>
                    </a:cubicBezTo>
                    <a:cubicBezTo>
                      <a:pt x="3" y="18"/>
                      <a:pt x="6" y="17"/>
                      <a:pt x="9" y="15"/>
                    </a:cubicBezTo>
                    <a:cubicBezTo>
                      <a:pt x="12" y="12"/>
                      <a:pt x="14" y="8"/>
                      <a:pt x="17" y="5"/>
                    </a:cubicBezTo>
                    <a:cubicBezTo>
                      <a:pt x="18" y="4"/>
                      <a:pt x="20" y="3"/>
                      <a:pt x="22" y="2"/>
                    </a:cubicBezTo>
                    <a:cubicBezTo>
                      <a:pt x="23" y="1"/>
                      <a:pt x="25" y="0"/>
                      <a:pt x="25" y="1"/>
                    </a:cubicBezTo>
                    <a:cubicBezTo>
                      <a:pt x="22" y="0"/>
                      <a:pt x="18" y="0"/>
                      <a:pt x="15" y="1"/>
                    </a:cubicBezTo>
                    <a:cubicBezTo>
                      <a:pt x="12" y="2"/>
                      <a:pt x="10" y="5"/>
                      <a:pt x="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73" name="Freeform 208">
                <a:extLst>
                  <a:ext uri="{FF2B5EF4-FFF2-40B4-BE49-F238E27FC236}">
                    <a16:creationId xmlns:a16="http://schemas.microsoft.com/office/drawing/2014/main" id="{5A42AB2D-52A8-410A-9D6B-45F680FE6FD5}"/>
                  </a:ext>
                </a:extLst>
              </p:cNvPr>
              <p:cNvSpPr/>
              <p:nvPr/>
            </p:nvSpPr>
            <p:spPr bwMode="auto">
              <a:xfrm>
                <a:off x="-5389563" y="1216025"/>
                <a:ext cx="123825" cy="82550"/>
              </a:xfrm>
              <a:custGeom>
                <a:avLst/>
                <a:gdLst>
                  <a:gd name="T0" fmla="*/ 32 w 33"/>
                  <a:gd name="T1" fmla="*/ 1 h 22"/>
                  <a:gd name="T2" fmla="*/ 33 w 33"/>
                  <a:gd name="T3" fmla="*/ 0 h 22"/>
                  <a:gd name="T4" fmla="*/ 22 w 33"/>
                  <a:gd name="T5" fmla="*/ 2 h 22"/>
                  <a:gd name="T6" fmla="*/ 13 w 33"/>
                  <a:gd name="T7" fmla="*/ 9 h 22"/>
                  <a:gd name="T8" fmla="*/ 7 w 33"/>
                  <a:gd name="T9" fmla="*/ 16 h 22"/>
                  <a:gd name="T10" fmla="*/ 0 w 33"/>
                  <a:gd name="T11" fmla="*/ 19 h 22"/>
                  <a:gd name="T12" fmla="*/ 18 w 33"/>
                  <a:gd name="T13" fmla="*/ 19 h 22"/>
                  <a:gd name="T14" fmla="*/ 28 w 33"/>
                  <a:gd name="T15" fmla="*/ 5 h 22"/>
                  <a:gd name="T16" fmla="*/ 32 w 33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2">
                    <a:moveTo>
                      <a:pt x="32" y="1"/>
                    </a:moveTo>
                    <a:cubicBezTo>
                      <a:pt x="32" y="1"/>
                      <a:pt x="33" y="0"/>
                      <a:pt x="33" y="0"/>
                    </a:cubicBezTo>
                    <a:cubicBezTo>
                      <a:pt x="29" y="0"/>
                      <a:pt x="25" y="0"/>
                      <a:pt x="22" y="2"/>
                    </a:cubicBezTo>
                    <a:cubicBezTo>
                      <a:pt x="18" y="4"/>
                      <a:pt x="16" y="6"/>
                      <a:pt x="13" y="9"/>
                    </a:cubicBezTo>
                    <a:cubicBezTo>
                      <a:pt x="12" y="12"/>
                      <a:pt x="10" y="14"/>
                      <a:pt x="7" y="16"/>
                    </a:cubicBezTo>
                    <a:cubicBezTo>
                      <a:pt x="5" y="17"/>
                      <a:pt x="2" y="19"/>
                      <a:pt x="0" y="19"/>
                    </a:cubicBezTo>
                    <a:cubicBezTo>
                      <a:pt x="6" y="22"/>
                      <a:pt x="13" y="22"/>
                      <a:pt x="18" y="19"/>
                    </a:cubicBezTo>
                    <a:cubicBezTo>
                      <a:pt x="23" y="16"/>
                      <a:pt x="25" y="10"/>
                      <a:pt x="28" y="5"/>
                    </a:cubicBezTo>
                    <a:cubicBezTo>
                      <a:pt x="29" y="4"/>
                      <a:pt x="30" y="2"/>
                      <a:pt x="3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74" name="Freeform 209">
                <a:extLst>
                  <a:ext uri="{FF2B5EF4-FFF2-40B4-BE49-F238E27FC236}">
                    <a16:creationId xmlns:a16="http://schemas.microsoft.com/office/drawing/2014/main" id="{3DD70692-FDB2-4C8F-BBBB-81BEF8E91595}"/>
                  </a:ext>
                </a:extLst>
              </p:cNvPr>
              <p:cNvSpPr/>
              <p:nvPr/>
            </p:nvSpPr>
            <p:spPr bwMode="auto">
              <a:xfrm>
                <a:off x="-5519738" y="1295400"/>
                <a:ext cx="112713" cy="77788"/>
              </a:xfrm>
              <a:custGeom>
                <a:avLst/>
                <a:gdLst>
                  <a:gd name="T0" fmla="*/ 11 w 30"/>
                  <a:gd name="T1" fmla="*/ 6 h 21"/>
                  <a:gd name="T2" fmla="*/ 20 w 30"/>
                  <a:gd name="T3" fmla="*/ 17 h 21"/>
                  <a:gd name="T4" fmla="*/ 30 w 30"/>
                  <a:gd name="T5" fmla="*/ 21 h 21"/>
                  <a:gd name="T6" fmla="*/ 24 w 30"/>
                  <a:gd name="T7" fmla="*/ 14 h 21"/>
                  <a:gd name="T8" fmla="*/ 20 w 30"/>
                  <a:gd name="T9" fmla="*/ 8 h 21"/>
                  <a:gd name="T10" fmla="*/ 12 w 30"/>
                  <a:gd name="T11" fmla="*/ 2 h 21"/>
                  <a:gd name="T12" fmla="*/ 0 w 30"/>
                  <a:gd name="T13" fmla="*/ 1 h 21"/>
                  <a:gd name="T14" fmla="*/ 4 w 30"/>
                  <a:gd name="T15" fmla="*/ 2 h 21"/>
                  <a:gd name="T16" fmla="*/ 11 w 30"/>
                  <a:gd name="T17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21">
                    <a:moveTo>
                      <a:pt x="11" y="6"/>
                    </a:moveTo>
                    <a:cubicBezTo>
                      <a:pt x="14" y="10"/>
                      <a:pt x="16" y="14"/>
                      <a:pt x="20" y="17"/>
                    </a:cubicBezTo>
                    <a:cubicBezTo>
                      <a:pt x="23" y="19"/>
                      <a:pt x="26" y="21"/>
                      <a:pt x="30" y="21"/>
                    </a:cubicBezTo>
                    <a:cubicBezTo>
                      <a:pt x="27" y="20"/>
                      <a:pt x="25" y="17"/>
                      <a:pt x="24" y="14"/>
                    </a:cubicBezTo>
                    <a:cubicBezTo>
                      <a:pt x="23" y="12"/>
                      <a:pt x="22" y="10"/>
                      <a:pt x="20" y="8"/>
                    </a:cubicBezTo>
                    <a:cubicBezTo>
                      <a:pt x="18" y="5"/>
                      <a:pt x="16" y="3"/>
                      <a:pt x="12" y="2"/>
                    </a:cubicBezTo>
                    <a:cubicBezTo>
                      <a:pt x="8" y="0"/>
                      <a:pt x="4" y="0"/>
                      <a:pt x="0" y="1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6" y="3"/>
                      <a:pt x="9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75" name="Freeform 210">
                <a:extLst>
                  <a:ext uri="{FF2B5EF4-FFF2-40B4-BE49-F238E27FC236}">
                    <a16:creationId xmlns:a16="http://schemas.microsoft.com/office/drawing/2014/main" id="{68306425-7954-4E98-A87E-C56FF9622D32}"/>
                  </a:ext>
                </a:extLst>
              </p:cNvPr>
              <p:cNvSpPr/>
              <p:nvPr/>
            </p:nvSpPr>
            <p:spPr bwMode="auto">
              <a:xfrm>
                <a:off x="-5561013" y="1298575"/>
                <a:ext cx="146050" cy="98425"/>
              </a:xfrm>
              <a:custGeom>
                <a:avLst/>
                <a:gdLst>
                  <a:gd name="T0" fmla="*/ 6 w 39"/>
                  <a:gd name="T1" fmla="*/ 7 h 26"/>
                  <a:gd name="T2" fmla="*/ 17 w 39"/>
                  <a:gd name="T3" fmla="*/ 22 h 26"/>
                  <a:gd name="T4" fmla="*/ 39 w 39"/>
                  <a:gd name="T5" fmla="*/ 22 h 26"/>
                  <a:gd name="T6" fmla="*/ 30 w 39"/>
                  <a:gd name="T7" fmla="*/ 19 h 26"/>
                  <a:gd name="T8" fmla="*/ 23 w 39"/>
                  <a:gd name="T9" fmla="*/ 11 h 26"/>
                  <a:gd name="T10" fmla="*/ 13 w 39"/>
                  <a:gd name="T11" fmla="*/ 3 h 26"/>
                  <a:gd name="T12" fmla="*/ 0 w 39"/>
                  <a:gd name="T13" fmla="*/ 0 h 26"/>
                  <a:gd name="T14" fmla="*/ 2 w 39"/>
                  <a:gd name="T15" fmla="*/ 2 h 26"/>
                  <a:gd name="T16" fmla="*/ 6 w 39"/>
                  <a:gd name="T17" fmla="*/ 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6">
                    <a:moveTo>
                      <a:pt x="6" y="7"/>
                    </a:moveTo>
                    <a:cubicBezTo>
                      <a:pt x="9" y="12"/>
                      <a:pt x="11" y="18"/>
                      <a:pt x="17" y="22"/>
                    </a:cubicBezTo>
                    <a:cubicBezTo>
                      <a:pt x="24" y="26"/>
                      <a:pt x="32" y="26"/>
                      <a:pt x="39" y="22"/>
                    </a:cubicBezTo>
                    <a:cubicBezTo>
                      <a:pt x="36" y="22"/>
                      <a:pt x="33" y="20"/>
                      <a:pt x="30" y="19"/>
                    </a:cubicBezTo>
                    <a:cubicBezTo>
                      <a:pt x="28" y="17"/>
                      <a:pt x="25" y="14"/>
                      <a:pt x="23" y="11"/>
                    </a:cubicBezTo>
                    <a:cubicBezTo>
                      <a:pt x="20" y="8"/>
                      <a:pt x="18" y="5"/>
                      <a:pt x="13" y="3"/>
                    </a:cubicBezTo>
                    <a:cubicBezTo>
                      <a:pt x="9" y="0"/>
                      <a:pt x="4" y="0"/>
                      <a:pt x="0" y="0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3" y="3"/>
                      <a:pt x="5" y="5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76" name="Freeform 211">
                <a:extLst>
                  <a:ext uri="{FF2B5EF4-FFF2-40B4-BE49-F238E27FC236}">
                    <a16:creationId xmlns:a16="http://schemas.microsoft.com/office/drawing/2014/main" id="{603863E7-930D-4430-94D3-B3B5B55BC1AE}"/>
                  </a:ext>
                </a:extLst>
              </p:cNvPr>
              <p:cNvSpPr/>
              <p:nvPr/>
            </p:nvSpPr>
            <p:spPr bwMode="auto">
              <a:xfrm>
                <a:off x="-5505450" y="1212850"/>
                <a:ext cx="98425" cy="66675"/>
              </a:xfrm>
              <a:custGeom>
                <a:avLst/>
                <a:gdLst>
                  <a:gd name="T0" fmla="*/ 11 w 26"/>
                  <a:gd name="T1" fmla="*/ 1 h 18"/>
                  <a:gd name="T2" fmla="*/ 0 w 26"/>
                  <a:gd name="T3" fmla="*/ 1 h 18"/>
                  <a:gd name="T4" fmla="*/ 3 w 26"/>
                  <a:gd name="T5" fmla="*/ 2 h 18"/>
                  <a:gd name="T6" fmla="*/ 9 w 26"/>
                  <a:gd name="T7" fmla="*/ 5 h 18"/>
                  <a:gd name="T8" fmla="*/ 17 w 26"/>
                  <a:gd name="T9" fmla="*/ 15 h 18"/>
                  <a:gd name="T10" fmla="*/ 26 w 26"/>
                  <a:gd name="T11" fmla="*/ 18 h 18"/>
                  <a:gd name="T12" fmla="*/ 21 w 26"/>
                  <a:gd name="T13" fmla="*/ 12 h 18"/>
                  <a:gd name="T14" fmla="*/ 18 w 26"/>
                  <a:gd name="T15" fmla="*/ 7 h 18"/>
                  <a:gd name="T16" fmla="*/ 11 w 26"/>
                  <a:gd name="T17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8">
                    <a:moveTo>
                      <a:pt x="11" y="1"/>
                    </a:moveTo>
                    <a:cubicBezTo>
                      <a:pt x="7" y="0"/>
                      <a:pt x="4" y="0"/>
                      <a:pt x="0" y="1"/>
                    </a:cubicBezTo>
                    <a:cubicBezTo>
                      <a:pt x="1" y="0"/>
                      <a:pt x="3" y="1"/>
                      <a:pt x="3" y="2"/>
                    </a:cubicBezTo>
                    <a:cubicBezTo>
                      <a:pt x="5" y="3"/>
                      <a:pt x="8" y="4"/>
                      <a:pt x="9" y="5"/>
                    </a:cubicBezTo>
                    <a:cubicBezTo>
                      <a:pt x="12" y="8"/>
                      <a:pt x="14" y="12"/>
                      <a:pt x="17" y="15"/>
                    </a:cubicBezTo>
                    <a:cubicBezTo>
                      <a:pt x="20" y="17"/>
                      <a:pt x="23" y="18"/>
                      <a:pt x="26" y="18"/>
                    </a:cubicBezTo>
                    <a:cubicBezTo>
                      <a:pt x="23" y="17"/>
                      <a:pt x="22" y="14"/>
                      <a:pt x="21" y="12"/>
                    </a:cubicBezTo>
                    <a:cubicBezTo>
                      <a:pt x="20" y="10"/>
                      <a:pt x="19" y="9"/>
                      <a:pt x="18" y="7"/>
                    </a:cubicBezTo>
                    <a:cubicBezTo>
                      <a:pt x="16" y="5"/>
                      <a:pt x="14" y="2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77" name="Freeform 212">
                <a:extLst>
                  <a:ext uri="{FF2B5EF4-FFF2-40B4-BE49-F238E27FC236}">
                    <a16:creationId xmlns:a16="http://schemas.microsoft.com/office/drawing/2014/main" id="{88CDAB4C-3086-4842-BA96-675015963DCA}"/>
                  </a:ext>
                </a:extLst>
              </p:cNvPr>
              <p:cNvSpPr/>
              <p:nvPr/>
            </p:nvSpPr>
            <p:spPr bwMode="auto">
              <a:xfrm>
                <a:off x="-5543550" y="1216025"/>
                <a:ext cx="128588" cy="82550"/>
              </a:xfrm>
              <a:custGeom>
                <a:avLst/>
                <a:gdLst>
                  <a:gd name="T0" fmla="*/ 0 w 34"/>
                  <a:gd name="T1" fmla="*/ 0 h 22"/>
                  <a:gd name="T2" fmla="*/ 2 w 34"/>
                  <a:gd name="T3" fmla="*/ 1 h 22"/>
                  <a:gd name="T4" fmla="*/ 6 w 34"/>
                  <a:gd name="T5" fmla="*/ 5 h 22"/>
                  <a:gd name="T6" fmla="*/ 16 w 34"/>
                  <a:gd name="T7" fmla="*/ 19 h 22"/>
                  <a:gd name="T8" fmla="*/ 34 w 34"/>
                  <a:gd name="T9" fmla="*/ 19 h 22"/>
                  <a:gd name="T10" fmla="*/ 27 w 34"/>
                  <a:gd name="T11" fmla="*/ 16 h 22"/>
                  <a:gd name="T12" fmla="*/ 20 w 34"/>
                  <a:gd name="T13" fmla="*/ 9 h 22"/>
                  <a:gd name="T14" fmla="*/ 12 w 34"/>
                  <a:gd name="T15" fmla="*/ 2 h 22"/>
                  <a:gd name="T16" fmla="*/ 0 w 34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2">
                    <a:moveTo>
                      <a:pt x="0" y="0"/>
                    </a:moveTo>
                    <a:cubicBezTo>
                      <a:pt x="1" y="0"/>
                      <a:pt x="2" y="1"/>
                      <a:pt x="2" y="1"/>
                    </a:cubicBezTo>
                    <a:cubicBezTo>
                      <a:pt x="4" y="2"/>
                      <a:pt x="5" y="4"/>
                      <a:pt x="6" y="5"/>
                    </a:cubicBezTo>
                    <a:cubicBezTo>
                      <a:pt x="9" y="10"/>
                      <a:pt x="10" y="16"/>
                      <a:pt x="16" y="19"/>
                    </a:cubicBezTo>
                    <a:cubicBezTo>
                      <a:pt x="21" y="22"/>
                      <a:pt x="28" y="22"/>
                      <a:pt x="34" y="19"/>
                    </a:cubicBezTo>
                    <a:cubicBezTo>
                      <a:pt x="31" y="19"/>
                      <a:pt x="29" y="17"/>
                      <a:pt x="27" y="16"/>
                    </a:cubicBezTo>
                    <a:cubicBezTo>
                      <a:pt x="24" y="14"/>
                      <a:pt x="22" y="12"/>
                      <a:pt x="20" y="9"/>
                    </a:cubicBezTo>
                    <a:cubicBezTo>
                      <a:pt x="18" y="6"/>
                      <a:pt x="16" y="4"/>
                      <a:pt x="12" y="2"/>
                    </a:cubicBezTo>
                    <a:cubicBezTo>
                      <a:pt x="9" y="0"/>
                      <a:pt x="4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78" name="Freeform 213">
                <a:extLst>
                  <a:ext uri="{FF2B5EF4-FFF2-40B4-BE49-F238E27FC236}">
                    <a16:creationId xmlns:a16="http://schemas.microsoft.com/office/drawing/2014/main" id="{DEEB60FE-BA6F-42D6-8316-980861C6EC21}"/>
                  </a:ext>
                </a:extLst>
              </p:cNvPr>
              <p:cNvSpPr/>
              <p:nvPr/>
            </p:nvSpPr>
            <p:spPr bwMode="auto">
              <a:xfrm>
                <a:off x="-5403850" y="1152525"/>
                <a:ext cx="52388" cy="109538"/>
              </a:xfrm>
              <a:custGeom>
                <a:avLst/>
                <a:gdLst>
                  <a:gd name="T0" fmla="*/ 9 w 14"/>
                  <a:gd name="T1" fmla="*/ 10 h 29"/>
                  <a:gd name="T2" fmla="*/ 2 w 14"/>
                  <a:gd name="T3" fmla="*/ 20 h 29"/>
                  <a:gd name="T4" fmla="*/ 0 w 14"/>
                  <a:gd name="T5" fmla="*/ 29 h 29"/>
                  <a:gd name="T6" fmla="*/ 5 w 14"/>
                  <a:gd name="T7" fmla="*/ 23 h 29"/>
                  <a:gd name="T8" fmla="*/ 9 w 14"/>
                  <a:gd name="T9" fmla="*/ 19 h 29"/>
                  <a:gd name="T10" fmla="*/ 13 w 14"/>
                  <a:gd name="T11" fmla="*/ 11 h 29"/>
                  <a:gd name="T12" fmla="*/ 12 w 14"/>
                  <a:gd name="T13" fmla="*/ 0 h 29"/>
                  <a:gd name="T14" fmla="*/ 12 w 14"/>
                  <a:gd name="T15" fmla="*/ 4 h 29"/>
                  <a:gd name="T16" fmla="*/ 9 w 14"/>
                  <a:gd name="T17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8">
                    <a:moveTo>
                      <a:pt x="9" y="10"/>
                    </a:moveTo>
                    <a:cubicBezTo>
                      <a:pt x="7" y="13"/>
                      <a:pt x="4" y="16"/>
                      <a:pt x="2" y="20"/>
                    </a:cubicBezTo>
                    <a:cubicBezTo>
                      <a:pt x="1" y="23"/>
                      <a:pt x="0" y="26"/>
                      <a:pt x="0" y="29"/>
                    </a:cubicBezTo>
                    <a:cubicBezTo>
                      <a:pt x="0" y="26"/>
                      <a:pt x="3" y="24"/>
                      <a:pt x="5" y="23"/>
                    </a:cubicBezTo>
                    <a:cubicBezTo>
                      <a:pt x="7" y="21"/>
                      <a:pt x="8" y="20"/>
                      <a:pt x="9" y="19"/>
                    </a:cubicBezTo>
                    <a:cubicBezTo>
                      <a:pt x="11" y="16"/>
                      <a:pt x="13" y="14"/>
                      <a:pt x="13" y="11"/>
                    </a:cubicBezTo>
                    <a:cubicBezTo>
                      <a:pt x="14" y="7"/>
                      <a:pt x="13" y="4"/>
                      <a:pt x="12" y="0"/>
                    </a:cubicBezTo>
                    <a:cubicBezTo>
                      <a:pt x="12" y="1"/>
                      <a:pt x="12" y="3"/>
                      <a:pt x="12" y="4"/>
                    </a:cubicBezTo>
                    <a:cubicBezTo>
                      <a:pt x="11" y="6"/>
                      <a:pt x="10" y="8"/>
                      <a:pt x="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79" name="Freeform 214">
                <a:extLst>
                  <a:ext uri="{FF2B5EF4-FFF2-40B4-BE49-F238E27FC236}">
                    <a16:creationId xmlns:a16="http://schemas.microsoft.com/office/drawing/2014/main" id="{79C42C00-A80E-4B25-89BF-11C5595F9B6C}"/>
                  </a:ext>
                </a:extLst>
              </p:cNvPr>
              <p:cNvSpPr/>
              <p:nvPr/>
            </p:nvSpPr>
            <p:spPr bwMode="auto">
              <a:xfrm>
                <a:off x="-5434013" y="1119187"/>
                <a:ext cx="71438" cy="138113"/>
              </a:xfrm>
              <a:custGeom>
                <a:avLst/>
                <a:gdLst>
                  <a:gd name="T0" fmla="*/ 6 w 19"/>
                  <a:gd name="T1" fmla="*/ 37 h 37"/>
                  <a:gd name="T2" fmla="*/ 7 w 19"/>
                  <a:gd name="T3" fmla="*/ 29 h 37"/>
                  <a:gd name="T4" fmla="*/ 12 w 19"/>
                  <a:gd name="T5" fmla="*/ 22 h 37"/>
                  <a:gd name="T6" fmla="*/ 18 w 19"/>
                  <a:gd name="T7" fmla="*/ 12 h 37"/>
                  <a:gd name="T8" fmla="*/ 17 w 19"/>
                  <a:gd name="T9" fmla="*/ 0 h 37"/>
                  <a:gd name="T10" fmla="*/ 16 w 19"/>
                  <a:gd name="T11" fmla="*/ 2 h 37"/>
                  <a:gd name="T12" fmla="*/ 13 w 19"/>
                  <a:gd name="T13" fmla="*/ 6 h 37"/>
                  <a:gd name="T14" fmla="*/ 2 w 19"/>
                  <a:gd name="T15" fmla="*/ 19 h 37"/>
                  <a:gd name="T16" fmla="*/ 6 w 19"/>
                  <a:gd name="T1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7">
                    <a:moveTo>
                      <a:pt x="6" y="37"/>
                    </a:moveTo>
                    <a:cubicBezTo>
                      <a:pt x="6" y="34"/>
                      <a:pt x="6" y="31"/>
                      <a:pt x="7" y="29"/>
                    </a:cubicBezTo>
                    <a:cubicBezTo>
                      <a:pt x="8" y="26"/>
                      <a:pt x="10" y="24"/>
                      <a:pt x="12" y="22"/>
                    </a:cubicBezTo>
                    <a:cubicBezTo>
                      <a:pt x="15" y="19"/>
                      <a:pt x="17" y="16"/>
                      <a:pt x="18" y="12"/>
                    </a:cubicBezTo>
                    <a:cubicBezTo>
                      <a:pt x="19" y="8"/>
                      <a:pt x="18" y="4"/>
                      <a:pt x="17" y="0"/>
                    </a:cubicBezTo>
                    <a:cubicBezTo>
                      <a:pt x="17" y="1"/>
                      <a:pt x="16" y="2"/>
                      <a:pt x="16" y="2"/>
                    </a:cubicBezTo>
                    <a:cubicBezTo>
                      <a:pt x="15" y="4"/>
                      <a:pt x="14" y="5"/>
                      <a:pt x="13" y="6"/>
                    </a:cubicBezTo>
                    <a:cubicBezTo>
                      <a:pt x="9" y="10"/>
                      <a:pt x="4" y="13"/>
                      <a:pt x="2" y="19"/>
                    </a:cubicBezTo>
                    <a:cubicBezTo>
                      <a:pt x="0" y="25"/>
                      <a:pt x="1" y="32"/>
                      <a:pt x="6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80" name="Freeform 215">
                <a:extLst>
                  <a:ext uri="{FF2B5EF4-FFF2-40B4-BE49-F238E27FC236}">
                    <a16:creationId xmlns:a16="http://schemas.microsoft.com/office/drawing/2014/main" id="{3ABBE5D3-7506-4D59-AA76-90ABEF187F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92338" y="7464425"/>
                <a:ext cx="206375" cy="206375"/>
              </a:xfrm>
              <a:custGeom>
                <a:avLst/>
                <a:gdLst>
                  <a:gd name="T0" fmla="*/ 41 w 55"/>
                  <a:gd name="T1" fmla="*/ 51 h 55"/>
                  <a:gd name="T2" fmla="*/ 52 w 55"/>
                  <a:gd name="T3" fmla="*/ 41 h 55"/>
                  <a:gd name="T4" fmla="*/ 55 w 55"/>
                  <a:gd name="T5" fmla="*/ 33 h 55"/>
                  <a:gd name="T6" fmla="*/ 55 w 55"/>
                  <a:gd name="T7" fmla="*/ 22 h 55"/>
                  <a:gd name="T8" fmla="*/ 52 w 55"/>
                  <a:gd name="T9" fmla="*/ 14 h 55"/>
                  <a:gd name="T10" fmla="*/ 41 w 55"/>
                  <a:gd name="T11" fmla="*/ 4 h 55"/>
                  <a:gd name="T12" fmla="*/ 38 w 55"/>
                  <a:gd name="T13" fmla="*/ 2 h 55"/>
                  <a:gd name="T14" fmla="*/ 30 w 55"/>
                  <a:gd name="T15" fmla="*/ 0 h 55"/>
                  <a:gd name="T16" fmla="*/ 31 w 55"/>
                  <a:gd name="T17" fmla="*/ 3 h 55"/>
                  <a:gd name="T18" fmla="*/ 34 w 55"/>
                  <a:gd name="T19" fmla="*/ 3 h 55"/>
                  <a:gd name="T20" fmla="*/ 37 w 55"/>
                  <a:gd name="T21" fmla="*/ 4 h 55"/>
                  <a:gd name="T22" fmla="*/ 36 w 55"/>
                  <a:gd name="T23" fmla="*/ 5 h 55"/>
                  <a:gd name="T24" fmla="*/ 32 w 55"/>
                  <a:gd name="T25" fmla="*/ 6 h 55"/>
                  <a:gd name="T26" fmla="*/ 33 w 55"/>
                  <a:gd name="T27" fmla="*/ 9 h 55"/>
                  <a:gd name="T28" fmla="*/ 35 w 55"/>
                  <a:gd name="T29" fmla="*/ 11 h 55"/>
                  <a:gd name="T30" fmla="*/ 39 w 55"/>
                  <a:gd name="T31" fmla="*/ 6 h 55"/>
                  <a:gd name="T32" fmla="*/ 42 w 55"/>
                  <a:gd name="T33" fmla="*/ 7 h 55"/>
                  <a:gd name="T34" fmla="*/ 44 w 55"/>
                  <a:gd name="T35" fmla="*/ 8 h 55"/>
                  <a:gd name="T36" fmla="*/ 46 w 55"/>
                  <a:gd name="T37" fmla="*/ 12 h 55"/>
                  <a:gd name="T38" fmla="*/ 45 w 55"/>
                  <a:gd name="T39" fmla="*/ 13 h 55"/>
                  <a:gd name="T40" fmla="*/ 43 w 55"/>
                  <a:gd name="T41" fmla="*/ 12 h 55"/>
                  <a:gd name="T42" fmla="*/ 40 w 55"/>
                  <a:gd name="T43" fmla="*/ 13 h 55"/>
                  <a:gd name="T44" fmla="*/ 42 w 55"/>
                  <a:gd name="T45" fmla="*/ 14 h 55"/>
                  <a:gd name="T46" fmla="*/ 37 w 55"/>
                  <a:gd name="T47" fmla="*/ 16 h 55"/>
                  <a:gd name="T48" fmla="*/ 34 w 55"/>
                  <a:gd name="T49" fmla="*/ 18 h 55"/>
                  <a:gd name="T50" fmla="*/ 30 w 55"/>
                  <a:gd name="T51" fmla="*/ 21 h 55"/>
                  <a:gd name="T52" fmla="*/ 32 w 55"/>
                  <a:gd name="T53" fmla="*/ 33 h 55"/>
                  <a:gd name="T54" fmla="*/ 35 w 55"/>
                  <a:gd name="T55" fmla="*/ 34 h 55"/>
                  <a:gd name="T56" fmla="*/ 38 w 55"/>
                  <a:gd name="T57" fmla="*/ 35 h 55"/>
                  <a:gd name="T58" fmla="*/ 43 w 55"/>
                  <a:gd name="T59" fmla="*/ 37 h 55"/>
                  <a:gd name="T60" fmla="*/ 46 w 55"/>
                  <a:gd name="T61" fmla="*/ 40 h 55"/>
                  <a:gd name="T62" fmla="*/ 50 w 55"/>
                  <a:gd name="T63" fmla="*/ 41 h 55"/>
                  <a:gd name="T64" fmla="*/ 32 w 55"/>
                  <a:gd name="T65" fmla="*/ 48 h 55"/>
                  <a:gd name="T66" fmla="*/ 1 w 55"/>
                  <a:gd name="T67" fmla="*/ 24 h 55"/>
                  <a:gd name="T68" fmla="*/ 1 w 55"/>
                  <a:gd name="T69" fmla="*/ 35 h 55"/>
                  <a:gd name="T70" fmla="*/ 6 w 55"/>
                  <a:gd name="T71" fmla="*/ 45 h 55"/>
                  <a:gd name="T72" fmla="*/ 18 w 55"/>
                  <a:gd name="T73" fmla="*/ 53 h 55"/>
                  <a:gd name="T74" fmla="*/ 28 w 55"/>
                  <a:gd name="T75" fmla="*/ 44 h 55"/>
                  <a:gd name="T76" fmla="*/ 27 w 55"/>
                  <a:gd name="T77" fmla="*/ 39 h 55"/>
                  <a:gd name="T78" fmla="*/ 29 w 55"/>
                  <a:gd name="T79" fmla="*/ 35 h 55"/>
                  <a:gd name="T80" fmla="*/ 25 w 55"/>
                  <a:gd name="T81" fmla="*/ 34 h 55"/>
                  <a:gd name="T82" fmla="*/ 22 w 55"/>
                  <a:gd name="T83" fmla="*/ 32 h 55"/>
                  <a:gd name="T84" fmla="*/ 16 w 55"/>
                  <a:gd name="T85" fmla="*/ 29 h 55"/>
                  <a:gd name="T86" fmla="*/ 14 w 55"/>
                  <a:gd name="T87" fmla="*/ 25 h 55"/>
                  <a:gd name="T88" fmla="*/ 12 w 55"/>
                  <a:gd name="T89" fmla="*/ 24 h 55"/>
                  <a:gd name="T90" fmla="*/ 12 w 55"/>
                  <a:gd name="T91" fmla="*/ 25 h 55"/>
                  <a:gd name="T92" fmla="*/ 10 w 55"/>
                  <a:gd name="T93" fmla="*/ 21 h 55"/>
                  <a:gd name="T94" fmla="*/ 10 w 55"/>
                  <a:gd name="T95" fmla="*/ 16 h 55"/>
                  <a:gd name="T96" fmla="*/ 12 w 55"/>
                  <a:gd name="T97" fmla="*/ 11 h 55"/>
                  <a:gd name="T98" fmla="*/ 12 w 55"/>
                  <a:gd name="T99" fmla="*/ 8 h 55"/>
                  <a:gd name="T100" fmla="*/ 25 w 55"/>
                  <a:gd name="T101" fmla="*/ 2 h 55"/>
                  <a:gd name="T102" fmla="*/ 30 w 55"/>
                  <a:gd name="T103" fmla="*/ 0 h 55"/>
                  <a:gd name="T104" fmla="*/ 17 w 55"/>
                  <a:gd name="T105" fmla="*/ 2 h 55"/>
                  <a:gd name="T106" fmla="*/ 8 w 55"/>
                  <a:gd name="T107" fmla="*/ 8 h 55"/>
                  <a:gd name="T108" fmla="*/ 2 w 55"/>
                  <a:gd name="T109" fmla="*/ 18 h 55"/>
                  <a:gd name="T110" fmla="*/ 29 w 55"/>
                  <a:gd name="T111" fmla="*/ 35 h 55"/>
                  <a:gd name="T112" fmla="*/ 26 w 55"/>
                  <a:gd name="T113" fmla="*/ 31 h 55"/>
                  <a:gd name="T114" fmla="*/ 25 w 55"/>
                  <a:gd name="T115" fmla="*/ 28 h 55"/>
                  <a:gd name="T116" fmla="*/ 20 w 55"/>
                  <a:gd name="T117" fmla="*/ 29 h 55"/>
                  <a:gd name="T118" fmla="*/ 22 w 55"/>
                  <a:gd name="T119" fmla="*/ 23 h 55"/>
                  <a:gd name="T120" fmla="*/ 27 w 55"/>
                  <a:gd name="T121" fmla="*/ 23 h 55"/>
                  <a:gd name="T122" fmla="*/ 29 w 55"/>
                  <a:gd name="T123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" h="55">
                    <a:moveTo>
                      <a:pt x="30" y="55"/>
                    </a:moveTo>
                    <a:cubicBezTo>
                      <a:pt x="31" y="55"/>
                      <a:pt x="33" y="55"/>
                      <a:pt x="34" y="54"/>
                    </a:cubicBezTo>
                    <a:cubicBezTo>
                      <a:pt x="35" y="54"/>
                      <a:pt x="36" y="54"/>
                      <a:pt x="37" y="54"/>
                    </a:cubicBezTo>
                    <a:cubicBezTo>
                      <a:pt x="37" y="54"/>
                      <a:pt x="37" y="53"/>
                      <a:pt x="38" y="53"/>
                    </a:cubicBezTo>
                    <a:cubicBezTo>
                      <a:pt x="39" y="53"/>
                      <a:pt x="39" y="53"/>
                      <a:pt x="40" y="52"/>
                    </a:cubicBezTo>
                    <a:cubicBezTo>
                      <a:pt x="41" y="52"/>
                      <a:pt x="41" y="52"/>
                      <a:pt x="41" y="51"/>
                    </a:cubicBezTo>
                    <a:cubicBezTo>
                      <a:pt x="43" y="50"/>
                      <a:pt x="45" y="49"/>
                      <a:pt x="46" y="48"/>
                    </a:cubicBezTo>
                    <a:cubicBezTo>
                      <a:pt x="47" y="48"/>
                      <a:pt x="47" y="47"/>
                      <a:pt x="47" y="47"/>
                    </a:cubicBezTo>
                    <a:cubicBezTo>
                      <a:pt x="47" y="47"/>
                      <a:pt x="48" y="46"/>
                      <a:pt x="48" y="46"/>
                    </a:cubicBezTo>
                    <a:cubicBezTo>
                      <a:pt x="49" y="46"/>
                      <a:pt x="49" y="45"/>
                      <a:pt x="49" y="45"/>
                    </a:cubicBezTo>
                    <a:cubicBezTo>
                      <a:pt x="50" y="44"/>
                      <a:pt x="51" y="43"/>
                      <a:pt x="51" y="42"/>
                    </a:cubicBezTo>
                    <a:cubicBezTo>
                      <a:pt x="51" y="42"/>
                      <a:pt x="51" y="42"/>
                      <a:pt x="52" y="41"/>
                    </a:cubicBezTo>
                    <a:cubicBezTo>
                      <a:pt x="52" y="41"/>
                      <a:pt x="52" y="41"/>
                      <a:pt x="52" y="40"/>
                    </a:cubicBezTo>
                    <a:cubicBezTo>
                      <a:pt x="52" y="40"/>
                      <a:pt x="52" y="40"/>
                      <a:pt x="53" y="40"/>
                    </a:cubicBezTo>
                    <a:cubicBezTo>
                      <a:pt x="53" y="39"/>
                      <a:pt x="53" y="39"/>
                      <a:pt x="53" y="38"/>
                    </a:cubicBezTo>
                    <a:cubicBezTo>
                      <a:pt x="53" y="38"/>
                      <a:pt x="53" y="38"/>
                      <a:pt x="54" y="37"/>
                    </a:cubicBezTo>
                    <a:cubicBezTo>
                      <a:pt x="54" y="36"/>
                      <a:pt x="54" y="35"/>
                      <a:pt x="54" y="35"/>
                    </a:cubicBezTo>
                    <a:cubicBezTo>
                      <a:pt x="54" y="34"/>
                      <a:pt x="55" y="34"/>
                      <a:pt x="55" y="33"/>
                    </a:cubicBezTo>
                    <a:cubicBezTo>
                      <a:pt x="55" y="33"/>
                      <a:pt x="55" y="32"/>
                      <a:pt x="55" y="32"/>
                    </a:cubicBezTo>
                    <a:cubicBezTo>
                      <a:pt x="55" y="31"/>
                      <a:pt x="55" y="31"/>
                      <a:pt x="55" y="30"/>
                    </a:cubicBezTo>
                    <a:cubicBezTo>
                      <a:pt x="55" y="30"/>
                      <a:pt x="55" y="29"/>
                      <a:pt x="55" y="28"/>
                    </a:cubicBezTo>
                    <a:cubicBezTo>
                      <a:pt x="55" y="27"/>
                      <a:pt x="55" y="26"/>
                      <a:pt x="55" y="25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3"/>
                      <a:pt x="55" y="23"/>
                      <a:pt x="55" y="22"/>
                    </a:cubicBezTo>
                    <a:cubicBezTo>
                      <a:pt x="55" y="22"/>
                      <a:pt x="54" y="21"/>
                      <a:pt x="54" y="21"/>
                    </a:cubicBezTo>
                    <a:cubicBezTo>
                      <a:pt x="54" y="20"/>
                      <a:pt x="54" y="19"/>
                      <a:pt x="54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7"/>
                      <a:pt x="53" y="16"/>
                      <a:pt x="53" y="16"/>
                    </a:cubicBezTo>
                    <a:cubicBezTo>
                      <a:pt x="52" y="16"/>
                      <a:pt x="52" y="15"/>
                      <a:pt x="52" y="15"/>
                    </a:cubicBezTo>
                    <a:cubicBezTo>
                      <a:pt x="52" y="15"/>
                      <a:pt x="52" y="14"/>
                      <a:pt x="52" y="14"/>
                    </a:cubicBezTo>
                    <a:cubicBezTo>
                      <a:pt x="51" y="13"/>
                      <a:pt x="50" y="12"/>
                      <a:pt x="49" y="11"/>
                    </a:cubicBezTo>
                    <a:cubicBezTo>
                      <a:pt x="49" y="10"/>
                      <a:pt x="49" y="10"/>
                      <a:pt x="48" y="9"/>
                    </a:cubicBezTo>
                    <a:cubicBezTo>
                      <a:pt x="48" y="9"/>
                      <a:pt x="47" y="9"/>
                      <a:pt x="47" y="8"/>
                    </a:cubicBezTo>
                    <a:cubicBezTo>
                      <a:pt x="47" y="8"/>
                      <a:pt x="47" y="8"/>
                      <a:pt x="46" y="7"/>
                    </a:cubicBezTo>
                    <a:cubicBezTo>
                      <a:pt x="46" y="7"/>
                      <a:pt x="45" y="6"/>
                      <a:pt x="44" y="6"/>
                    </a:cubicBezTo>
                    <a:cubicBezTo>
                      <a:pt x="43" y="5"/>
                      <a:pt x="42" y="4"/>
                      <a:pt x="41" y="4"/>
                    </a:cubicBezTo>
                    <a:cubicBezTo>
                      <a:pt x="41" y="4"/>
                      <a:pt x="41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4" y="1"/>
                      <a:pt x="34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2" y="1"/>
                      <a:pt x="31" y="0"/>
                      <a:pt x="30" y="0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1" y="2"/>
                      <a:pt x="32" y="2"/>
                      <a:pt x="33" y="2"/>
                    </a:cubicBezTo>
                    <a:cubicBezTo>
                      <a:pt x="33" y="2"/>
                      <a:pt x="33" y="2"/>
                      <a:pt x="32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4" y="3"/>
                    </a:cubicBezTo>
                    <a:cubicBezTo>
                      <a:pt x="34" y="3"/>
                      <a:pt x="34" y="2"/>
                      <a:pt x="34" y="2"/>
                    </a:cubicBezTo>
                    <a:cubicBezTo>
                      <a:pt x="34" y="2"/>
                      <a:pt x="34" y="3"/>
                      <a:pt x="35" y="3"/>
                    </a:cubicBezTo>
                    <a:cubicBezTo>
                      <a:pt x="35" y="3"/>
                      <a:pt x="34" y="3"/>
                      <a:pt x="34" y="3"/>
                    </a:cubicBezTo>
                    <a:cubicBezTo>
                      <a:pt x="34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6" y="3"/>
                      <a:pt x="37" y="3"/>
                    </a:cubicBezTo>
                    <a:cubicBezTo>
                      <a:pt x="37" y="3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7" y="4"/>
                    </a:cubicBezTo>
                    <a:cubicBezTo>
                      <a:pt x="37" y="4"/>
                      <a:pt x="38" y="4"/>
                      <a:pt x="38" y="4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6"/>
                      <a:pt x="38" y="5"/>
                      <a:pt x="37" y="5"/>
                    </a:cubicBezTo>
                    <a:cubicBezTo>
                      <a:pt x="37" y="5"/>
                      <a:pt x="36" y="6"/>
                      <a:pt x="36" y="5"/>
                    </a:cubicBezTo>
                    <a:cubicBezTo>
                      <a:pt x="36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5"/>
                      <a:pt x="34" y="5"/>
                      <a:pt x="34" y="6"/>
                    </a:cubicBezTo>
                    <a:cubicBezTo>
                      <a:pt x="34" y="6"/>
                      <a:pt x="34" y="6"/>
                      <a:pt x="33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2" y="8"/>
                    </a:cubicBezTo>
                    <a:cubicBezTo>
                      <a:pt x="32" y="8"/>
                      <a:pt x="32" y="9"/>
                      <a:pt x="33" y="9"/>
                    </a:cubicBezTo>
                    <a:cubicBezTo>
                      <a:pt x="33" y="9"/>
                      <a:pt x="33" y="9"/>
                      <a:pt x="34" y="9"/>
                    </a:cubicBezTo>
                    <a:cubicBezTo>
                      <a:pt x="34" y="9"/>
                      <a:pt x="35" y="9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6" y="10"/>
                      <a:pt x="35" y="10"/>
                      <a:pt x="36" y="10"/>
                    </a:cubicBezTo>
                    <a:cubicBezTo>
                      <a:pt x="37" y="10"/>
                      <a:pt x="38" y="9"/>
                      <a:pt x="38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8" y="7"/>
                      <a:pt x="39" y="7"/>
                      <a:pt x="38" y="7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41" y="6"/>
                      <a:pt x="42" y="6"/>
                    </a:cubicBezTo>
                    <a:cubicBezTo>
                      <a:pt x="42" y="6"/>
                      <a:pt x="42" y="6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3" y="8"/>
                      <a:pt x="43" y="8"/>
                    </a:cubicBezTo>
                    <a:cubicBezTo>
                      <a:pt x="43" y="7"/>
                      <a:pt x="43" y="7"/>
                      <a:pt x="44" y="7"/>
                    </a:cubicBezTo>
                    <a:cubicBezTo>
                      <a:pt x="44" y="7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5" y="8"/>
                      <a:pt x="44" y="9"/>
                      <a:pt x="44" y="9"/>
                    </a:cubicBezTo>
                    <a:cubicBezTo>
                      <a:pt x="44" y="9"/>
                      <a:pt x="45" y="9"/>
                      <a:pt x="45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1"/>
                      <a:pt x="46" y="11"/>
                      <a:pt x="46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3"/>
                      <a:pt x="46" y="12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5" y="14"/>
                    </a:cubicBezTo>
                    <a:cubicBezTo>
                      <a:pt x="45" y="13"/>
                      <a:pt x="45" y="14"/>
                      <a:pt x="45" y="13"/>
                    </a:cubicBezTo>
                    <a:cubicBezTo>
                      <a:pt x="45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3" y="13"/>
                    </a:cubicBezTo>
                    <a:cubicBezTo>
                      <a:pt x="44" y="13"/>
                      <a:pt x="44" y="12"/>
                      <a:pt x="45" y="12"/>
                    </a:cubicBezTo>
                    <a:cubicBezTo>
                      <a:pt x="45" y="12"/>
                      <a:pt x="45" y="12"/>
                      <a:pt x="45" y="11"/>
                    </a:cubicBezTo>
                    <a:cubicBezTo>
                      <a:pt x="45" y="11"/>
                      <a:pt x="44" y="11"/>
                      <a:pt x="44" y="12"/>
                    </a:cubicBezTo>
                    <a:cubicBezTo>
                      <a:pt x="44" y="12"/>
                      <a:pt x="44" y="12"/>
                      <a:pt x="43" y="12"/>
                    </a:cubicBezTo>
                    <a:cubicBezTo>
                      <a:pt x="43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2"/>
                      <a:pt x="40" y="12"/>
                      <a:pt x="40" y="13"/>
                    </a:cubicBezTo>
                    <a:cubicBezTo>
                      <a:pt x="40" y="13"/>
                      <a:pt x="41" y="12"/>
                      <a:pt x="41" y="13"/>
                    </a:cubicBezTo>
                    <a:cubicBezTo>
                      <a:pt x="41" y="13"/>
                      <a:pt x="40" y="13"/>
                      <a:pt x="40" y="14"/>
                    </a:cubicBezTo>
                    <a:cubicBezTo>
                      <a:pt x="40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2" y="1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3" y="14"/>
                      <a:pt x="42" y="15"/>
                      <a:pt x="42" y="15"/>
                    </a:cubicBezTo>
                    <a:cubicBezTo>
                      <a:pt x="41" y="15"/>
                      <a:pt x="40" y="15"/>
                      <a:pt x="40" y="15"/>
                    </a:cubicBezTo>
                    <a:cubicBezTo>
                      <a:pt x="40" y="15"/>
                      <a:pt x="39" y="16"/>
                      <a:pt x="39" y="15"/>
                    </a:cubicBezTo>
                    <a:cubicBezTo>
                      <a:pt x="39" y="15"/>
                      <a:pt x="39" y="15"/>
                      <a:pt x="40" y="15"/>
                    </a:cubicBezTo>
                    <a:cubicBezTo>
                      <a:pt x="39" y="15"/>
                      <a:pt x="39" y="15"/>
                      <a:pt x="38" y="15"/>
                    </a:cubicBezTo>
                    <a:cubicBezTo>
                      <a:pt x="38" y="15"/>
                      <a:pt x="37" y="15"/>
                      <a:pt x="37" y="16"/>
                    </a:cubicBezTo>
                    <a:cubicBezTo>
                      <a:pt x="36" y="16"/>
                      <a:pt x="37" y="17"/>
                      <a:pt x="36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4" y="17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3" y="19"/>
                      <a:pt x="33" y="19"/>
                    </a:cubicBezTo>
                    <a:cubicBezTo>
                      <a:pt x="33" y="19"/>
                      <a:pt x="33" y="18"/>
                      <a:pt x="33" y="19"/>
                    </a:cubicBezTo>
                    <a:cubicBezTo>
                      <a:pt x="33" y="19"/>
                      <a:pt x="33" y="19"/>
                      <a:pt x="33" y="20"/>
                    </a:cubicBezTo>
                    <a:cubicBezTo>
                      <a:pt x="32" y="20"/>
                      <a:pt x="32" y="20"/>
                      <a:pt x="32" y="21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0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0" y="33"/>
                      <a:pt x="31" y="33"/>
                    </a:cubicBezTo>
                    <a:cubicBezTo>
                      <a:pt x="31" y="33"/>
                      <a:pt x="31" y="33"/>
                      <a:pt x="32" y="33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3"/>
                      <a:pt x="32" y="32"/>
                      <a:pt x="32" y="33"/>
                    </a:cubicBezTo>
                    <a:cubicBezTo>
                      <a:pt x="33" y="33"/>
                      <a:pt x="32" y="33"/>
                      <a:pt x="32" y="33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33"/>
                      <a:pt x="34" y="33"/>
                      <a:pt x="34" y="33"/>
                    </a:cubicBezTo>
                    <a:cubicBezTo>
                      <a:pt x="34" y="33"/>
                      <a:pt x="34" y="33"/>
                      <a:pt x="34" y="34"/>
                    </a:cubicBezTo>
                    <a:cubicBezTo>
                      <a:pt x="35" y="34"/>
                      <a:pt x="35" y="33"/>
                      <a:pt x="35" y="34"/>
                    </a:cubicBezTo>
                    <a:cubicBezTo>
                      <a:pt x="35" y="34"/>
                      <a:pt x="36" y="34"/>
                      <a:pt x="36" y="34"/>
                    </a:cubicBezTo>
                    <a:cubicBezTo>
                      <a:pt x="36" y="34"/>
                      <a:pt x="36" y="33"/>
                      <a:pt x="36" y="33"/>
                    </a:cubicBezTo>
                    <a:cubicBezTo>
                      <a:pt x="37" y="33"/>
                      <a:pt x="37" y="34"/>
                      <a:pt x="37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5"/>
                    </a:cubicBezTo>
                    <a:cubicBezTo>
                      <a:pt x="38" y="35"/>
                      <a:pt x="39" y="35"/>
                      <a:pt x="39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2" y="36"/>
                      <a:pt x="42" y="36"/>
                      <a:pt x="43" y="37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37"/>
                      <a:pt x="43" y="38"/>
                      <a:pt x="43" y="38"/>
                    </a:cubicBezTo>
                    <a:cubicBezTo>
                      <a:pt x="43" y="38"/>
                      <a:pt x="44" y="38"/>
                      <a:pt x="44" y="39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4" y="39"/>
                      <a:pt x="45" y="40"/>
                      <a:pt x="45" y="4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7" y="40"/>
                    </a:cubicBezTo>
                    <a:cubicBezTo>
                      <a:pt x="47" y="40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1"/>
                      <a:pt x="50" y="41"/>
                      <a:pt x="50" y="41"/>
                    </a:cubicBezTo>
                    <a:cubicBezTo>
                      <a:pt x="46" y="47"/>
                      <a:pt x="41" y="51"/>
                      <a:pt x="34" y="53"/>
                    </a:cubicBezTo>
                    <a:cubicBezTo>
                      <a:pt x="34" y="53"/>
                      <a:pt x="34" y="52"/>
                      <a:pt x="34" y="52"/>
                    </a:cubicBezTo>
                    <a:cubicBezTo>
                      <a:pt x="34" y="52"/>
                      <a:pt x="34" y="51"/>
                      <a:pt x="34" y="51"/>
                    </a:cubicBezTo>
                    <a:cubicBezTo>
                      <a:pt x="34" y="50"/>
                      <a:pt x="34" y="50"/>
                      <a:pt x="33" y="49"/>
                    </a:cubicBezTo>
                    <a:cubicBezTo>
                      <a:pt x="33" y="49"/>
                      <a:pt x="33" y="49"/>
                      <a:pt x="32" y="49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1" y="48"/>
                      <a:pt x="30" y="48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6"/>
                      <a:pt x="30" y="46"/>
                      <a:pt x="30" y="46"/>
                    </a:cubicBezTo>
                    <a:lnTo>
                      <a:pt x="30" y="55"/>
                    </a:lnTo>
                    <a:close/>
                    <a:moveTo>
                      <a:pt x="1" y="22"/>
                    </a:moveTo>
                    <a:cubicBezTo>
                      <a:pt x="1" y="23"/>
                      <a:pt x="1" y="23"/>
                      <a:pt x="1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0" y="26"/>
                      <a:pt x="0" y="27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3"/>
                      <a:pt x="1" y="33"/>
                    </a:cubicBezTo>
                    <a:cubicBezTo>
                      <a:pt x="1" y="34"/>
                      <a:pt x="1" y="34"/>
                      <a:pt x="1" y="35"/>
                    </a:cubicBezTo>
                    <a:cubicBezTo>
                      <a:pt x="1" y="35"/>
                      <a:pt x="2" y="36"/>
                      <a:pt x="2" y="37"/>
                    </a:cubicBezTo>
                    <a:cubicBezTo>
                      <a:pt x="2" y="38"/>
                      <a:pt x="2" y="38"/>
                      <a:pt x="3" y="38"/>
                    </a:cubicBezTo>
                    <a:cubicBezTo>
                      <a:pt x="3" y="39"/>
                      <a:pt x="3" y="39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5" y="42"/>
                      <a:pt x="5" y="44"/>
                      <a:pt x="6" y="45"/>
                    </a:cubicBezTo>
                    <a:cubicBezTo>
                      <a:pt x="7" y="45"/>
                      <a:pt x="7" y="46"/>
                      <a:pt x="7" y="46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9" y="47"/>
                      <a:pt x="9" y="48"/>
                      <a:pt x="9" y="48"/>
                    </a:cubicBezTo>
                    <a:cubicBezTo>
                      <a:pt x="11" y="49"/>
                      <a:pt x="12" y="50"/>
                      <a:pt x="14" y="51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6" y="53"/>
                      <a:pt x="17" y="53"/>
                      <a:pt x="18" y="53"/>
                    </a:cubicBezTo>
                    <a:cubicBezTo>
                      <a:pt x="18" y="53"/>
                      <a:pt x="19" y="54"/>
                      <a:pt x="19" y="54"/>
                    </a:cubicBezTo>
                    <a:cubicBezTo>
                      <a:pt x="22" y="55"/>
                      <a:pt x="25" y="55"/>
                      <a:pt x="28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29" y="46"/>
                      <a:pt x="29" y="46"/>
                    </a:cubicBezTo>
                    <a:cubicBezTo>
                      <a:pt x="29" y="45"/>
                      <a:pt x="29" y="44"/>
                      <a:pt x="28" y="44"/>
                    </a:cubicBezTo>
                    <a:cubicBezTo>
                      <a:pt x="28" y="44"/>
                      <a:pt x="28" y="43"/>
                      <a:pt x="28" y="43"/>
                    </a:cubicBezTo>
                    <a:cubicBezTo>
                      <a:pt x="28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1"/>
                      <a:pt x="28" y="41"/>
                      <a:pt x="28" y="41"/>
                    </a:cubicBezTo>
                    <a:cubicBezTo>
                      <a:pt x="28" y="41"/>
                      <a:pt x="27" y="41"/>
                      <a:pt x="27" y="40"/>
                    </a:cubicBezTo>
                    <a:cubicBezTo>
                      <a:pt x="27" y="40"/>
                      <a:pt x="27" y="40"/>
                      <a:pt x="27" y="39"/>
                    </a:cubicBezTo>
                    <a:cubicBezTo>
                      <a:pt x="28" y="39"/>
                      <a:pt x="28" y="39"/>
                      <a:pt x="28" y="39"/>
                    </a:cubicBezTo>
                    <a:cubicBezTo>
                      <a:pt x="28" y="39"/>
                      <a:pt x="28" y="39"/>
                      <a:pt x="28" y="39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9" y="38"/>
                      <a:pt x="29" y="38"/>
                      <a:pt x="29" y="37"/>
                    </a:cubicBezTo>
                    <a:cubicBezTo>
                      <a:pt x="29" y="37"/>
                      <a:pt x="29" y="36"/>
                      <a:pt x="29" y="36"/>
                    </a:cubicBezTo>
                    <a:cubicBezTo>
                      <a:pt x="29" y="36"/>
                      <a:pt x="29" y="35"/>
                      <a:pt x="29" y="35"/>
                    </a:cubicBezTo>
                    <a:cubicBezTo>
                      <a:pt x="29" y="35"/>
                      <a:pt x="29" y="34"/>
                      <a:pt x="28" y="34"/>
                    </a:cubicBezTo>
                    <a:cubicBezTo>
                      <a:pt x="28" y="34"/>
                      <a:pt x="28" y="35"/>
                      <a:pt x="28" y="35"/>
                    </a:cubicBezTo>
                    <a:cubicBezTo>
                      <a:pt x="28" y="35"/>
                      <a:pt x="28" y="35"/>
                      <a:pt x="27" y="35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4"/>
                      <a:pt x="25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4"/>
                      <a:pt x="25" y="33"/>
                      <a:pt x="25" y="33"/>
                    </a:cubicBezTo>
                    <a:cubicBezTo>
                      <a:pt x="24" y="33"/>
                      <a:pt x="24" y="32"/>
                      <a:pt x="24" y="32"/>
                    </a:cubicBezTo>
                    <a:cubicBezTo>
                      <a:pt x="24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1" y="31"/>
                      <a:pt x="21" y="30"/>
                      <a:pt x="20" y="30"/>
                    </a:cubicBezTo>
                    <a:cubicBezTo>
                      <a:pt x="20" y="30"/>
                      <a:pt x="20" y="31"/>
                      <a:pt x="19" y="31"/>
                    </a:cubicBezTo>
                    <a:cubicBezTo>
                      <a:pt x="19" y="31"/>
                      <a:pt x="19" y="31"/>
                      <a:pt x="18" y="30"/>
                    </a:cubicBezTo>
                    <a:cubicBezTo>
                      <a:pt x="18" y="30"/>
                      <a:pt x="18" y="30"/>
                      <a:pt x="17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5" y="29"/>
                    </a:cubicBezTo>
                    <a:cubicBezTo>
                      <a:pt x="15" y="29"/>
                      <a:pt x="15" y="29"/>
                      <a:pt x="15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7"/>
                      <a:pt x="15" y="27"/>
                      <a:pt x="14" y="26"/>
                    </a:cubicBezTo>
                    <a:cubicBezTo>
                      <a:pt x="14" y="26"/>
                      <a:pt x="14" y="26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3" y="23"/>
                      <a:pt x="13" y="22"/>
                    </a:cubicBezTo>
                    <a:cubicBezTo>
                      <a:pt x="12" y="22"/>
                      <a:pt x="12" y="22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3" y="25"/>
                      <a:pt x="13" y="25"/>
                    </a:cubicBezTo>
                    <a:cubicBezTo>
                      <a:pt x="13" y="25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3" y="27"/>
                      <a:pt x="13" y="26"/>
                      <a:pt x="13" y="26"/>
                    </a:cubicBezTo>
                    <a:cubicBezTo>
                      <a:pt x="13" y="26"/>
                      <a:pt x="12" y="26"/>
                      <a:pt x="12" y="26"/>
                    </a:cubicBezTo>
                    <a:cubicBezTo>
                      <a:pt x="12" y="26"/>
                      <a:pt x="12" y="25"/>
                      <a:pt x="12" y="25"/>
                    </a:cubicBezTo>
                    <a:cubicBezTo>
                      <a:pt x="12" y="25"/>
                      <a:pt x="11" y="25"/>
                      <a:pt x="11" y="24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1" y="23"/>
                      <a:pt x="11" y="22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6"/>
                      <a:pt x="11" y="15"/>
                      <a:pt x="11" y="15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5" y="5"/>
                      <a:pt x="19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5" y="2"/>
                      <a:pt x="25" y="2"/>
                    </a:cubicBezTo>
                    <a:cubicBezTo>
                      <a:pt x="26" y="2"/>
                      <a:pt x="26" y="3"/>
                      <a:pt x="27" y="3"/>
                    </a:cubicBezTo>
                    <a:cubicBezTo>
                      <a:pt x="27" y="3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30" y="2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4" y="0"/>
                      <a:pt x="22" y="1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3"/>
                      <a:pt x="15" y="4"/>
                      <a:pt x="14" y="4"/>
                    </a:cubicBezTo>
                    <a:cubicBezTo>
                      <a:pt x="13" y="5"/>
                      <a:pt x="11" y="6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9" y="8"/>
                      <a:pt x="9" y="8"/>
                      <a:pt x="8" y="8"/>
                    </a:cubicBezTo>
                    <a:cubicBezTo>
                      <a:pt x="8" y="9"/>
                      <a:pt x="8" y="9"/>
                      <a:pt x="7" y="9"/>
                    </a:cubicBezTo>
                    <a:cubicBezTo>
                      <a:pt x="7" y="10"/>
                      <a:pt x="7" y="10"/>
                      <a:pt x="6" y="11"/>
                    </a:cubicBezTo>
                    <a:cubicBezTo>
                      <a:pt x="5" y="12"/>
                      <a:pt x="5" y="13"/>
                      <a:pt x="4" y="14"/>
                    </a:cubicBezTo>
                    <a:cubicBezTo>
                      <a:pt x="4" y="14"/>
                      <a:pt x="4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3" y="16"/>
                      <a:pt x="3" y="17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lose/>
                    <a:moveTo>
                      <a:pt x="30" y="22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5"/>
                      <a:pt x="30" y="35"/>
                      <a:pt x="29" y="35"/>
                    </a:cubicBezTo>
                    <a:cubicBezTo>
                      <a:pt x="29" y="35"/>
                      <a:pt x="29" y="34"/>
                      <a:pt x="29" y="34"/>
                    </a:cubicBezTo>
                    <a:cubicBezTo>
                      <a:pt x="28" y="34"/>
                      <a:pt x="28" y="34"/>
                      <a:pt x="27" y="34"/>
                    </a:cubicBezTo>
                    <a:cubicBezTo>
                      <a:pt x="27" y="34"/>
                      <a:pt x="26" y="34"/>
                      <a:pt x="26" y="33"/>
                    </a:cubicBezTo>
                    <a:cubicBezTo>
                      <a:pt x="26" y="33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31"/>
                      <a:pt x="24" y="31"/>
                      <a:pt x="24" y="31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4" y="28"/>
                    </a:cubicBezTo>
                    <a:cubicBezTo>
                      <a:pt x="24" y="28"/>
                      <a:pt x="24" y="28"/>
                      <a:pt x="23" y="28"/>
                    </a:cubicBezTo>
                    <a:cubicBezTo>
                      <a:pt x="23" y="28"/>
                      <a:pt x="23" y="29"/>
                      <a:pt x="22" y="29"/>
                    </a:cubicBezTo>
                    <a:cubicBezTo>
                      <a:pt x="22" y="29"/>
                      <a:pt x="22" y="29"/>
                      <a:pt x="21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0" y="29"/>
                      <a:pt x="20" y="29"/>
                    </a:cubicBezTo>
                    <a:cubicBezTo>
                      <a:pt x="20" y="29"/>
                      <a:pt x="19" y="28"/>
                      <a:pt x="19" y="28"/>
                    </a:cubicBezTo>
                    <a:cubicBezTo>
                      <a:pt x="19" y="27"/>
                      <a:pt x="19" y="26"/>
                      <a:pt x="20" y="26"/>
                    </a:cubicBezTo>
                    <a:cubicBezTo>
                      <a:pt x="20" y="26"/>
                      <a:pt x="20" y="25"/>
                      <a:pt x="20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6" y="23"/>
                    </a:cubicBezTo>
                    <a:cubicBezTo>
                      <a:pt x="26" y="23"/>
                      <a:pt x="27" y="23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8" y="23"/>
                      <a:pt x="28" y="23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5"/>
                      <a:pt x="29" y="25"/>
                      <a:pt x="29" y="25"/>
                    </a:cubicBezTo>
                    <a:cubicBezTo>
                      <a:pt x="29" y="25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2"/>
                      <a:pt x="29" y="22"/>
                      <a:pt x="3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81" name="Freeform 216">
                <a:extLst>
                  <a:ext uri="{FF2B5EF4-FFF2-40B4-BE49-F238E27FC236}">
                    <a16:creationId xmlns:a16="http://schemas.microsoft.com/office/drawing/2014/main" id="{60571053-DEA7-4348-9B7C-539F4269B4D8}"/>
                  </a:ext>
                </a:extLst>
              </p:cNvPr>
              <p:cNvSpPr/>
              <p:nvPr/>
            </p:nvSpPr>
            <p:spPr bwMode="auto">
              <a:xfrm>
                <a:off x="-3289300" y="6083300"/>
                <a:ext cx="203200" cy="179388"/>
              </a:xfrm>
              <a:custGeom>
                <a:avLst/>
                <a:gdLst>
                  <a:gd name="T0" fmla="*/ 6 w 54"/>
                  <a:gd name="T1" fmla="*/ 5 h 48"/>
                  <a:gd name="T2" fmla="*/ 1 w 54"/>
                  <a:gd name="T3" fmla="*/ 15 h 48"/>
                  <a:gd name="T4" fmla="*/ 0 w 54"/>
                  <a:gd name="T5" fmla="*/ 18 h 48"/>
                  <a:gd name="T6" fmla="*/ 0 w 54"/>
                  <a:gd name="T7" fmla="*/ 18 h 48"/>
                  <a:gd name="T8" fmla="*/ 0 w 54"/>
                  <a:gd name="T9" fmla="*/ 21 h 48"/>
                  <a:gd name="T10" fmla="*/ 1 w 54"/>
                  <a:gd name="T11" fmla="*/ 23 h 48"/>
                  <a:gd name="T12" fmla="*/ 3 w 54"/>
                  <a:gd name="T13" fmla="*/ 32 h 48"/>
                  <a:gd name="T14" fmla="*/ 8 w 54"/>
                  <a:gd name="T15" fmla="*/ 42 h 48"/>
                  <a:gd name="T16" fmla="*/ 9 w 54"/>
                  <a:gd name="T17" fmla="*/ 43 h 48"/>
                  <a:gd name="T18" fmla="*/ 12 w 54"/>
                  <a:gd name="T19" fmla="*/ 46 h 48"/>
                  <a:gd name="T20" fmla="*/ 13 w 54"/>
                  <a:gd name="T21" fmla="*/ 47 h 48"/>
                  <a:gd name="T22" fmla="*/ 19 w 54"/>
                  <a:gd name="T23" fmla="*/ 48 h 48"/>
                  <a:gd name="T24" fmla="*/ 19 w 54"/>
                  <a:gd name="T25" fmla="*/ 48 h 48"/>
                  <a:gd name="T26" fmla="*/ 22 w 54"/>
                  <a:gd name="T27" fmla="*/ 47 h 48"/>
                  <a:gd name="T28" fmla="*/ 24 w 54"/>
                  <a:gd name="T29" fmla="*/ 46 h 48"/>
                  <a:gd name="T30" fmla="*/ 27 w 54"/>
                  <a:gd name="T31" fmla="*/ 46 h 48"/>
                  <a:gd name="T32" fmla="*/ 27 w 54"/>
                  <a:gd name="T33" fmla="*/ 46 h 48"/>
                  <a:gd name="T34" fmla="*/ 30 w 54"/>
                  <a:gd name="T35" fmla="*/ 46 h 48"/>
                  <a:gd name="T36" fmla="*/ 32 w 54"/>
                  <a:gd name="T37" fmla="*/ 47 h 48"/>
                  <a:gd name="T38" fmla="*/ 35 w 54"/>
                  <a:gd name="T39" fmla="*/ 48 h 48"/>
                  <a:gd name="T40" fmla="*/ 35 w 54"/>
                  <a:gd name="T41" fmla="*/ 48 h 48"/>
                  <a:gd name="T42" fmla="*/ 41 w 54"/>
                  <a:gd name="T43" fmla="*/ 47 h 48"/>
                  <a:gd name="T44" fmla="*/ 42 w 54"/>
                  <a:gd name="T45" fmla="*/ 46 h 48"/>
                  <a:gd name="T46" fmla="*/ 45 w 54"/>
                  <a:gd name="T47" fmla="*/ 43 h 48"/>
                  <a:gd name="T48" fmla="*/ 46 w 54"/>
                  <a:gd name="T49" fmla="*/ 42 h 48"/>
                  <a:gd name="T50" fmla="*/ 51 w 54"/>
                  <a:gd name="T51" fmla="*/ 32 h 48"/>
                  <a:gd name="T52" fmla="*/ 53 w 54"/>
                  <a:gd name="T53" fmla="*/ 23 h 48"/>
                  <a:gd name="T54" fmla="*/ 54 w 54"/>
                  <a:gd name="T55" fmla="*/ 21 h 48"/>
                  <a:gd name="T56" fmla="*/ 54 w 54"/>
                  <a:gd name="T57" fmla="*/ 18 h 48"/>
                  <a:gd name="T58" fmla="*/ 54 w 54"/>
                  <a:gd name="T59" fmla="*/ 18 h 48"/>
                  <a:gd name="T60" fmla="*/ 53 w 54"/>
                  <a:gd name="T61" fmla="*/ 15 h 48"/>
                  <a:gd name="T62" fmla="*/ 48 w 54"/>
                  <a:gd name="T63" fmla="*/ 5 h 48"/>
                  <a:gd name="T64" fmla="*/ 47 w 54"/>
                  <a:gd name="T65" fmla="*/ 4 h 48"/>
                  <a:gd name="T66" fmla="*/ 40 w 54"/>
                  <a:gd name="T67" fmla="*/ 1 h 48"/>
                  <a:gd name="T68" fmla="*/ 31 w 54"/>
                  <a:gd name="T69" fmla="*/ 2 h 48"/>
                  <a:gd name="T70" fmla="*/ 27 w 54"/>
                  <a:gd name="T71" fmla="*/ 4 h 48"/>
                  <a:gd name="T72" fmla="*/ 23 w 54"/>
                  <a:gd name="T73" fmla="*/ 2 h 48"/>
                  <a:gd name="T74" fmla="*/ 14 w 54"/>
                  <a:gd name="T75" fmla="*/ 1 h 48"/>
                  <a:gd name="T76" fmla="*/ 7 w 54"/>
                  <a:gd name="T77" fmla="*/ 4 h 48"/>
                  <a:gd name="T78" fmla="*/ 6 w 54"/>
                  <a:gd name="T79" fmla="*/ 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4" h="48">
                    <a:moveTo>
                      <a:pt x="6" y="5"/>
                    </a:moveTo>
                    <a:cubicBezTo>
                      <a:pt x="3" y="8"/>
                      <a:pt x="1" y="11"/>
                      <a:pt x="1" y="15"/>
                    </a:cubicBezTo>
                    <a:cubicBezTo>
                      <a:pt x="1" y="16"/>
                      <a:pt x="1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20"/>
                      <a:pt x="0" y="21"/>
                    </a:cubicBezTo>
                    <a:cubicBezTo>
                      <a:pt x="0" y="22"/>
                      <a:pt x="1" y="22"/>
                      <a:pt x="1" y="23"/>
                    </a:cubicBezTo>
                    <a:cubicBezTo>
                      <a:pt x="1" y="26"/>
                      <a:pt x="2" y="29"/>
                      <a:pt x="3" y="32"/>
                    </a:cubicBezTo>
                    <a:cubicBezTo>
                      <a:pt x="4" y="35"/>
                      <a:pt x="6" y="39"/>
                      <a:pt x="8" y="42"/>
                    </a:cubicBezTo>
                    <a:cubicBezTo>
                      <a:pt x="8" y="42"/>
                      <a:pt x="9" y="42"/>
                      <a:pt x="9" y="43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2" y="47"/>
                      <a:pt x="13" y="47"/>
                      <a:pt x="13" y="47"/>
                    </a:cubicBezTo>
                    <a:cubicBezTo>
                      <a:pt x="15" y="48"/>
                      <a:pt x="17" y="48"/>
                      <a:pt x="19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20" y="47"/>
                      <a:pt x="21" y="47"/>
                      <a:pt x="22" y="47"/>
                    </a:cubicBezTo>
                    <a:cubicBezTo>
                      <a:pt x="22" y="47"/>
                      <a:pt x="23" y="46"/>
                      <a:pt x="24" y="46"/>
                    </a:cubicBezTo>
                    <a:cubicBezTo>
                      <a:pt x="25" y="46"/>
                      <a:pt x="27" y="46"/>
                      <a:pt x="27" y="46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8" y="46"/>
                      <a:pt x="29" y="46"/>
                      <a:pt x="30" y="46"/>
                    </a:cubicBezTo>
                    <a:cubicBezTo>
                      <a:pt x="31" y="46"/>
                      <a:pt x="32" y="47"/>
                      <a:pt x="32" y="47"/>
                    </a:cubicBezTo>
                    <a:cubicBezTo>
                      <a:pt x="33" y="47"/>
                      <a:pt x="34" y="47"/>
                      <a:pt x="35" y="48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7" y="48"/>
                      <a:pt x="39" y="48"/>
                      <a:pt x="41" y="47"/>
                    </a:cubicBezTo>
                    <a:cubicBezTo>
                      <a:pt x="41" y="47"/>
                      <a:pt x="42" y="47"/>
                      <a:pt x="42" y="46"/>
                    </a:cubicBezTo>
                    <a:cubicBezTo>
                      <a:pt x="43" y="45"/>
                      <a:pt x="44" y="44"/>
                      <a:pt x="45" y="43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8" y="39"/>
                      <a:pt x="50" y="35"/>
                      <a:pt x="51" y="32"/>
                    </a:cubicBezTo>
                    <a:cubicBezTo>
                      <a:pt x="52" y="29"/>
                      <a:pt x="53" y="26"/>
                      <a:pt x="53" y="23"/>
                    </a:cubicBezTo>
                    <a:cubicBezTo>
                      <a:pt x="54" y="22"/>
                      <a:pt x="54" y="22"/>
                      <a:pt x="54" y="21"/>
                    </a:cubicBezTo>
                    <a:cubicBezTo>
                      <a:pt x="54" y="20"/>
                      <a:pt x="54" y="19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3" y="17"/>
                      <a:pt x="53" y="16"/>
                      <a:pt x="53" y="15"/>
                    </a:cubicBezTo>
                    <a:cubicBezTo>
                      <a:pt x="53" y="11"/>
                      <a:pt x="51" y="8"/>
                      <a:pt x="48" y="5"/>
                    </a:cubicBezTo>
                    <a:cubicBezTo>
                      <a:pt x="48" y="5"/>
                      <a:pt x="47" y="4"/>
                      <a:pt x="47" y="4"/>
                    </a:cubicBezTo>
                    <a:cubicBezTo>
                      <a:pt x="45" y="2"/>
                      <a:pt x="42" y="1"/>
                      <a:pt x="40" y="1"/>
                    </a:cubicBezTo>
                    <a:cubicBezTo>
                      <a:pt x="37" y="0"/>
                      <a:pt x="34" y="1"/>
                      <a:pt x="31" y="2"/>
                    </a:cubicBezTo>
                    <a:cubicBezTo>
                      <a:pt x="30" y="3"/>
                      <a:pt x="27" y="4"/>
                      <a:pt x="27" y="4"/>
                    </a:cubicBezTo>
                    <a:cubicBezTo>
                      <a:pt x="27" y="4"/>
                      <a:pt x="24" y="3"/>
                      <a:pt x="23" y="2"/>
                    </a:cubicBezTo>
                    <a:cubicBezTo>
                      <a:pt x="20" y="1"/>
                      <a:pt x="17" y="0"/>
                      <a:pt x="14" y="1"/>
                    </a:cubicBezTo>
                    <a:cubicBezTo>
                      <a:pt x="12" y="1"/>
                      <a:pt x="9" y="2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82" name="Freeform 217">
                <a:extLst>
                  <a:ext uri="{FF2B5EF4-FFF2-40B4-BE49-F238E27FC236}">
                    <a16:creationId xmlns:a16="http://schemas.microsoft.com/office/drawing/2014/main" id="{A7AE3FA4-AABC-4414-9B64-9FBBCC9E53F9}"/>
                  </a:ext>
                </a:extLst>
              </p:cNvPr>
              <p:cNvSpPr/>
              <p:nvPr/>
            </p:nvSpPr>
            <p:spPr bwMode="auto">
              <a:xfrm>
                <a:off x="-3236913" y="6029325"/>
                <a:ext cx="49213" cy="53975"/>
              </a:xfrm>
              <a:custGeom>
                <a:avLst/>
                <a:gdLst>
                  <a:gd name="T0" fmla="*/ 4 w 13"/>
                  <a:gd name="T1" fmla="*/ 10 h 14"/>
                  <a:gd name="T2" fmla="*/ 10 w 13"/>
                  <a:gd name="T3" fmla="*/ 14 h 14"/>
                  <a:gd name="T4" fmla="*/ 13 w 13"/>
                  <a:gd name="T5" fmla="*/ 14 h 14"/>
                  <a:gd name="T6" fmla="*/ 13 w 13"/>
                  <a:gd name="T7" fmla="*/ 14 h 14"/>
                  <a:gd name="T8" fmla="*/ 10 w 13"/>
                  <a:gd name="T9" fmla="*/ 5 h 14"/>
                  <a:gd name="T10" fmla="*/ 1 w 13"/>
                  <a:gd name="T11" fmla="*/ 0 h 14"/>
                  <a:gd name="T12" fmla="*/ 1 w 13"/>
                  <a:gd name="T13" fmla="*/ 0 h 14"/>
                  <a:gd name="T14" fmla="*/ 0 w 13"/>
                  <a:gd name="T15" fmla="*/ 0 h 14"/>
                  <a:gd name="T16" fmla="*/ 1 w 13"/>
                  <a:gd name="T17" fmla="*/ 3 h 14"/>
                  <a:gd name="T18" fmla="*/ 4 w 13"/>
                  <a:gd name="T1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4">
                    <a:moveTo>
                      <a:pt x="4" y="10"/>
                    </a:moveTo>
                    <a:cubicBezTo>
                      <a:pt x="6" y="12"/>
                      <a:pt x="7" y="13"/>
                      <a:pt x="10" y="14"/>
                    </a:cubicBezTo>
                    <a:cubicBezTo>
                      <a:pt x="11" y="14"/>
                      <a:pt x="12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1"/>
                      <a:pt x="12" y="8"/>
                      <a:pt x="10" y="5"/>
                    </a:cubicBezTo>
                    <a:cubicBezTo>
                      <a:pt x="8" y="2"/>
                      <a:pt x="5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1" y="6"/>
                      <a:pt x="2" y="8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83" name="Rectangle 218">
                <a:extLst>
                  <a:ext uri="{FF2B5EF4-FFF2-40B4-BE49-F238E27FC236}">
                    <a16:creationId xmlns:a16="http://schemas.microsoft.com/office/drawing/2014/main" id="{949424C7-2947-43A9-9B7B-300B2B391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945188" y="2657475"/>
                <a:ext cx="41275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84" name="Freeform 219">
                <a:extLst>
                  <a:ext uri="{FF2B5EF4-FFF2-40B4-BE49-F238E27FC236}">
                    <a16:creationId xmlns:a16="http://schemas.microsoft.com/office/drawing/2014/main" id="{54A1564C-2856-4757-BF96-3ABC8583F7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6099175" y="2684462"/>
                <a:ext cx="222250" cy="157163"/>
              </a:xfrm>
              <a:custGeom>
                <a:avLst/>
                <a:gdLst>
                  <a:gd name="T0" fmla="*/ 30 w 59"/>
                  <a:gd name="T1" fmla="*/ 42 h 42"/>
                  <a:gd name="T2" fmla="*/ 59 w 59"/>
                  <a:gd name="T3" fmla="*/ 42 h 42"/>
                  <a:gd name="T4" fmla="*/ 59 w 59"/>
                  <a:gd name="T5" fmla="*/ 0 h 42"/>
                  <a:gd name="T6" fmla="*/ 30 w 59"/>
                  <a:gd name="T7" fmla="*/ 0 h 42"/>
                  <a:gd name="T8" fmla="*/ 30 w 59"/>
                  <a:gd name="T9" fmla="*/ 4 h 42"/>
                  <a:gd name="T10" fmla="*/ 46 w 59"/>
                  <a:gd name="T11" fmla="*/ 21 h 42"/>
                  <a:gd name="T12" fmla="*/ 30 w 59"/>
                  <a:gd name="T13" fmla="*/ 37 h 42"/>
                  <a:gd name="T14" fmla="*/ 30 w 59"/>
                  <a:gd name="T15" fmla="*/ 42 h 42"/>
                  <a:gd name="T16" fmla="*/ 0 w 59"/>
                  <a:gd name="T17" fmla="*/ 42 h 42"/>
                  <a:gd name="T18" fmla="*/ 30 w 59"/>
                  <a:gd name="T19" fmla="*/ 42 h 42"/>
                  <a:gd name="T20" fmla="*/ 30 w 59"/>
                  <a:gd name="T21" fmla="*/ 37 h 42"/>
                  <a:gd name="T22" fmla="*/ 30 w 59"/>
                  <a:gd name="T23" fmla="*/ 37 h 42"/>
                  <a:gd name="T24" fmla="*/ 13 w 59"/>
                  <a:gd name="T25" fmla="*/ 21 h 42"/>
                  <a:gd name="T26" fmla="*/ 30 w 59"/>
                  <a:gd name="T27" fmla="*/ 4 h 42"/>
                  <a:gd name="T28" fmla="*/ 30 w 59"/>
                  <a:gd name="T29" fmla="*/ 4 h 42"/>
                  <a:gd name="T30" fmla="*/ 30 w 59"/>
                  <a:gd name="T31" fmla="*/ 4 h 42"/>
                  <a:gd name="T32" fmla="*/ 30 w 59"/>
                  <a:gd name="T33" fmla="*/ 0 h 42"/>
                  <a:gd name="T34" fmla="*/ 0 w 59"/>
                  <a:gd name="T35" fmla="*/ 0 h 42"/>
                  <a:gd name="T36" fmla="*/ 0 w 59"/>
                  <a:gd name="T3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" h="42">
                    <a:moveTo>
                      <a:pt x="30" y="42"/>
                    </a:moveTo>
                    <a:cubicBezTo>
                      <a:pt x="59" y="42"/>
                      <a:pt x="59" y="42"/>
                      <a:pt x="59" y="42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9" y="4"/>
                      <a:pt x="46" y="12"/>
                      <a:pt x="46" y="21"/>
                    </a:cubicBezTo>
                    <a:cubicBezTo>
                      <a:pt x="46" y="30"/>
                      <a:pt x="39" y="37"/>
                      <a:pt x="30" y="37"/>
                    </a:cubicBezTo>
                    <a:lnTo>
                      <a:pt x="30" y="42"/>
                    </a:lnTo>
                    <a:close/>
                    <a:moveTo>
                      <a:pt x="0" y="42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21" y="37"/>
                      <a:pt x="13" y="30"/>
                      <a:pt x="13" y="21"/>
                    </a:cubicBezTo>
                    <a:cubicBezTo>
                      <a:pt x="13" y="12"/>
                      <a:pt x="21" y="4"/>
                      <a:pt x="30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85" name="Oval 220">
                <a:extLst>
                  <a:ext uri="{FF2B5EF4-FFF2-40B4-BE49-F238E27FC236}">
                    <a16:creationId xmlns:a16="http://schemas.microsoft.com/office/drawing/2014/main" id="{02098BF8-0E97-490B-AD89-2168FFBB7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027738" y="2722562"/>
                <a:ext cx="82550" cy="825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86" name="Freeform 221">
                <a:extLst>
                  <a:ext uri="{FF2B5EF4-FFF2-40B4-BE49-F238E27FC236}">
                    <a16:creationId xmlns:a16="http://schemas.microsoft.com/office/drawing/2014/main" id="{CE3D03A1-2A13-4A3B-83CE-4BFB74C2F1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95738" y="285750"/>
                <a:ext cx="192088" cy="190500"/>
              </a:xfrm>
              <a:custGeom>
                <a:avLst/>
                <a:gdLst>
                  <a:gd name="T0" fmla="*/ 26 w 51"/>
                  <a:gd name="T1" fmla="*/ 51 h 51"/>
                  <a:gd name="T2" fmla="*/ 51 w 51"/>
                  <a:gd name="T3" fmla="*/ 25 h 51"/>
                  <a:gd name="T4" fmla="*/ 26 w 51"/>
                  <a:gd name="T5" fmla="*/ 0 h 51"/>
                  <a:gd name="T6" fmla="*/ 26 w 51"/>
                  <a:gd name="T7" fmla="*/ 18 h 51"/>
                  <a:gd name="T8" fmla="*/ 33 w 51"/>
                  <a:gd name="T9" fmla="*/ 25 h 51"/>
                  <a:gd name="T10" fmla="*/ 26 w 51"/>
                  <a:gd name="T11" fmla="*/ 33 h 51"/>
                  <a:gd name="T12" fmla="*/ 26 w 51"/>
                  <a:gd name="T13" fmla="*/ 51 h 51"/>
                  <a:gd name="T14" fmla="*/ 26 w 51"/>
                  <a:gd name="T15" fmla="*/ 33 h 51"/>
                  <a:gd name="T16" fmla="*/ 26 w 51"/>
                  <a:gd name="T17" fmla="*/ 33 h 51"/>
                  <a:gd name="T18" fmla="*/ 26 w 51"/>
                  <a:gd name="T19" fmla="*/ 0 h 51"/>
                  <a:gd name="T20" fmla="*/ 0 w 51"/>
                  <a:gd name="T21" fmla="*/ 25 h 51"/>
                  <a:gd name="T22" fmla="*/ 26 w 51"/>
                  <a:gd name="T23" fmla="*/ 51 h 51"/>
                  <a:gd name="T24" fmla="*/ 26 w 51"/>
                  <a:gd name="T25" fmla="*/ 33 h 51"/>
                  <a:gd name="T26" fmla="*/ 26 w 51"/>
                  <a:gd name="T27" fmla="*/ 33 h 51"/>
                  <a:gd name="T28" fmla="*/ 18 w 51"/>
                  <a:gd name="T29" fmla="*/ 25 h 51"/>
                  <a:gd name="T30" fmla="*/ 26 w 51"/>
                  <a:gd name="T31" fmla="*/ 18 h 51"/>
                  <a:gd name="T32" fmla="*/ 26 w 51"/>
                  <a:gd name="T3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51">
                    <a:moveTo>
                      <a:pt x="26" y="51"/>
                    </a:moveTo>
                    <a:cubicBezTo>
                      <a:pt x="40" y="51"/>
                      <a:pt x="51" y="40"/>
                      <a:pt x="51" y="25"/>
                    </a:cubicBezTo>
                    <a:cubicBezTo>
                      <a:pt x="51" y="11"/>
                      <a:pt x="40" y="0"/>
                      <a:pt x="26" y="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30" y="18"/>
                      <a:pt x="33" y="21"/>
                      <a:pt x="33" y="25"/>
                    </a:cubicBezTo>
                    <a:cubicBezTo>
                      <a:pt x="33" y="30"/>
                      <a:pt x="30" y="33"/>
                      <a:pt x="26" y="33"/>
                    </a:cubicBezTo>
                    <a:cubicBezTo>
                      <a:pt x="26" y="51"/>
                      <a:pt x="26" y="51"/>
                      <a:pt x="26" y="51"/>
                    </a:cubicBezTo>
                    <a:close/>
                    <a:moveTo>
                      <a:pt x="26" y="33"/>
                    </a:moveTo>
                    <a:cubicBezTo>
                      <a:pt x="26" y="33"/>
                      <a:pt x="26" y="33"/>
                      <a:pt x="26" y="33"/>
                    </a:cubicBezTo>
                    <a:moveTo>
                      <a:pt x="26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40"/>
                      <a:pt x="11" y="51"/>
                      <a:pt x="26" y="51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2" y="33"/>
                      <a:pt x="18" y="30"/>
                      <a:pt x="18" y="25"/>
                    </a:cubicBezTo>
                    <a:cubicBezTo>
                      <a:pt x="18" y="21"/>
                      <a:pt x="22" y="18"/>
                      <a:pt x="26" y="18"/>
                    </a:cubicBez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87" name="Freeform 222">
                <a:extLst>
                  <a:ext uri="{FF2B5EF4-FFF2-40B4-BE49-F238E27FC236}">
                    <a16:creationId xmlns:a16="http://schemas.microsoft.com/office/drawing/2014/main" id="{5A1F6B14-5B2D-4BE8-9A3C-97585ADF6B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919538" y="355600"/>
                <a:ext cx="44450" cy="46038"/>
              </a:xfrm>
              <a:custGeom>
                <a:avLst/>
                <a:gdLst>
                  <a:gd name="T0" fmla="*/ 6 w 12"/>
                  <a:gd name="T1" fmla="*/ 12 h 12"/>
                  <a:gd name="T2" fmla="*/ 12 w 12"/>
                  <a:gd name="T3" fmla="*/ 6 h 12"/>
                  <a:gd name="T4" fmla="*/ 6 w 12"/>
                  <a:gd name="T5" fmla="*/ 0 h 12"/>
                  <a:gd name="T6" fmla="*/ 6 w 12"/>
                  <a:gd name="T7" fmla="*/ 2 h 12"/>
                  <a:gd name="T8" fmla="*/ 10 w 12"/>
                  <a:gd name="T9" fmla="*/ 6 h 12"/>
                  <a:gd name="T10" fmla="*/ 6 w 12"/>
                  <a:gd name="T11" fmla="*/ 11 h 12"/>
                  <a:gd name="T12" fmla="*/ 6 w 12"/>
                  <a:gd name="T13" fmla="*/ 12 h 12"/>
                  <a:gd name="T14" fmla="*/ 6 w 12"/>
                  <a:gd name="T15" fmla="*/ 0 h 12"/>
                  <a:gd name="T16" fmla="*/ 0 w 12"/>
                  <a:gd name="T17" fmla="*/ 6 h 12"/>
                  <a:gd name="T18" fmla="*/ 6 w 12"/>
                  <a:gd name="T19" fmla="*/ 12 h 12"/>
                  <a:gd name="T20" fmla="*/ 6 w 12"/>
                  <a:gd name="T21" fmla="*/ 12 h 12"/>
                  <a:gd name="T22" fmla="*/ 6 w 12"/>
                  <a:gd name="T23" fmla="*/ 11 h 12"/>
                  <a:gd name="T24" fmla="*/ 6 w 12"/>
                  <a:gd name="T25" fmla="*/ 11 h 12"/>
                  <a:gd name="T26" fmla="*/ 6 w 12"/>
                  <a:gd name="T27" fmla="*/ 11 h 12"/>
                  <a:gd name="T28" fmla="*/ 1 w 12"/>
                  <a:gd name="T29" fmla="*/ 6 h 12"/>
                  <a:gd name="T30" fmla="*/ 6 w 12"/>
                  <a:gd name="T31" fmla="*/ 2 h 12"/>
                  <a:gd name="T32" fmla="*/ 6 w 12"/>
                  <a:gd name="T33" fmla="*/ 2 h 12"/>
                  <a:gd name="T34" fmla="*/ 6 w 12"/>
                  <a:gd name="T3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6" y="12"/>
                    </a:moveTo>
                    <a:cubicBezTo>
                      <a:pt x="9" y="12"/>
                      <a:pt x="12" y="10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8" y="2"/>
                      <a:pt x="10" y="4"/>
                      <a:pt x="10" y="6"/>
                    </a:cubicBezTo>
                    <a:cubicBezTo>
                      <a:pt x="10" y="9"/>
                      <a:pt x="8" y="11"/>
                      <a:pt x="6" y="11"/>
                    </a:cubicBezTo>
                    <a:lnTo>
                      <a:pt x="6" y="12"/>
                    </a:lnTo>
                    <a:close/>
                    <a:moveTo>
                      <a:pt x="6" y="0"/>
                    </a:moveTo>
                    <a:cubicBezTo>
                      <a:pt x="2" y="0"/>
                      <a:pt x="0" y="3"/>
                      <a:pt x="0" y="6"/>
                    </a:cubicBezTo>
                    <a:cubicBezTo>
                      <a:pt x="0" y="10"/>
                      <a:pt x="2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1" y="9"/>
                      <a:pt x="1" y="6"/>
                    </a:cubicBezTo>
                    <a:cubicBezTo>
                      <a:pt x="1" y="4"/>
                      <a:pt x="3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88" name="Freeform 223">
                <a:extLst>
                  <a:ext uri="{FF2B5EF4-FFF2-40B4-BE49-F238E27FC236}">
                    <a16:creationId xmlns:a16="http://schemas.microsoft.com/office/drawing/2014/main" id="{054A626B-9A4A-432B-859B-40328E87DE50}"/>
                  </a:ext>
                </a:extLst>
              </p:cNvPr>
              <p:cNvSpPr/>
              <p:nvPr/>
            </p:nvSpPr>
            <p:spPr bwMode="auto">
              <a:xfrm>
                <a:off x="-2852738" y="4775200"/>
                <a:ext cx="209550" cy="222250"/>
              </a:xfrm>
              <a:custGeom>
                <a:avLst/>
                <a:gdLst>
                  <a:gd name="T0" fmla="*/ 46 w 56"/>
                  <a:gd name="T1" fmla="*/ 41 h 59"/>
                  <a:gd name="T2" fmla="*/ 50 w 56"/>
                  <a:gd name="T3" fmla="*/ 39 h 59"/>
                  <a:gd name="T4" fmla="*/ 55 w 56"/>
                  <a:gd name="T5" fmla="*/ 37 h 59"/>
                  <a:gd name="T6" fmla="*/ 55 w 56"/>
                  <a:gd name="T7" fmla="*/ 30 h 59"/>
                  <a:gd name="T8" fmla="*/ 54 w 56"/>
                  <a:gd name="T9" fmla="*/ 17 h 59"/>
                  <a:gd name="T10" fmla="*/ 42 w 56"/>
                  <a:gd name="T11" fmla="*/ 28 h 59"/>
                  <a:gd name="T12" fmla="*/ 37 w 56"/>
                  <a:gd name="T13" fmla="*/ 32 h 59"/>
                  <a:gd name="T14" fmla="*/ 37 w 56"/>
                  <a:gd name="T15" fmla="*/ 28 h 59"/>
                  <a:gd name="T16" fmla="*/ 42 w 56"/>
                  <a:gd name="T17" fmla="*/ 20 h 59"/>
                  <a:gd name="T18" fmla="*/ 38 w 56"/>
                  <a:gd name="T19" fmla="*/ 12 h 59"/>
                  <a:gd name="T20" fmla="*/ 28 w 56"/>
                  <a:gd name="T21" fmla="*/ 0 h 59"/>
                  <a:gd name="T22" fmla="*/ 28 w 56"/>
                  <a:gd name="T23" fmla="*/ 0 h 59"/>
                  <a:gd name="T24" fmla="*/ 28 w 56"/>
                  <a:gd name="T25" fmla="*/ 0 h 59"/>
                  <a:gd name="T26" fmla="*/ 28 w 56"/>
                  <a:gd name="T27" fmla="*/ 0 h 59"/>
                  <a:gd name="T28" fmla="*/ 28 w 56"/>
                  <a:gd name="T29" fmla="*/ 0 h 59"/>
                  <a:gd name="T30" fmla="*/ 18 w 56"/>
                  <a:gd name="T31" fmla="*/ 12 h 59"/>
                  <a:gd name="T32" fmla="*/ 14 w 56"/>
                  <a:gd name="T33" fmla="*/ 20 h 59"/>
                  <a:gd name="T34" fmla="*/ 18 w 56"/>
                  <a:gd name="T35" fmla="*/ 28 h 59"/>
                  <a:gd name="T36" fmla="*/ 19 w 56"/>
                  <a:gd name="T37" fmla="*/ 32 h 59"/>
                  <a:gd name="T38" fmla="*/ 14 w 56"/>
                  <a:gd name="T39" fmla="*/ 28 h 59"/>
                  <a:gd name="T40" fmla="*/ 2 w 56"/>
                  <a:gd name="T41" fmla="*/ 17 h 59"/>
                  <a:gd name="T42" fmla="*/ 1 w 56"/>
                  <a:gd name="T43" fmla="*/ 30 h 59"/>
                  <a:gd name="T44" fmla="*/ 1 w 56"/>
                  <a:gd name="T45" fmla="*/ 37 h 59"/>
                  <a:gd name="T46" fmla="*/ 6 w 56"/>
                  <a:gd name="T47" fmla="*/ 39 h 59"/>
                  <a:gd name="T48" fmla="*/ 10 w 56"/>
                  <a:gd name="T49" fmla="*/ 41 h 59"/>
                  <a:gd name="T50" fmla="*/ 9 w 56"/>
                  <a:gd name="T51" fmla="*/ 44 h 59"/>
                  <a:gd name="T52" fmla="*/ 1 w 56"/>
                  <a:gd name="T53" fmla="*/ 41 h 59"/>
                  <a:gd name="T54" fmla="*/ 13 w 56"/>
                  <a:gd name="T55" fmla="*/ 58 h 59"/>
                  <a:gd name="T56" fmla="*/ 19 w 56"/>
                  <a:gd name="T57" fmla="*/ 57 h 59"/>
                  <a:gd name="T58" fmla="*/ 25 w 56"/>
                  <a:gd name="T59" fmla="*/ 53 h 59"/>
                  <a:gd name="T60" fmla="*/ 27 w 56"/>
                  <a:gd name="T61" fmla="*/ 53 h 59"/>
                  <a:gd name="T62" fmla="*/ 27 w 56"/>
                  <a:gd name="T63" fmla="*/ 50 h 59"/>
                  <a:gd name="T64" fmla="*/ 28 w 56"/>
                  <a:gd name="T65" fmla="*/ 26 h 59"/>
                  <a:gd name="T66" fmla="*/ 29 w 56"/>
                  <a:gd name="T67" fmla="*/ 50 h 59"/>
                  <a:gd name="T68" fmla="*/ 29 w 56"/>
                  <a:gd name="T69" fmla="*/ 53 h 59"/>
                  <a:gd name="T70" fmla="*/ 31 w 56"/>
                  <a:gd name="T71" fmla="*/ 53 h 59"/>
                  <a:gd name="T72" fmla="*/ 37 w 56"/>
                  <a:gd name="T73" fmla="*/ 57 h 59"/>
                  <a:gd name="T74" fmla="*/ 43 w 56"/>
                  <a:gd name="T75" fmla="*/ 58 h 59"/>
                  <a:gd name="T76" fmla="*/ 55 w 56"/>
                  <a:gd name="T77" fmla="*/ 41 h 59"/>
                  <a:gd name="T78" fmla="*/ 47 w 56"/>
                  <a:gd name="T79" fmla="*/ 44 h 59"/>
                  <a:gd name="T80" fmla="*/ 46 w 56"/>
                  <a:gd name="T81" fmla="*/ 4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" h="59">
                    <a:moveTo>
                      <a:pt x="46" y="41"/>
                    </a:moveTo>
                    <a:cubicBezTo>
                      <a:pt x="47" y="40"/>
                      <a:pt x="49" y="39"/>
                      <a:pt x="50" y="39"/>
                    </a:cubicBezTo>
                    <a:cubicBezTo>
                      <a:pt x="52" y="38"/>
                      <a:pt x="53" y="38"/>
                      <a:pt x="55" y="37"/>
                    </a:cubicBezTo>
                    <a:cubicBezTo>
                      <a:pt x="55" y="35"/>
                      <a:pt x="56" y="32"/>
                      <a:pt x="55" y="30"/>
                    </a:cubicBezTo>
                    <a:cubicBezTo>
                      <a:pt x="55" y="26"/>
                      <a:pt x="54" y="22"/>
                      <a:pt x="54" y="17"/>
                    </a:cubicBezTo>
                    <a:cubicBezTo>
                      <a:pt x="49" y="20"/>
                      <a:pt x="43" y="22"/>
                      <a:pt x="42" y="28"/>
                    </a:cubicBezTo>
                    <a:cubicBezTo>
                      <a:pt x="41" y="30"/>
                      <a:pt x="39" y="33"/>
                      <a:pt x="37" y="32"/>
                    </a:cubicBezTo>
                    <a:cubicBezTo>
                      <a:pt x="36" y="31"/>
                      <a:pt x="37" y="29"/>
                      <a:pt x="37" y="28"/>
                    </a:cubicBezTo>
                    <a:cubicBezTo>
                      <a:pt x="39" y="25"/>
                      <a:pt x="42" y="23"/>
                      <a:pt x="42" y="20"/>
                    </a:cubicBezTo>
                    <a:cubicBezTo>
                      <a:pt x="42" y="17"/>
                      <a:pt x="40" y="14"/>
                      <a:pt x="38" y="12"/>
                    </a:cubicBezTo>
                    <a:cubicBezTo>
                      <a:pt x="35" y="8"/>
                      <a:pt x="31" y="5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1" y="8"/>
                      <a:pt x="18" y="12"/>
                    </a:cubicBezTo>
                    <a:cubicBezTo>
                      <a:pt x="16" y="14"/>
                      <a:pt x="14" y="17"/>
                      <a:pt x="14" y="20"/>
                    </a:cubicBezTo>
                    <a:cubicBezTo>
                      <a:pt x="14" y="23"/>
                      <a:pt x="17" y="25"/>
                      <a:pt x="18" y="28"/>
                    </a:cubicBezTo>
                    <a:cubicBezTo>
                      <a:pt x="19" y="29"/>
                      <a:pt x="20" y="31"/>
                      <a:pt x="19" y="32"/>
                    </a:cubicBezTo>
                    <a:cubicBezTo>
                      <a:pt x="16" y="33"/>
                      <a:pt x="15" y="30"/>
                      <a:pt x="14" y="28"/>
                    </a:cubicBezTo>
                    <a:cubicBezTo>
                      <a:pt x="13" y="22"/>
                      <a:pt x="7" y="20"/>
                      <a:pt x="2" y="17"/>
                    </a:cubicBezTo>
                    <a:cubicBezTo>
                      <a:pt x="2" y="22"/>
                      <a:pt x="1" y="26"/>
                      <a:pt x="1" y="30"/>
                    </a:cubicBezTo>
                    <a:cubicBezTo>
                      <a:pt x="0" y="32"/>
                      <a:pt x="1" y="35"/>
                      <a:pt x="1" y="37"/>
                    </a:cubicBezTo>
                    <a:cubicBezTo>
                      <a:pt x="3" y="38"/>
                      <a:pt x="4" y="38"/>
                      <a:pt x="6" y="39"/>
                    </a:cubicBezTo>
                    <a:cubicBezTo>
                      <a:pt x="7" y="39"/>
                      <a:pt x="9" y="40"/>
                      <a:pt x="10" y="41"/>
                    </a:cubicBezTo>
                    <a:cubicBezTo>
                      <a:pt x="11" y="42"/>
                      <a:pt x="11" y="44"/>
                      <a:pt x="9" y="44"/>
                    </a:cubicBezTo>
                    <a:cubicBezTo>
                      <a:pt x="6" y="43"/>
                      <a:pt x="4" y="40"/>
                      <a:pt x="1" y="41"/>
                    </a:cubicBezTo>
                    <a:cubicBezTo>
                      <a:pt x="2" y="48"/>
                      <a:pt x="6" y="55"/>
                      <a:pt x="13" y="58"/>
                    </a:cubicBezTo>
                    <a:cubicBezTo>
                      <a:pt x="16" y="59"/>
                      <a:pt x="17" y="59"/>
                      <a:pt x="19" y="57"/>
                    </a:cubicBezTo>
                    <a:cubicBezTo>
                      <a:pt x="21" y="56"/>
                      <a:pt x="22" y="54"/>
                      <a:pt x="25" y="53"/>
                    </a:cubicBezTo>
                    <a:cubicBezTo>
                      <a:pt x="26" y="53"/>
                      <a:pt x="26" y="54"/>
                      <a:pt x="27" y="53"/>
                    </a:cubicBezTo>
                    <a:cubicBezTo>
                      <a:pt x="27" y="52"/>
                      <a:pt x="27" y="51"/>
                      <a:pt x="27" y="50"/>
                    </a:cubicBezTo>
                    <a:cubicBezTo>
                      <a:pt x="27" y="41"/>
                      <a:pt x="28" y="36"/>
                      <a:pt x="28" y="26"/>
                    </a:cubicBezTo>
                    <a:cubicBezTo>
                      <a:pt x="28" y="36"/>
                      <a:pt x="29" y="41"/>
                      <a:pt x="29" y="50"/>
                    </a:cubicBezTo>
                    <a:cubicBezTo>
                      <a:pt x="29" y="51"/>
                      <a:pt x="29" y="52"/>
                      <a:pt x="29" y="53"/>
                    </a:cubicBezTo>
                    <a:cubicBezTo>
                      <a:pt x="29" y="54"/>
                      <a:pt x="30" y="53"/>
                      <a:pt x="31" y="53"/>
                    </a:cubicBezTo>
                    <a:cubicBezTo>
                      <a:pt x="34" y="54"/>
                      <a:pt x="35" y="56"/>
                      <a:pt x="37" y="57"/>
                    </a:cubicBezTo>
                    <a:cubicBezTo>
                      <a:pt x="39" y="59"/>
                      <a:pt x="40" y="59"/>
                      <a:pt x="43" y="58"/>
                    </a:cubicBezTo>
                    <a:cubicBezTo>
                      <a:pt x="50" y="55"/>
                      <a:pt x="54" y="48"/>
                      <a:pt x="55" y="41"/>
                    </a:cubicBezTo>
                    <a:cubicBezTo>
                      <a:pt x="52" y="40"/>
                      <a:pt x="50" y="43"/>
                      <a:pt x="47" y="44"/>
                    </a:cubicBezTo>
                    <a:cubicBezTo>
                      <a:pt x="45" y="44"/>
                      <a:pt x="45" y="42"/>
                      <a:pt x="4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89" name="Rectangle 224">
                <a:extLst>
                  <a:ext uri="{FF2B5EF4-FFF2-40B4-BE49-F238E27FC236}">
                    <a16:creationId xmlns:a16="http://schemas.microsoft.com/office/drawing/2014/main" id="{BE879C00-3E18-4358-AC3A-D77C6F63A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55900" y="4983163"/>
                <a:ext cx="15875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90" name="Freeform 225">
                <a:extLst>
                  <a:ext uri="{FF2B5EF4-FFF2-40B4-BE49-F238E27FC236}">
                    <a16:creationId xmlns:a16="http://schemas.microsoft.com/office/drawing/2014/main" id="{A2751146-658D-49C1-BC5C-6A5BA3DFD4DB}"/>
                  </a:ext>
                </a:extLst>
              </p:cNvPr>
              <p:cNvSpPr/>
              <p:nvPr/>
            </p:nvSpPr>
            <p:spPr bwMode="auto">
              <a:xfrm>
                <a:off x="-1906588" y="4062412"/>
                <a:ext cx="55563" cy="71438"/>
              </a:xfrm>
              <a:custGeom>
                <a:avLst/>
                <a:gdLst>
                  <a:gd name="T0" fmla="*/ 0 w 15"/>
                  <a:gd name="T1" fmla="*/ 0 h 19"/>
                  <a:gd name="T2" fmla="*/ 6 w 15"/>
                  <a:gd name="T3" fmla="*/ 19 h 19"/>
                  <a:gd name="T4" fmla="*/ 15 w 15"/>
                  <a:gd name="T5" fmla="*/ 0 h 19"/>
                  <a:gd name="T6" fmla="*/ 0 w 15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9">
                    <a:moveTo>
                      <a:pt x="0" y="0"/>
                    </a:moveTo>
                    <a:cubicBezTo>
                      <a:pt x="0" y="8"/>
                      <a:pt x="3" y="15"/>
                      <a:pt x="6" y="19"/>
                    </a:cubicBezTo>
                    <a:cubicBezTo>
                      <a:pt x="11" y="14"/>
                      <a:pt x="15" y="8"/>
                      <a:pt x="1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91" name="Freeform 226">
                <a:extLst>
                  <a:ext uri="{FF2B5EF4-FFF2-40B4-BE49-F238E27FC236}">
                    <a16:creationId xmlns:a16="http://schemas.microsoft.com/office/drawing/2014/main" id="{04D47E83-6FE1-41DE-87E0-41B34DD7DC24}"/>
                  </a:ext>
                </a:extLst>
              </p:cNvPr>
              <p:cNvSpPr/>
              <p:nvPr/>
            </p:nvSpPr>
            <p:spPr bwMode="auto">
              <a:xfrm>
                <a:off x="-1906588" y="3971925"/>
                <a:ext cx="55563" cy="71438"/>
              </a:xfrm>
              <a:custGeom>
                <a:avLst/>
                <a:gdLst>
                  <a:gd name="T0" fmla="*/ 6 w 15"/>
                  <a:gd name="T1" fmla="*/ 0 h 19"/>
                  <a:gd name="T2" fmla="*/ 0 w 15"/>
                  <a:gd name="T3" fmla="*/ 19 h 19"/>
                  <a:gd name="T4" fmla="*/ 15 w 15"/>
                  <a:gd name="T5" fmla="*/ 19 h 19"/>
                  <a:gd name="T6" fmla="*/ 6 w 15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9">
                    <a:moveTo>
                      <a:pt x="6" y="0"/>
                    </a:moveTo>
                    <a:cubicBezTo>
                      <a:pt x="3" y="5"/>
                      <a:pt x="0" y="11"/>
                      <a:pt x="0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1"/>
                      <a:pt x="11" y="5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92" name="Freeform 227">
                <a:extLst>
                  <a:ext uri="{FF2B5EF4-FFF2-40B4-BE49-F238E27FC236}">
                    <a16:creationId xmlns:a16="http://schemas.microsoft.com/office/drawing/2014/main" id="{D70C5200-6656-48BC-BD57-23560D8679B1}"/>
                  </a:ext>
                </a:extLst>
              </p:cNvPr>
              <p:cNvSpPr/>
              <p:nvPr/>
            </p:nvSpPr>
            <p:spPr bwMode="auto">
              <a:xfrm>
                <a:off x="-1951038" y="3941762"/>
                <a:ext cx="52388" cy="101600"/>
              </a:xfrm>
              <a:custGeom>
                <a:avLst/>
                <a:gdLst>
                  <a:gd name="T0" fmla="*/ 0 w 14"/>
                  <a:gd name="T1" fmla="*/ 0 h 27"/>
                  <a:gd name="T2" fmla="*/ 0 w 14"/>
                  <a:gd name="T3" fmla="*/ 27 h 27"/>
                  <a:gd name="T4" fmla="*/ 7 w 14"/>
                  <a:gd name="T5" fmla="*/ 27 h 27"/>
                  <a:gd name="T6" fmla="*/ 14 w 14"/>
                  <a:gd name="T7" fmla="*/ 5 h 27"/>
                  <a:gd name="T8" fmla="*/ 0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18"/>
                      <a:pt x="10" y="10"/>
                      <a:pt x="14" y="5"/>
                    </a:cubicBezTo>
                    <a:cubicBezTo>
                      <a:pt x="10" y="2"/>
                      <a:pt x="5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93" name="Freeform 228">
                <a:extLst>
                  <a:ext uri="{FF2B5EF4-FFF2-40B4-BE49-F238E27FC236}">
                    <a16:creationId xmlns:a16="http://schemas.microsoft.com/office/drawing/2014/main" id="{51AE922D-CD46-4CA7-B8C7-27A55CB24B47}"/>
                  </a:ext>
                </a:extLst>
              </p:cNvPr>
              <p:cNvSpPr/>
              <p:nvPr/>
            </p:nvSpPr>
            <p:spPr bwMode="auto">
              <a:xfrm>
                <a:off x="-2022475" y="4062412"/>
                <a:ext cx="52388" cy="101600"/>
              </a:xfrm>
              <a:custGeom>
                <a:avLst/>
                <a:gdLst>
                  <a:gd name="T0" fmla="*/ 14 w 14"/>
                  <a:gd name="T1" fmla="*/ 27 h 27"/>
                  <a:gd name="T2" fmla="*/ 14 w 14"/>
                  <a:gd name="T3" fmla="*/ 0 h 27"/>
                  <a:gd name="T4" fmla="*/ 7 w 14"/>
                  <a:gd name="T5" fmla="*/ 0 h 27"/>
                  <a:gd name="T6" fmla="*/ 0 w 14"/>
                  <a:gd name="T7" fmla="*/ 22 h 27"/>
                  <a:gd name="T8" fmla="*/ 14 w 14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27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9"/>
                      <a:pt x="4" y="17"/>
                      <a:pt x="0" y="22"/>
                    </a:cubicBezTo>
                    <a:cubicBezTo>
                      <a:pt x="4" y="25"/>
                      <a:pt x="9" y="27"/>
                      <a:pt x="1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94" name="Freeform 229">
                <a:extLst>
                  <a:ext uri="{FF2B5EF4-FFF2-40B4-BE49-F238E27FC236}">
                    <a16:creationId xmlns:a16="http://schemas.microsoft.com/office/drawing/2014/main" id="{ED2F744D-E76C-408A-87E7-BA0DA901BAFB}"/>
                  </a:ext>
                </a:extLst>
              </p:cNvPr>
              <p:cNvSpPr/>
              <p:nvPr/>
            </p:nvSpPr>
            <p:spPr bwMode="auto">
              <a:xfrm>
                <a:off x="-2022475" y="3941762"/>
                <a:ext cx="52388" cy="101600"/>
              </a:xfrm>
              <a:custGeom>
                <a:avLst/>
                <a:gdLst>
                  <a:gd name="T0" fmla="*/ 7 w 14"/>
                  <a:gd name="T1" fmla="*/ 27 h 27"/>
                  <a:gd name="T2" fmla="*/ 14 w 14"/>
                  <a:gd name="T3" fmla="*/ 27 h 27"/>
                  <a:gd name="T4" fmla="*/ 14 w 14"/>
                  <a:gd name="T5" fmla="*/ 0 h 27"/>
                  <a:gd name="T6" fmla="*/ 0 w 14"/>
                  <a:gd name="T7" fmla="*/ 5 h 27"/>
                  <a:gd name="T8" fmla="*/ 7 w 14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7" y="27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0"/>
                      <a:pt x="4" y="2"/>
                      <a:pt x="0" y="5"/>
                    </a:cubicBezTo>
                    <a:cubicBezTo>
                      <a:pt x="4" y="10"/>
                      <a:pt x="7" y="18"/>
                      <a:pt x="7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95" name="Freeform 230">
                <a:extLst>
                  <a:ext uri="{FF2B5EF4-FFF2-40B4-BE49-F238E27FC236}">
                    <a16:creationId xmlns:a16="http://schemas.microsoft.com/office/drawing/2014/main" id="{8F293E58-0804-490D-A8EE-95CC50F4724A}"/>
                  </a:ext>
                </a:extLst>
              </p:cNvPr>
              <p:cNvSpPr/>
              <p:nvPr/>
            </p:nvSpPr>
            <p:spPr bwMode="auto">
              <a:xfrm>
                <a:off x="-2071688" y="4062412"/>
                <a:ext cx="55563" cy="71438"/>
              </a:xfrm>
              <a:custGeom>
                <a:avLst/>
                <a:gdLst>
                  <a:gd name="T0" fmla="*/ 10 w 15"/>
                  <a:gd name="T1" fmla="*/ 19 h 19"/>
                  <a:gd name="T2" fmla="*/ 15 w 15"/>
                  <a:gd name="T3" fmla="*/ 0 h 19"/>
                  <a:gd name="T4" fmla="*/ 0 w 15"/>
                  <a:gd name="T5" fmla="*/ 0 h 19"/>
                  <a:gd name="T6" fmla="*/ 10 w 15"/>
                  <a:gd name="T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9">
                    <a:moveTo>
                      <a:pt x="10" y="19"/>
                    </a:moveTo>
                    <a:cubicBezTo>
                      <a:pt x="13" y="14"/>
                      <a:pt x="15" y="8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8"/>
                      <a:pt x="4" y="14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96" name="Freeform 231">
                <a:extLst>
                  <a:ext uri="{FF2B5EF4-FFF2-40B4-BE49-F238E27FC236}">
                    <a16:creationId xmlns:a16="http://schemas.microsoft.com/office/drawing/2014/main" id="{560D97E9-DA91-4F79-907C-101FE1AF51B3}"/>
                  </a:ext>
                </a:extLst>
              </p:cNvPr>
              <p:cNvSpPr/>
              <p:nvPr/>
            </p:nvSpPr>
            <p:spPr bwMode="auto">
              <a:xfrm>
                <a:off x="-2071688" y="3971925"/>
                <a:ext cx="55563" cy="71438"/>
              </a:xfrm>
              <a:custGeom>
                <a:avLst/>
                <a:gdLst>
                  <a:gd name="T0" fmla="*/ 10 w 15"/>
                  <a:gd name="T1" fmla="*/ 0 h 19"/>
                  <a:gd name="T2" fmla="*/ 0 w 15"/>
                  <a:gd name="T3" fmla="*/ 19 h 19"/>
                  <a:gd name="T4" fmla="*/ 15 w 15"/>
                  <a:gd name="T5" fmla="*/ 19 h 19"/>
                  <a:gd name="T6" fmla="*/ 10 w 15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9">
                    <a:moveTo>
                      <a:pt x="10" y="0"/>
                    </a:moveTo>
                    <a:cubicBezTo>
                      <a:pt x="4" y="5"/>
                      <a:pt x="1" y="12"/>
                      <a:pt x="0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1"/>
                      <a:pt x="13" y="5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97" name="Freeform 232">
                <a:extLst>
                  <a:ext uri="{FF2B5EF4-FFF2-40B4-BE49-F238E27FC236}">
                    <a16:creationId xmlns:a16="http://schemas.microsoft.com/office/drawing/2014/main" id="{AC1D9A0C-7111-4A0B-96D4-CFE8FE9D34DF}"/>
                  </a:ext>
                </a:extLst>
              </p:cNvPr>
              <p:cNvSpPr/>
              <p:nvPr/>
            </p:nvSpPr>
            <p:spPr bwMode="auto">
              <a:xfrm>
                <a:off x="-1951038" y="4062412"/>
                <a:ext cx="52388" cy="101600"/>
              </a:xfrm>
              <a:custGeom>
                <a:avLst/>
                <a:gdLst>
                  <a:gd name="T0" fmla="*/ 0 w 14"/>
                  <a:gd name="T1" fmla="*/ 27 h 27"/>
                  <a:gd name="T2" fmla="*/ 14 w 14"/>
                  <a:gd name="T3" fmla="*/ 22 h 27"/>
                  <a:gd name="T4" fmla="*/ 7 w 14"/>
                  <a:gd name="T5" fmla="*/ 0 h 27"/>
                  <a:gd name="T6" fmla="*/ 0 w 14"/>
                  <a:gd name="T7" fmla="*/ 0 h 27"/>
                  <a:gd name="T8" fmla="*/ 0 w 14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0" y="27"/>
                    </a:moveTo>
                    <a:cubicBezTo>
                      <a:pt x="5" y="27"/>
                      <a:pt x="10" y="25"/>
                      <a:pt x="14" y="22"/>
                    </a:cubicBezTo>
                    <a:cubicBezTo>
                      <a:pt x="10" y="17"/>
                      <a:pt x="7" y="9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98" name="Freeform 233">
                <a:extLst>
                  <a:ext uri="{FF2B5EF4-FFF2-40B4-BE49-F238E27FC236}">
                    <a16:creationId xmlns:a16="http://schemas.microsoft.com/office/drawing/2014/main" id="{7D9B8188-906E-4A52-88A9-A221C2ECE8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84400" y="742950"/>
                <a:ext cx="296863" cy="296863"/>
              </a:xfrm>
              <a:custGeom>
                <a:avLst/>
                <a:gdLst>
                  <a:gd name="T0" fmla="*/ 40 w 79"/>
                  <a:gd name="T1" fmla="*/ 79 h 79"/>
                  <a:gd name="T2" fmla="*/ 79 w 79"/>
                  <a:gd name="T3" fmla="*/ 40 h 79"/>
                  <a:gd name="T4" fmla="*/ 40 w 79"/>
                  <a:gd name="T5" fmla="*/ 0 h 79"/>
                  <a:gd name="T6" fmla="*/ 40 w 79"/>
                  <a:gd name="T7" fmla="*/ 0 h 79"/>
                  <a:gd name="T8" fmla="*/ 40 w 79"/>
                  <a:gd name="T9" fmla="*/ 28 h 79"/>
                  <a:gd name="T10" fmla="*/ 60 w 79"/>
                  <a:gd name="T11" fmla="*/ 20 h 79"/>
                  <a:gd name="T12" fmla="*/ 47 w 79"/>
                  <a:gd name="T13" fmla="*/ 47 h 79"/>
                  <a:gd name="T14" fmla="*/ 40 w 79"/>
                  <a:gd name="T15" fmla="*/ 51 h 79"/>
                  <a:gd name="T16" fmla="*/ 40 w 79"/>
                  <a:gd name="T17" fmla="*/ 79 h 79"/>
                  <a:gd name="T18" fmla="*/ 40 w 79"/>
                  <a:gd name="T19" fmla="*/ 0 h 79"/>
                  <a:gd name="T20" fmla="*/ 0 w 79"/>
                  <a:gd name="T21" fmla="*/ 40 h 79"/>
                  <a:gd name="T22" fmla="*/ 40 w 79"/>
                  <a:gd name="T23" fmla="*/ 79 h 79"/>
                  <a:gd name="T24" fmla="*/ 40 w 79"/>
                  <a:gd name="T25" fmla="*/ 51 h 79"/>
                  <a:gd name="T26" fmla="*/ 20 w 79"/>
                  <a:gd name="T27" fmla="*/ 60 h 79"/>
                  <a:gd name="T28" fmla="*/ 32 w 79"/>
                  <a:gd name="T29" fmla="*/ 32 h 79"/>
                  <a:gd name="T30" fmla="*/ 32 w 79"/>
                  <a:gd name="T31" fmla="*/ 32 h 79"/>
                  <a:gd name="T32" fmla="*/ 40 w 79"/>
                  <a:gd name="T33" fmla="*/ 28 h 79"/>
                  <a:gd name="T34" fmla="*/ 40 w 79"/>
                  <a:gd name="T35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" h="79">
                    <a:moveTo>
                      <a:pt x="40" y="79"/>
                    </a:moveTo>
                    <a:cubicBezTo>
                      <a:pt x="61" y="79"/>
                      <a:pt x="79" y="61"/>
                      <a:pt x="79" y="40"/>
                    </a:cubicBezTo>
                    <a:cubicBezTo>
                      <a:pt x="79" y="18"/>
                      <a:pt x="61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79"/>
                      <a:pt x="40" y="79"/>
                      <a:pt x="40" y="79"/>
                    </a:cubicBezTo>
                    <a:close/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1"/>
                      <a:pt x="18" y="79"/>
                      <a:pt x="40" y="79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99" name="Oval 234">
                <a:extLst>
                  <a:ext uri="{FF2B5EF4-FFF2-40B4-BE49-F238E27FC236}">
                    <a16:creationId xmlns:a16="http://schemas.microsoft.com/office/drawing/2014/main" id="{83E2366D-A6E2-46AD-A2BE-697DBAB97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052638" y="874712"/>
                <a:ext cx="33338" cy="333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00" name="Freeform 235">
                <a:extLst>
                  <a:ext uri="{FF2B5EF4-FFF2-40B4-BE49-F238E27FC236}">
                    <a16:creationId xmlns:a16="http://schemas.microsoft.com/office/drawing/2014/main" id="{61F1CB5A-69E9-4764-B642-3828674F48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738688" y="6694488"/>
                <a:ext cx="239713" cy="120650"/>
              </a:xfrm>
              <a:custGeom>
                <a:avLst/>
                <a:gdLst>
                  <a:gd name="T0" fmla="*/ 55 w 64"/>
                  <a:gd name="T1" fmla="*/ 23 h 32"/>
                  <a:gd name="T2" fmla="*/ 64 w 64"/>
                  <a:gd name="T3" fmla="*/ 12 h 32"/>
                  <a:gd name="T4" fmla="*/ 55 w 64"/>
                  <a:gd name="T5" fmla="*/ 1 h 32"/>
                  <a:gd name="T6" fmla="*/ 55 w 64"/>
                  <a:gd name="T7" fmla="*/ 6 h 32"/>
                  <a:gd name="T8" fmla="*/ 59 w 64"/>
                  <a:gd name="T9" fmla="*/ 12 h 32"/>
                  <a:gd name="T10" fmla="*/ 55 w 64"/>
                  <a:gd name="T11" fmla="*/ 18 h 32"/>
                  <a:gd name="T12" fmla="*/ 55 w 64"/>
                  <a:gd name="T13" fmla="*/ 23 h 32"/>
                  <a:gd name="T14" fmla="*/ 27 w 64"/>
                  <a:gd name="T15" fmla="*/ 32 h 32"/>
                  <a:gd name="T16" fmla="*/ 48 w 64"/>
                  <a:gd name="T17" fmla="*/ 22 h 32"/>
                  <a:gd name="T18" fmla="*/ 53 w 64"/>
                  <a:gd name="T19" fmla="*/ 23 h 32"/>
                  <a:gd name="T20" fmla="*/ 55 w 64"/>
                  <a:gd name="T21" fmla="*/ 23 h 32"/>
                  <a:gd name="T22" fmla="*/ 55 w 64"/>
                  <a:gd name="T23" fmla="*/ 18 h 32"/>
                  <a:gd name="T24" fmla="*/ 53 w 64"/>
                  <a:gd name="T25" fmla="*/ 18 h 32"/>
                  <a:gd name="T26" fmla="*/ 51 w 64"/>
                  <a:gd name="T27" fmla="*/ 18 h 32"/>
                  <a:gd name="T28" fmla="*/ 54 w 64"/>
                  <a:gd name="T29" fmla="*/ 5 h 32"/>
                  <a:gd name="T30" fmla="*/ 54 w 64"/>
                  <a:gd name="T31" fmla="*/ 5 h 32"/>
                  <a:gd name="T32" fmla="*/ 54 w 64"/>
                  <a:gd name="T33" fmla="*/ 5 h 32"/>
                  <a:gd name="T34" fmla="*/ 55 w 64"/>
                  <a:gd name="T35" fmla="*/ 6 h 32"/>
                  <a:gd name="T36" fmla="*/ 55 w 64"/>
                  <a:gd name="T37" fmla="*/ 1 h 32"/>
                  <a:gd name="T38" fmla="*/ 53 w 64"/>
                  <a:gd name="T39" fmla="*/ 0 h 32"/>
                  <a:gd name="T40" fmla="*/ 53 w 64"/>
                  <a:gd name="T41" fmla="*/ 0 h 32"/>
                  <a:gd name="T42" fmla="*/ 1 w 64"/>
                  <a:gd name="T43" fmla="*/ 0 h 32"/>
                  <a:gd name="T44" fmla="*/ 0 w 64"/>
                  <a:gd name="T45" fmla="*/ 5 h 32"/>
                  <a:gd name="T46" fmla="*/ 27 w 64"/>
                  <a:gd name="T4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32">
                    <a:moveTo>
                      <a:pt x="55" y="23"/>
                    </a:moveTo>
                    <a:cubicBezTo>
                      <a:pt x="60" y="22"/>
                      <a:pt x="64" y="17"/>
                      <a:pt x="64" y="12"/>
                    </a:cubicBezTo>
                    <a:cubicBezTo>
                      <a:pt x="64" y="6"/>
                      <a:pt x="60" y="2"/>
                      <a:pt x="55" y="1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7" y="7"/>
                      <a:pt x="59" y="9"/>
                      <a:pt x="59" y="12"/>
                    </a:cubicBezTo>
                    <a:cubicBezTo>
                      <a:pt x="59" y="14"/>
                      <a:pt x="57" y="17"/>
                      <a:pt x="55" y="18"/>
                    </a:cubicBezTo>
                    <a:lnTo>
                      <a:pt x="55" y="23"/>
                    </a:lnTo>
                    <a:close/>
                    <a:moveTo>
                      <a:pt x="27" y="32"/>
                    </a:moveTo>
                    <a:cubicBezTo>
                      <a:pt x="35" y="32"/>
                      <a:pt x="43" y="28"/>
                      <a:pt x="48" y="22"/>
                    </a:cubicBezTo>
                    <a:cubicBezTo>
                      <a:pt x="49" y="23"/>
                      <a:pt x="51" y="23"/>
                      <a:pt x="53" y="23"/>
                    </a:cubicBezTo>
                    <a:cubicBezTo>
                      <a:pt x="53" y="23"/>
                      <a:pt x="54" y="23"/>
                      <a:pt x="55" y="23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4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8"/>
                    </a:cubicBezTo>
                    <a:cubicBezTo>
                      <a:pt x="52" y="14"/>
                      <a:pt x="54" y="10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6"/>
                      <a:pt x="55" y="6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4" y="0"/>
                      <a:pt x="54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0" y="20"/>
                      <a:pt x="12" y="32"/>
                      <a:pt x="27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01" name="Rectangle 236">
                <a:extLst>
                  <a:ext uri="{FF2B5EF4-FFF2-40B4-BE49-F238E27FC236}">
                    <a16:creationId xmlns:a16="http://schemas.microsoft.com/office/drawing/2014/main" id="{95842527-DD1F-4578-A02E-80D01B4F0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38688" y="6826250"/>
                <a:ext cx="217488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02" name="Freeform 237">
                <a:extLst>
                  <a:ext uri="{FF2B5EF4-FFF2-40B4-BE49-F238E27FC236}">
                    <a16:creationId xmlns:a16="http://schemas.microsoft.com/office/drawing/2014/main" id="{F40AE67B-A714-4B4E-BB32-F6022CB8B840}"/>
                  </a:ext>
                </a:extLst>
              </p:cNvPr>
              <p:cNvSpPr/>
              <p:nvPr/>
            </p:nvSpPr>
            <p:spPr bwMode="auto">
              <a:xfrm>
                <a:off x="-4689475" y="6589713"/>
                <a:ext cx="41275" cy="101600"/>
              </a:xfrm>
              <a:custGeom>
                <a:avLst/>
                <a:gdLst>
                  <a:gd name="T0" fmla="*/ 4 w 11"/>
                  <a:gd name="T1" fmla="*/ 20 h 27"/>
                  <a:gd name="T2" fmla="*/ 5 w 11"/>
                  <a:gd name="T3" fmla="*/ 25 h 27"/>
                  <a:gd name="T4" fmla="*/ 10 w 11"/>
                  <a:gd name="T5" fmla="*/ 16 h 27"/>
                  <a:gd name="T6" fmla="*/ 7 w 11"/>
                  <a:gd name="T7" fmla="*/ 11 h 27"/>
                  <a:gd name="T8" fmla="*/ 7 w 11"/>
                  <a:gd name="T9" fmla="*/ 7 h 27"/>
                  <a:gd name="T10" fmla="*/ 4 w 11"/>
                  <a:gd name="T11" fmla="*/ 2 h 27"/>
                  <a:gd name="T12" fmla="*/ 2 w 11"/>
                  <a:gd name="T13" fmla="*/ 11 h 27"/>
                  <a:gd name="T14" fmla="*/ 4 w 11"/>
                  <a:gd name="T15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7">
                    <a:moveTo>
                      <a:pt x="4" y="20"/>
                    </a:moveTo>
                    <a:cubicBezTo>
                      <a:pt x="1" y="21"/>
                      <a:pt x="2" y="27"/>
                      <a:pt x="5" y="25"/>
                    </a:cubicBezTo>
                    <a:cubicBezTo>
                      <a:pt x="9" y="24"/>
                      <a:pt x="11" y="20"/>
                      <a:pt x="10" y="16"/>
                    </a:cubicBezTo>
                    <a:cubicBezTo>
                      <a:pt x="9" y="14"/>
                      <a:pt x="8" y="13"/>
                      <a:pt x="7" y="11"/>
                    </a:cubicBezTo>
                    <a:cubicBezTo>
                      <a:pt x="7" y="10"/>
                      <a:pt x="6" y="8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2" y="11"/>
                    </a:cubicBezTo>
                    <a:cubicBezTo>
                      <a:pt x="2" y="13"/>
                      <a:pt x="6" y="19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03" name="Freeform 238">
                <a:extLst>
                  <a:ext uri="{FF2B5EF4-FFF2-40B4-BE49-F238E27FC236}">
                    <a16:creationId xmlns:a16="http://schemas.microsoft.com/office/drawing/2014/main" id="{CE9FC5E2-DFC5-4044-8529-002B17D9B4B3}"/>
                  </a:ext>
                </a:extLst>
              </p:cNvPr>
              <p:cNvSpPr/>
              <p:nvPr/>
            </p:nvSpPr>
            <p:spPr bwMode="auto">
              <a:xfrm>
                <a:off x="-4633913" y="6589713"/>
                <a:ext cx="41275" cy="101600"/>
              </a:xfrm>
              <a:custGeom>
                <a:avLst/>
                <a:gdLst>
                  <a:gd name="T0" fmla="*/ 4 w 11"/>
                  <a:gd name="T1" fmla="*/ 20 h 27"/>
                  <a:gd name="T2" fmla="*/ 5 w 11"/>
                  <a:gd name="T3" fmla="*/ 25 h 27"/>
                  <a:gd name="T4" fmla="*/ 10 w 11"/>
                  <a:gd name="T5" fmla="*/ 16 h 27"/>
                  <a:gd name="T6" fmla="*/ 7 w 11"/>
                  <a:gd name="T7" fmla="*/ 11 h 27"/>
                  <a:gd name="T8" fmla="*/ 7 w 11"/>
                  <a:gd name="T9" fmla="*/ 7 h 27"/>
                  <a:gd name="T10" fmla="*/ 4 w 11"/>
                  <a:gd name="T11" fmla="*/ 2 h 27"/>
                  <a:gd name="T12" fmla="*/ 2 w 11"/>
                  <a:gd name="T13" fmla="*/ 11 h 27"/>
                  <a:gd name="T14" fmla="*/ 4 w 11"/>
                  <a:gd name="T15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7">
                    <a:moveTo>
                      <a:pt x="4" y="20"/>
                    </a:moveTo>
                    <a:cubicBezTo>
                      <a:pt x="1" y="21"/>
                      <a:pt x="2" y="27"/>
                      <a:pt x="5" y="25"/>
                    </a:cubicBezTo>
                    <a:cubicBezTo>
                      <a:pt x="9" y="24"/>
                      <a:pt x="11" y="20"/>
                      <a:pt x="10" y="16"/>
                    </a:cubicBezTo>
                    <a:cubicBezTo>
                      <a:pt x="9" y="14"/>
                      <a:pt x="8" y="13"/>
                      <a:pt x="7" y="11"/>
                    </a:cubicBezTo>
                    <a:cubicBezTo>
                      <a:pt x="7" y="10"/>
                      <a:pt x="6" y="8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2" y="11"/>
                    </a:cubicBezTo>
                    <a:cubicBezTo>
                      <a:pt x="2" y="13"/>
                      <a:pt x="6" y="19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04" name="Oval 239">
                <a:extLst>
                  <a:ext uri="{FF2B5EF4-FFF2-40B4-BE49-F238E27FC236}">
                    <a16:creationId xmlns:a16="http://schemas.microsoft.com/office/drawing/2014/main" id="{F0C7FFD7-35E3-499B-A84B-42FB7D2C3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35088" y="2593975"/>
                <a:ext cx="22225" cy="269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05" name="Oval 240">
                <a:extLst>
                  <a:ext uri="{FF2B5EF4-FFF2-40B4-BE49-F238E27FC236}">
                    <a16:creationId xmlns:a16="http://schemas.microsoft.com/office/drawing/2014/main" id="{8F2A37CC-932C-4BDF-B55F-5F09AD739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12863" y="2568575"/>
                <a:ext cx="22225" cy="17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06" name="Oval 241">
                <a:extLst>
                  <a:ext uri="{FF2B5EF4-FFF2-40B4-BE49-F238E27FC236}">
                    <a16:creationId xmlns:a16="http://schemas.microsoft.com/office/drawing/2014/main" id="{85AAA5A1-5D15-4E1B-9E64-A7E37CDE2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31913" y="2533650"/>
                <a:ext cx="14288" cy="15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07" name="Oval 242">
                <a:extLst>
                  <a:ext uri="{FF2B5EF4-FFF2-40B4-BE49-F238E27FC236}">
                    <a16:creationId xmlns:a16="http://schemas.microsoft.com/office/drawing/2014/main" id="{4321CE3A-59D7-4BC7-B161-BE6C6AF83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35088" y="2478087"/>
                <a:ext cx="22225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08" name="Freeform 243">
                <a:extLst>
                  <a:ext uri="{FF2B5EF4-FFF2-40B4-BE49-F238E27FC236}">
                    <a16:creationId xmlns:a16="http://schemas.microsoft.com/office/drawing/2014/main" id="{274E8141-EB87-4DFC-8611-331B7DDCE1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73188" y="2365375"/>
                <a:ext cx="127000" cy="285750"/>
              </a:xfrm>
              <a:custGeom>
                <a:avLst/>
                <a:gdLst>
                  <a:gd name="T0" fmla="*/ 19 w 34"/>
                  <a:gd name="T1" fmla="*/ 4 h 76"/>
                  <a:gd name="T2" fmla="*/ 18 w 34"/>
                  <a:gd name="T3" fmla="*/ 7 h 76"/>
                  <a:gd name="T4" fmla="*/ 18 w 34"/>
                  <a:gd name="T5" fmla="*/ 11 h 76"/>
                  <a:gd name="T6" fmla="*/ 16 w 34"/>
                  <a:gd name="T7" fmla="*/ 11 h 76"/>
                  <a:gd name="T8" fmla="*/ 16 w 34"/>
                  <a:gd name="T9" fmla="*/ 25 h 76"/>
                  <a:gd name="T10" fmla="*/ 18 w 34"/>
                  <a:gd name="T11" fmla="*/ 25 h 76"/>
                  <a:gd name="T12" fmla="*/ 18 w 34"/>
                  <a:gd name="T13" fmla="*/ 35 h 76"/>
                  <a:gd name="T14" fmla="*/ 18 w 34"/>
                  <a:gd name="T15" fmla="*/ 39 h 76"/>
                  <a:gd name="T16" fmla="*/ 21 w 34"/>
                  <a:gd name="T17" fmla="*/ 42 h 76"/>
                  <a:gd name="T18" fmla="*/ 21 w 34"/>
                  <a:gd name="T19" fmla="*/ 42 h 76"/>
                  <a:gd name="T20" fmla="*/ 24 w 34"/>
                  <a:gd name="T21" fmla="*/ 39 h 76"/>
                  <a:gd name="T22" fmla="*/ 24 w 34"/>
                  <a:gd name="T23" fmla="*/ 25 h 76"/>
                  <a:gd name="T24" fmla="*/ 26 w 34"/>
                  <a:gd name="T25" fmla="*/ 25 h 76"/>
                  <a:gd name="T26" fmla="*/ 26 w 34"/>
                  <a:gd name="T27" fmla="*/ 25 h 76"/>
                  <a:gd name="T28" fmla="*/ 26 w 34"/>
                  <a:gd name="T29" fmla="*/ 69 h 76"/>
                  <a:gd name="T30" fmla="*/ 16 w 34"/>
                  <a:gd name="T31" fmla="*/ 69 h 76"/>
                  <a:gd name="T32" fmla="*/ 16 w 34"/>
                  <a:gd name="T33" fmla="*/ 76 h 76"/>
                  <a:gd name="T34" fmla="*/ 32 w 34"/>
                  <a:gd name="T35" fmla="*/ 76 h 76"/>
                  <a:gd name="T36" fmla="*/ 32 w 34"/>
                  <a:gd name="T37" fmla="*/ 11 h 76"/>
                  <a:gd name="T38" fmla="*/ 24 w 34"/>
                  <a:gd name="T39" fmla="*/ 11 h 76"/>
                  <a:gd name="T40" fmla="*/ 24 w 34"/>
                  <a:gd name="T41" fmla="*/ 8 h 76"/>
                  <a:gd name="T42" fmla="*/ 31 w 34"/>
                  <a:gd name="T43" fmla="*/ 6 h 76"/>
                  <a:gd name="T44" fmla="*/ 34 w 34"/>
                  <a:gd name="T45" fmla="*/ 3 h 76"/>
                  <a:gd name="T46" fmla="*/ 30 w 34"/>
                  <a:gd name="T47" fmla="*/ 0 h 76"/>
                  <a:gd name="T48" fmla="*/ 21 w 34"/>
                  <a:gd name="T49" fmla="*/ 3 h 76"/>
                  <a:gd name="T50" fmla="*/ 19 w 34"/>
                  <a:gd name="T51" fmla="*/ 4 h 76"/>
                  <a:gd name="T52" fmla="*/ 16 w 34"/>
                  <a:gd name="T53" fmla="*/ 11 h 76"/>
                  <a:gd name="T54" fmla="*/ 0 w 34"/>
                  <a:gd name="T55" fmla="*/ 11 h 76"/>
                  <a:gd name="T56" fmla="*/ 0 w 34"/>
                  <a:gd name="T57" fmla="*/ 76 h 76"/>
                  <a:gd name="T58" fmla="*/ 16 w 34"/>
                  <a:gd name="T59" fmla="*/ 76 h 76"/>
                  <a:gd name="T60" fmla="*/ 16 w 34"/>
                  <a:gd name="T61" fmla="*/ 69 h 76"/>
                  <a:gd name="T62" fmla="*/ 7 w 34"/>
                  <a:gd name="T63" fmla="*/ 69 h 76"/>
                  <a:gd name="T64" fmla="*/ 7 w 34"/>
                  <a:gd name="T65" fmla="*/ 25 h 76"/>
                  <a:gd name="T66" fmla="*/ 16 w 34"/>
                  <a:gd name="T67" fmla="*/ 25 h 76"/>
                  <a:gd name="T68" fmla="*/ 16 w 34"/>
                  <a:gd name="T69" fmla="*/ 1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4" h="76">
                    <a:moveTo>
                      <a:pt x="19" y="4"/>
                    </a:move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9"/>
                      <a:pt x="18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30"/>
                      <a:pt x="18" y="34"/>
                      <a:pt x="18" y="35"/>
                    </a:cubicBezTo>
                    <a:cubicBezTo>
                      <a:pt x="18" y="36"/>
                      <a:pt x="18" y="39"/>
                      <a:pt x="18" y="39"/>
                    </a:cubicBezTo>
                    <a:cubicBezTo>
                      <a:pt x="18" y="41"/>
                      <a:pt x="19" y="42"/>
                      <a:pt x="2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3" y="42"/>
                      <a:pt x="24" y="41"/>
                      <a:pt x="24" y="3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32" y="76"/>
                      <a:pt x="32" y="76"/>
                      <a:pt x="32" y="76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6"/>
                      <a:pt x="34" y="4"/>
                      <a:pt x="34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30" y="1"/>
                      <a:pt x="22" y="2"/>
                      <a:pt x="21" y="3"/>
                    </a:cubicBezTo>
                    <a:cubicBezTo>
                      <a:pt x="20" y="3"/>
                      <a:pt x="19" y="3"/>
                      <a:pt x="19" y="4"/>
                    </a:cubicBezTo>
                    <a:close/>
                    <a:moveTo>
                      <a:pt x="16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6" y="25"/>
                      <a:pt x="16" y="25"/>
                      <a:pt x="16" y="25"/>
                    </a:cubicBezTo>
                    <a:lnTo>
                      <a:pt x="1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09" name="Freeform 244">
                <a:extLst>
                  <a:ext uri="{FF2B5EF4-FFF2-40B4-BE49-F238E27FC236}">
                    <a16:creationId xmlns:a16="http://schemas.microsoft.com/office/drawing/2014/main" id="{821BD71D-706A-49FF-A2AA-640025741F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715000" y="2214562"/>
                <a:ext cx="209550" cy="211138"/>
              </a:xfrm>
              <a:custGeom>
                <a:avLst/>
                <a:gdLst>
                  <a:gd name="T0" fmla="*/ 28 w 56"/>
                  <a:gd name="T1" fmla="*/ 56 h 56"/>
                  <a:gd name="T2" fmla="*/ 32 w 56"/>
                  <a:gd name="T3" fmla="*/ 56 h 56"/>
                  <a:gd name="T4" fmla="*/ 32 w 56"/>
                  <a:gd name="T5" fmla="*/ 51 h 56"/>
                  <a:gd name="T6" fmla="*/ 42 w 56"/>
                  <a:gd name="T7" fmla="*/ 48 h 56"/>
                  <a:gd name="T8" fmla="*/ 44 w 56"/>
                  <a:gd name="T9" fmla="*/ 51 h 56"/>
                  <a:gd name="T10" fmla="*/ 51 w 56"/>
                  <a:gd name="T11" fmla="*/ 44 h 56"/>
                  <a:gd name="T12" fmla="*/ 48 w 56"/>
                  <a:gd name="T13" fmla="*/ 42 h 56"/>
                  <a:gd name="T14" fmla="*/ 51 w 56"/>
                  <a:gd name="T15" fmla="*/ 32 h 56"/>
                  <a:gd name="T16" fmla="*/ 56 w 56"/>
                  <a:gd name="T17" fmla="*/ 32 h 56"/>
                  <a:gd name="T18" fmla="*/ 56 w 56"/>
                  <a:gd name="T19" fmla="*/ 24 h 56"/>
                  <a:gd name="T20" fmla="*/ 51 w 56"/>
                  <a:gd name="T21" fmla="*/ 24 h 56"/>
                  <a:gd name="T22" fmla="*/ 48 w 56"/>
                  <a:gd name="T23" fmla="*/ 14 h 56"/>
                  <a:gd name="T24" fmla="*/ 51 w 56"/>
                  <a:gd name="T25" fmla="*/ 11 h 56"/>
                  <a:gd name="T26" fmla="*/ 44 w 56"/>
                  <a:gd name="T27" fmla="*/ 5 h 56"/>
                  <a:gd name="T28" fmla="*/ 42 w 56"/>
                  <a:gd name="T29" fmla="*/ 8 h 56"/>
                  <a:gd name="T30" fmla="*/ 32 w 56"/>
                  <a:gd name="T31" fmla="*/ 4 h 56"/>
                  <a:gd name="T32" fmla="*/ 32 w 56"/>
                  <a:gd name="T33" fmla="*/ 0 h 56"/>
                  <a:gd name="T34" fmla="*/ 28 w 56"/>
                  <a:gd name="T35" fmla="*/ 0 h 56"/>
                  <a:gd name="T36" fmla="*/ 28 w 56"/>
                  <a:gd name="T37" fmla="*/ 10 h 56"/>
                  <a:gd name="T38" fmla="*/ 46 w 56"/>
                  <a:gd name="T39" fmla="*/ 28 h 56"/>
                  <a:gd name="T40" fmla="*/ 28 w 56"/>
                  <a:gd name="T41" fmla="*/ 46 h 56"/>
                  <a:gd name="T42" fmla="*/ 28 w 56"/>
                  <a:gd name="T43" fmla="*/ 56 h 56"/>
                  <a:gd name="T44" fmla="*/ 8 w 56"/>
                  <a:gd name="T45" fmla="*/ 42 h 56"/>
                  <a:gd name="T46" fmla="*/ 5 w 56"/>
                  <a:gd name="T47" fmla="*/ 44 h 56"/>
                  <a:gd name="T48" fmla="*/ 11 w 56"/>
                  <a:gd name="T49" fmla="*/ 51 h 56"/>
                  <a:gd name="T50" fmla="*/ 14 w 56"/>
                  <a:gd name="T51" fmla="*/ 48 h 56"/>
                  <a:gd name="T52" fmla="*/ 24 w 56"/>
                  <a:gd name="T53" fmla="*/ 51 h 56"/>
                  <a:gd name="T54" fmla="*/ 24 w 56"/>
                  <a:gd name="T55" fmla="*/ 56 h 56"/>
                  <a:gd name="T56" fmla="*/ 28 w 56"/>
                  <a:gd name="T57" fmla="*/ 56 h 56"/>
                  <a:gd name="T58" fmla="*/ 28 w 56"/>
                  <a:gd name="T59" fmla="*/ 46 h 56"/>
                  <a:gd name="T60" fmla="*/ 28 w 56"/>
                  <a:gd name="T61" fmla="*/ 46 h 56"/>
                  <a:gd name="T62" fmla="*/ 10 w 56"/>
                  <a:gd name="T63" fmla="*/ 28 h 56"/>
                  <a:gd name="T64" fmla="*/ 28 w 56"/>
                  <a:gd name="T65" fmla="*/ 10 h 56"/>
                  <a:gd name="T66" fmla="*/ 28 w 56"/>
                  <a:gd name="T67" fmla="*/ 10 h 56"/>
                  <a:gd name="T68" fmla="*/ 28 w 56"/>
                  <a:gd name="T69" fmla="*/ 10 h 56"/>
                  <a:gd name="T70" fmla="*/ 28 w 56"/>
                  <a:gd name="T71" fmla="*/ 0 h 56"/>
                  <a:gd name="T72" fmla="*/ 24 w 56"/>
                  <a:gd name="T73" fmla="*/ 0 h 56"/>
                  <a:gd name="T74" fmla="*/ 24 w 56"/>
                  <a:gd name="T75" fmla="*/ 4 h 56"/>
                  <a:gd name="T76" fmla="*/ 14 w 56"/>
                  <a:gd name="T77" fmla="*/ 8 h 56"/>
                  <a:gd name="T78" fmla="*/ 11 w 56"/>
                  <a:gd name="T79" fmla="*/ 5 h 56"/>
                  <a:gd name="T80" fmla="*/ 5 w 56"/>
                  <a:gd name="T81" fmla="*/ 11 h 56"/>
                  <a:gd name="T82" fmla="*/ 8 w 56"/>
                  <a:gd name="T83" fmla="*/ 14 h 56"/>
                  <a:gd name="T84" fmla="*/ 4 w 56"/>
                  <a:gd name="T85" fmla="*/ 24 h 56"/>
                  <a:gd name="T86" fmla="*/ 0 w 56"/>
                  <a:gd name="T87" fmla="*/ 24 h 56"/>
                  <a:gd name="T88" fmla="*/ 0 w 56"/>
                  <a:gd name="T89" fmla="*/ 32 h 56"/>
                  <a:gd name="T90" fmla="*/ 4 w 56"/>
                  <a:gd name="T91" fmla="*/ 32 h 56"/>
                  <a:gd name="T92" fmla="*/ 8 w 56"/>
                  <a:gd name="T93" fmla="*/ 4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6" h="56">
                    <a:moveTo>
                      <a:pt x="28" y="56"/>
                    </a:move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6" y="51"/>
                      <a:pt x="39" y="50"/>
                      <a:pt x="42" y="48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50" y="39"/>
                      <a:pt x="51" y="36"/>
                      <a:pt x="51" y="32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0"/>
                      <a:pt x="50" y="17"/>
                      <a:pt x="48" y="14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39" y="6"/>
                      <a:pt x="36" y="5"/>
                      <a:pt x="32" y="4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38" y="10"/>
                      <a:pt x="46" y="18"/>
                      <a:pt x="46" y="28"/>
                    </a:cubicBezTo>
                    <a:cubicBezTo>
                      <a:pt x="46" y="38"/>
                      <a:pt x="38" y="46"/>
                      <a:pt x="28" y="46"/>
                    </a:cubicBezTo>
                    <a:lnTo>
                      <a:pt x="28" y="56"/>
                    </a:lnTo>
                    <a:close/>
                    <a:moveTo>
                      <a:pt x="8" y="42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7" y="50"/>
                      <a:pt x="20" y="51"/>
                      <a:pt x="24" y="51"/>
                    </a:cubicBezTo>
                    <a:cubicBezTo>
                      <a:pt x="24" y="56"/>
                      <a:pt x="24" y="56"/>
                      <a:pt x="24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18" y="46"/>
                      <a:pt x="10" y="38"/>
                      <a:pt x="10" y="28"/>
                    </a:cubicBezTo>
                    <a:cubicBezTo>
                      <a:pt x="10" y="18"/>
                      <a:pt x="1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0" y="5"/>
                      <a:pt x="17" y="6"/>
                      <a:pt x="14" y="8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6" y="17"/>
                      <a:pt x="5" y="20"/>
                      <a:pt x="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6"/>
                      <a:pt x="6" y="39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10" name="Oval 245">
                <a:extLst>
                  <a:ext uri="{FF2B5EF4-FFF2-40B4-BE49-F238E27FC236}">
                    <a16:creationId xmlns:a16="http://schemas.microsoft.com/office/drawing/2014/main" id="{F170CFF3-B207-413B-B543-030A3280E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352925" y="3479800"/>
                <a:ext cx="150813" cy="1508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11" name="Rectangle 246">
                <a:extLst>
                  <a:ext uri="{FF2B5EF4-FFF2-40B4-BE49-F238E27FC236}">
                    <a16:creationId xmlns:a16="http://schemas.microsoft.com/office/drawing/2014/main" id="{D006A516-D4C8-4ECE-86D9-7A977A584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284663" y="3443287"/>
                <a:ext cx="19050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12" name="Rectangle 247">
                <a:extLst>
                  <a:ext uri="{FF2B5EF4-FFF2-40B4-BE49-F238E27FC236}">
                    <a16:creationId xmlns:a16="http://schemas.microsoft.com/office/drawing/2014/main" id="{E3A0707C-20A2-4954-BE98-464F59CBF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191000" y="3544887"/>
                <a:ext cx="26988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13" name="Rectangle 248">
                <a:extLst>
                  <a:ext uri="{FF2B5EF4-FFF2-40B4-BE49-F238E27FC236}">
                    <a16:creationId xmlns:a16="http://schemas.microsoft.com/office/drawing/2014/main" id="{FA70B5CE-44B0-43DA-9CC9-7E759192A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284663" y="3641725"/>
                <a:ext cx="19050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14" name="Rectangle 249">
                <a:extLst>
                  <a:ext uri="{FF2B5EF4-FFF2-40B4-BE49-F238E27FC236}">
                    <a16:creationId xmlns:a16="http://schemas.microsoft.com/office/drawing/2014/main" id="{FE279A5B-CDDB-4C73-996B-999129F5F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389438" y="3544887"/>
                <a:ext cx="25400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15" name="Freeform 250">
                <a:extLst>
                  <a:ext uri="{FF2B5EF4-FFF2-40B4-BE49-F238E27FC236}">
                    <a16:creationId xmlns:a16="http://schemas.microsoft.com/office/drawing/2014/main" id="{888BE9C1-F8F4-47ED-AEE4-7E6F32A53566}"/>
                  </a:ext>
                </a:extLst>
              </p:cNvPr>
              <p:cNvSpPr/>
              <p:nvPr/>
            </p:nvSpPr>
            <p:spPr bwMode="auto">
              <a:xfrm>
                <a:off x="-4221163" y="3468687"/>
                <a:ext cx="30163" cy="30163"/>
              </a:xfrm>
              <a:custGeom>
                <a:avLst/>
                <a:gdLst>
                  <a:gd name="T0" fmla="*/ 19 w 19"/>
                  <a:gd name="T1" fmla="*/ 7 h 19"/>
                  <a:gd name="T2" fmla="*/ 7 w 19"/>
                  <a:gd name="T3" fmla="*/ 19 h 19"/>
                  <a:gd name="T4" fmla="*/ 0 w 19"/>
                  <a:gd name="T5" fmla="*/ 12 h 19"/>
                  <a:gd name="T6" fmla="*/ 12 w 19"/>
                  <a:gd name="T7" fmla="*/ 0 h 19"/>
                  <a:gd name="T8" fmla="*/ 19 w 19"/>
                  <a:gd name="T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7"/>
                    </a:moveTo>
                    <a:lnTo>
                      <a:pt x="7" y="19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1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16" name="Freeform 251">
                <a:extLst>
                  <a:ext uri="{FF2B5EF4-FFF2-40B4-BE49-F238E27FC236}">
                    <a16:creationId xmlns:a16="http://schemas.microsoft.com/office/drawing/2014/main" id="{3302ED9A-2EA4-4E63-B81E-2492348D23C8}"/>
                  </a:ext>
                </a:extLst>
              </p:cNvPr>
              <p:cNvSpPr/>
              <p:nvPr/>
            </p:nvSpPr>
            <p:spPr bwMode="auto">
              <a:xfrm>
                <a:off x="-4221163" y="3608387"/>
                <a:ext cx="30163" cy="33338"/>
              </a:xfrm>
              <a:custGeom>
                <a:avLst/>
                <a:gdLst>
                  <a:gd name="T0" fmla="*/ 7 w 19"/>
                  <a:gd name="T1" fmla="*/ 0 h 21"/>
                  <a:gd name="T2" fmla="*/ 19 w 19"/>
                  <a:gd name="T3" fmla="*/ 12 h 21"/>
                  <a:gd name="T4" fmla="*/ 12 w 19"/>
                  <a:gd name="T5" fmla="*/ 21 h 21"/>
                  <a:gd name="T6" fmla="*/ 0 w 19"/>
                  <a:gd name="T7" fmla="*/ 9 h 21"/>
                  <a:gd name="T8" fmla="*/ 7 w 19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7" y="0"/>
                    </a:moveTo>
                    <a:lnTo>
                      <a:pt x="19" y="12"/>
                    </a:lnTo>
                    <a:lnTo>
                      <a:pt x="12" y="21"/>
                    </a:lnTo>
                    <a:lnTo>
                      <a:pt x="0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17" name="Freeform 252">
                <a:extLst>
                  <a:ext uri="{FF2B5EF4-FFF2-40B4-BE49-F238E27FC236}">
                    <a16:creationId xmlns:a16="http://schemas.microsoft.com/office/drawing/2014/main" id="{176C6E84-6A5F-4547-881A-C361726C7FCC}"/>
                  </a:ext>
                </a:extLst>
              </p:cNvPr>
              <p:cNvSpPr/>
              <p:nvPr/>
            </p:nvSpPr>
            <p:spPr bwMode="auto">
              <a:xfrm>
                <a:off x="-4364038" y="3608387"/>
                <a:ext cx="34925" cy="33338"/>
              </a:xfrm>
              <a:custGeom>
                <a:avLst/>
                <a:gdLst>
                  <a:gd name="T0" fmla="*/ 12 w 22"/>
                  <a:gd name="T1" fmla="*/ 0 h 21"/>
                  <a:gd name="T2" fmla="*/ 22 w 22"/>
                  <a:gd name="T3" fmla="*/ 9 h 21"/>
                  <a:gd name="T4" fmla="*/ 10 w 22"/>
                  <a:gd name="T5" fmla="*/ 21 h 21"/>
                  <a:gd name="T6" fmla="*/ 0 w 22"/>
                  <a:gd name="T7" fmla="*/ 12 h 21"/>
                  <a:gd name="T8" fmla="*/ 12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0"/>
                    </a:moveTo>
                    <a:lnTo>
                      <a:pt x="22" y="9"/>
                    </a:lnTo>
                    <a:lnTo>
                      <a:pt x="10" y="21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18" name="Freeform 253">
                <a:extLst>
                  <a:ext uri="{FF2B5EF4-FFF2-40B4-BE49-F238E27FC236}">
                    <a16:creationId xmlns:a16="http://schemas.microsoft.com/office/drawing/2014/main" id="{EA241896-1BE1-455A-BDFE-A90BE67FA7BA}"/>
                  </a:ext>
                </a:extLst>
              </p:cNvPr>
              <p:cNvSpPr/>
              <p:nvPr/>
            </p:nvSpPr>
            <p:spPr bwMode="auto">
              <a:xfrm>
                <a:off x="-4364038" y="3468687"/>
                <a:ext cx="34925" cy="30163"/>
              </a:xfrm>
              <a:custGeom>
                <a:avLst/>
                <a:gdLst>
                  <a:gd name="T0" fmla="*/ 22 w 22"/>
                  <a:gd name="T1" fmla="*/ 12 h 19"/>
                  <a:gd name="T2" fmla="*/ 12 w 22"/>
                  <a:gd name="T3" fmla="*/ 19 h 19"/>
                  <a:gd name="T4" fmla="*/ 0 w 22"/>
                  <a:gd name="T5" fmla="*/ 7 h 19"/>
                  <a:gd name="T6" fmla="*/ 10 w 22"/>
                  <a:gd name="T7" fmla="*/ 0 h 19"/>
                  <a:gd name="T8" fmla="*/ 22 w 22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22" y="12"/>
                    </a:moveTo>
                    <a:lnTo>
                      <a:pt x="12" y="19"/>
                    </a:lnTo>
                    <a:lnTo>
                      <a:pt x="0" y="7"/>
                    </a:lnTo>
                    <a:lnTo>
                      <a:pt x="10" y="0"/>
                    </a:lnTo>
                    <a:lnTo>
                      <a:pt x="2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19" name="Freeform 254">
                <a:extLst>
                  <a:ext uri="{FF2B5EF4-FFF2-40B4-BE49-F238E27FC236}">
                    <a16:creationId xmlns:a16="http://schemas.microsoft.com/office/drawing/2014/main" id="{2AF1334C-3636-451D-AD78-04558890F80D}"/>
                  </a:ext>
                </a:extLst>
              </p:cNvPr>
              <p:cNvSpPr/>
              <p:nvPr/>
            </p:nvSpPr>
            <p:spPr bwMode="auto">
              <a:xfrm>
                <a:off x="-4251325" y="3446462"/>
                <a:ext cx="26988" cy="30163"/>
              </a:xfrm>
              <a:custGeom>
                <a:avLst/>
                <a:gdLst>
                  <a:gd name="T0" fmla="*/ 17 w 17"/>
                  <a:gd name="T1" fmla="*/ 5 h 19"/>
                  <a:gd name="T2" fmla="*/ 10 w 17"/>
                  <a:gd name="T3" fmla="*/ 19 h 19"/>
                  <a:gd name="T4" fmla="*/ 0 w 17"/>
                  <a:gd name="T5" fmla="*/ 17 h 19"/>
                  <a:gd name="T6" fmla="*/ 5 w 17"/>
                  <a:gd name="T7" fmla="*/ 0 h 19"/>
                  <a:gd name="T8" fmla="*/ 17 w 17"/>
                  <a:gd name="T9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9">
                    <a:moveTo>
                      <a:pt x="17" y="5"/>
                    </a:moveTo>
                    <a:lnTo>
                      <a:pt x="10" y="19"/>
                    </a:lnTo>
                    <a:lnTo>
                      <a:pt x="0" y="17"/>
                    </a:lnTo>
                    <a:lnTo>
                      <a:pt x="5" y="0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20" name="Freeform 255">
                <a:extLst>
                  <a:ext uri="{FF2B5EF4-FFF2-40B4-BE49-F238E27FC236}">
                    <a16:creationId xmlns:a16="http://schemas.microsoft.com/office/drawing/2014/main" id="{26E275F8-D3AD-4DE0-AA5D-ECF1691B057F}"/>
                  </a:ext>
                </a:extLst>
              </p:cNvPr>
              <p:cNvSpPr/>
              <p:nvPr/>
            </p:nvSpPr>
            <p:spPr bwMode="auto">
              <a:xfrm>
                <a:off x="-4198938" y="3578225"/>
                <a:ext cx="30163" cy="30163"/>
              </a:xfrm>
              <a:custGeom>
                <a:avLst/>
                <a:gdLst>
                  <a:gd name="T0" fmla="*/ 5 w 19"/>
                  <a:gd name="T1" fmla="*/ 0 h 19"/>
                  <a:gd name="T2" fmla="*/ 19 w 19"/>
                  <a:gd name="T3" fmla="*/ 7 h 19"/>
                  <a:gd name="T4" fmla="*/ 15 w 19"/>
                  <a:gd name="T5" fmla="*/ 19 h 19"/>
                  <a:gd name="T6" fmla="*/ 0 w 19"/>
                  <a:gd name="T7" fmla="*/ 12 h 19"/>
                  <a:gd name="T8" fmla="*/ 5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5" y="0"/>
                    </a:moveTo>
                    <a:lnTo>
                      <a:pt x="19" y="7"/>
                    </a:lnTo>
                    <a:lnTo>
                      <a:pt x="15" y="19"/>
                    </a:lnTo>
                    <a:lnTo>
                      <a:pt x="0" y="1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21" name="Freeform 256">
                <a:extLst>
                  <a:ext uri="{FF2B5EF4-FFF2-40B4-BE49-F238E27FC236}">
                    <a16:creationId xmlns:a16="http://schemas.microsoft.com/office/drawing/2014/main" id="{441F55DD-2E68-4718-A624-FA7CA489DFA7}"/>
                  </a:ext>
                </a:extLst>
              </p:cNvPr>
              <p:cNvSpPr/>
              <p:nvPr/>
            </p:nvSpPr>
            <p:spPr bwMode="auto">
              <a:xfrm>
                <a:off x="-4329113" y="3630612"/>
                <a:ext cx="30163" cy="33338"/>
              </a:xfrm>
              <a:custGeom>
                <a:avLst/>
                <a:gdLst>
                  <a:gd name="T0" fmla="*/ 19 w 19"/>
                  <a:gd name="T1" fmla="*/ 5 h 21"/>
                  <a:gd name="T2" fmla="*/ 12 w 19"/>
                  <a:gd name="T3" fmla="*/ 21 h 21"/>
                  <a:gd name="T4" fmla="*/ 0 w 19"/>
                  <a:gd name="T5" fmla="*/ 17 h 21"/>
                  <a:gd name="T6" fmla="*/ 7 w 19"/>
                  <a:gd name="T7" fmla="*/ 0 h 21"/>
                  <a:gd name="T8" fmla="*/ 19 w 19"/>
                  <a:gd name="T9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19" y="5"/>
                    </a:moveTo>
                    <a:lnTo>
                      <a:pt x="12" y="21"/>
                    </a:lnTo>
                    <a:lnTo>
                      <a:pt x="0" y="17"/>
                    </a:lnTo>
                    <a:lnTo>
                      <a:pt x="7" y="0"/>
                    </a:lnTo>
                    <a:lnTo>
                      <a:pt x="1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22" name="Freeform 257">
                <a:extLst>
                  <a:ext uri="{FF2B5EF4-FFF2-40B4-BE49-F238E27FC236}">
                    <a16:creationId xmlns:a16="http://schemas.microsoft.com/office/drawing/2014/main" id="{A069C05B-5C34-4F56-9176-2925A328349E}"/>
                  </a:ext>
                </a:extLst>
              </p:cNvPr>
              <p:cNvSpPr/>
              <p:nvPr/>
            </p:nvSpPr>
            <p:spPr bwMode="auto">
              <a:xfrm>
                <a:off x="-4386263" y="3503612"/>
                <a:ext cx="33338" cy="25400"/>
              </a:xfrm>
              <a:custGeom>
                <a:avLst/>
                <a:gdLst>
                  <a:gd name="T0" fmla="*/ 17 w 21"/>
                  <a:gd name="T1" fmla="*/ 16 h 16"/>
                  <a:gd name="T2" fmla="*/ 0 w 21"/>
                  <a:gd name="T3" fmla="*/ 11 h 16"/>
                  <a:gd name="T4" fmla="*/ 5 w 21"/>
                  <a:gd name="T5" fmla="*/ 0 h 16"/>
                  <a:gd name="T6" fmla="*/ 21 w 21"/>
                  <a:gd name="T7" fmla="*/ 7 h 16"/>
                  <a:gd name="T8" fmla="*/ 17 w 21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6">
                    <a:moveTo>
                      <a:pt x="17" y="16"/>
                    </a:moveTo>
                    <a:lnTo>
                      <a:pt x="0" y="11"/>
                    </a:lnTo>
                    <a:lnTo>
                      <a:pt x="5" y="0"/>
                    </a:lnTo>
                    <a:lnTo>
                      <a:pt x="21" y="7"/>
                    </a:lnTo>
                    <a:lnTo>
                      <a:pt x="17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23" name="Freeform 258">
                <a:extLst>
                  <a:ext uri="{FF2B5EF4-FFF2-40B4-BE49-F238E27FC236}">
                    <a16:creationId xmlns:a16="http://schemas.microsoft.com/office/drawing/2014/main" id="{C0A86B0F-C1A6-495C-A639-F056B68554AE}"/>
                  </a:ext>
                </a:extLst>
              </p:cNvPr>
              <p:cNvSpPr/>
              <p:nvPr/>
            </p:nvSpPr>
            <p:spPr bwMode="auto">
              <a:xfrm>
                <a:off x="-4198938" y="3503612"/>
                <a:ext cx="30163" cy="25400"/>
              </a:xfrm>
              <a:custGeom>
                <a:avLst/>
                <a:gdLst>
                  <a:gd name="T0" fmla="*/ 0 w 19"/>
                  <a:gd name="T1" fmla="*/ 7 h 16"/>
                  <a:gd name="T2" fmla="*/ 15 w 19"/>
                  <a:gd name="T3" fmla="*/ 0 h 16"/>
                  <a:gd name="T4" fmla="*/ 19 w 19"/>
                  <a:gd name="T5" fmla="*/ 11 h 16"/>
                  <a:gd name="T6" fmla="*/ 5 w 19"/>
                  <a:gd name="T7" fmla="*/ 16 h 16"/>
                  <a:gd name="T8" fmla="*/ 0 w 19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0" y="7"/>
                    </a:moveTo>
                    <a:lnTo>
                      <a:pt x="15" y="0"/>
                    </a:lnTo>
                    <a:lnTo>
                      <a:pt x="19" y="11"/>
                    </a:lnTo>
                    <a:lnTo>
                      <a:pt x="5" y="16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24" name="Freeform 259">
                <a:extLst>
                  <a:ext uri="{FF2B5EF4-FFF2-40B4-BE49-F238E27FC236}">
                    <a16:creationId xmlns:a16="http://schemas.microsoft.com/office/drawing/2014/main" id="{42D5C8EF-CE7C-4156-955F-7B802369E594}"/>
                  </a:ext>
                </a:extLst>
              </p:cNvPr>
              <p:cNvSpPr/>
              <p:nvPr/>
            </p:nvSpPr>
            <p:spPr bwMode="auto">
              <a:xfrm>
                <a:off x="-4251325" y="3630612"/>
                <a:ext cx="26988" cy="33338"/>
              </a:xfrm>
              <a:custGeom>
                <a:avLst/>
                <a:gdLst>
                  <a:gd name="T0" fmla="*/ 17 w 17"/>
                  <a:gd name="T1" fmla="*/ 17 h 21"/>
                  <a:gd name="T2" fmla="*/ 7 w 17"/>
                  <a:gd name="T3" fmla="*/ 21 h 21"/>
                  <a:gd name="T4" fmla="*/ 0 w 17"/>
                  <a:gd name="T5" fmla="*/ 5 h 21"/>
                  <a:gd name="T6" fmla="*/ 12 w 17"/>
                  <a:gd name="T7" fmla="*/ 0 h 21"/>
                  <a:gd name="T8" fmla="*/ 17 w 17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1">
                    <a:moveTo>
                      <a:pt x="17" y="17"/>
                    </a:moveTo>
                    <a:lnTo>
                      <a:pt x="7" y="21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25" name="Freeform 260">
                <a:extLst>
                  <a:ext uri="{FF2B5EF4-FFF2-40B4-BE49-F238E27FC236}">
                    <a16:creationId xmlns:a16="http://schemas.microsoft.com/office/drawing/2014/main" id="{5A22A680-6F35-4178-8082-97F3CF2BEFAD}"/>
                  </a:ext>
                </a:extLst>
              </p:cNvPr>
              <p:cNvSpPr/>
              <p:nvPr/>
            </p:nvSpPr>
            <p:spPr bwMode="auto">
              <a:xfrm>
                <a:off x="-4386263" y="3578225"/>
                <a:ext cx="33338" cy="30163"/>
              </a:xfrm>
              <a:custGeom>
                <a:avLst/>
                <a:gdLst>
                  <a:gd name="T0" fmla="*/ 21 w 21"/>
                  <a:gd name="T1" fmla="*/ 12 h 19"/>
                  <a:gd name="T2" fmla="*/ 5 w 21"/>
                  <a:gd name="T3" fmla="*/ 19 h 19"/>
                  <a:gd name="T4" fmla="*/ 0 w 21"/>
                  <a:gd name="T5" fmla="*/ 7 h 19"/>
                  <a:gd name="T6" fmla="*/ 17 w 21"/>
                  <a:gd name="T7" fmla="*/ 0 h 19"/>
                  <a:gd name="T8" fmla="*/ 21 w 21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21" y="12"/>
                    </a:moveTo>
                    <a:lnTo>
                      <a:pt x="5" y="19"/>
                    </a:lnTo>
                    <a:lnTo>
                      <a:pt x="0" y="7"/>
                    </a:lnTo>
                    <a:lnTo>
                      <a:pt x="17" y="0"/>
                    </a:lnTo>
                    <a:lnTo>
                      <a:pt x="2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26" name="Freeform 261">
                <a:extLst>
                  <a:ext uri="{FF2B5EF4-FFF2-40B4-BE49-F238E27FC236}">
                    <a16:creationId xmlns:a16="http://schemas.microsoft.com/office/drawing/2014/main" id="{2EF175F2-0328-4FE9-AFFA-A84ECDDE3CD7}"/>
                  </a:ext>
                </a:extLst>
              </p:cNvPr>
              <p:cNvSpPr/>
              <p:nvPr/>
            </p:nvSpPr>
            <p:spPr bwMode="auto">
              <a:xfrm>
                <a:off x="-4329113" y="3446462"/>
                <a:ext cx="30163" cy="33338"/>
              </a:xfrm>
              <a:custGeom>
                <a:avLst/>
                <a:gdLst>
                  <a:gd name="T0" fmla="*/ 19 w 19"/>
                  <a:gd name="T1" fmla="*/ 17 h 21"/>
                  <a:gd name="T2" fmla="*/ 7 w 19"/>
                  <a:gd name="T3" fmla="*/ 21 h 21"/>
                  <a:gd name="T4" fmla="*/ 0 w 19"/>
                  <a:gd name="T5" fmla="*/ 5 h 21"/>
                  <a:gd name="T6" fmla="*/ 12 w 19"/>
                  <a:gd name="T7" fmla="*/ 0 h 21"/>
                  <a:gd name="T8" fmla="*/ 19 w 19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19" y="17"/>
                    </a:moveTo>
                    <a:lnTo>
                      <a:pt x="7" y="21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27" name="Freeform 262">
                <a:extLst>
                  <a:ext uri="{FF2B5EF4-FFF2-40B4-BE49-F238E27FC236}">
                    <a16:creationId xmlns:a16="http://schemas.microsoft.com/office/drawing/2014/main" id="{2EC31327-8FBC-485A-A1DF-66CB509949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784725" y="457200"/>
                <a:ext cx="188913" cy="192088"/>
              </a:xfrm>
              <a:custGeom>
                <a:avLst/>
                <a:gdLst>
                  <a:gd name="T0" fmla="*/ 25 w 50"/>
                  <a:gd name="T1" fmla="*/ 51 h 51"/>
                  <a:gd name="T2" fmla="*/ 50 w 50"/>
                  <a:gd name="T3" fmla="*/ 25 h 51"/>
                  <a:gd name="T4" fmla="*/ 25 w 50"/>
                  <a:gd name="T5" fmla="*/ 0 h 51"/>
                  <a:gd name="T6" fmla="*/ 25 w 50"/>
                  <a:gd name="T7" fmla="*/ 0 h 51"/>
                  <a:gd name="T8" fmla="*/ 25 w 50"/>
                  <a:gd name="T9" fmla="*/ 18 h 51"/>
                  <a:gd name="T10" fmla="*/ 38 w 50"/>
                  <a:gd name="T11" fmla="*/ 13 h 51"/>
                  <a:gd name="T12" fmla="*/ 30 w 50"/>
                  <a:gd name="T13" fmla="*/ 30 h 51"/>
                  <a:gd name="T14" fmla="*/ 25 w 50"/>
                  <a:gd name="T15" fmla="*/ 33 h 51"/>
                  <a:gd name="T16" fmla="*/ 25 w 50"/>
                  <a:gd name="T17" fmla="*/ 51 h 51"/>
                  <a:gd name="T18" fmla="*/ 25 w 50"/>
                  <a:gd name="T19" fmla="*/ 0 h 51"/>
                  <a:gd name="T20" fmla="*/ 0 w 50"/>
                  <a:gd name="T21" fmla="*/ 25 h 51"/>
                  <a:gd name="T22" fmla="*/ 25 w 50"/>
                  <a:gd name="T23" fmla="*/ 51 h 51"/>
                  <a:gd name="T24" fmla="*/ 25 w 50"/>
                  <a:gd name="T25" fmla="*/ 33 h 51"/>
                  <a:gd name="T26" fmla="*/ 12 w 50"/>
                  <a:gd name="T27" fmla="*/ 38 h 51"/>
                  <a:gd name="T28" fmla="*/ 20 w 50"/>
                  <a:gd name="T29" fmla="*/ 20 h 51"/>
                  <a:gd name="T30" fmla="*/ 20 w 50"/>
                  <a:gd name="T31" fmla="*/ 20 h 51"/>
                  <a:gd name="T32" fmla="*/ 25 w 50"/>
                  <a:gd name="T33" fmla="*/ 18 h 51"/>
                  <a:gd name="T34" fmla="*/ 25 w 50"/>
                  <a:gd name="T3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51">
                    <a:moveTo>
                      <a:pt x="25" y="51"/>
                    </a:moveTo>
                    <a:cubicBezTo>
                      <a:pt x="39" y="51"/>
                      <a:pt x="50" y="39"/>
                      <a:pt x="50" y="25"/>
                    </a:cubicBezTo>
                    <a:cubicBezTo>
                      <a:pt x="50" y="12"/>
                      <a:pt x="39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5" y="51"/>
                      <a:pt x="25" y="51"/>
                      <a:pt x="25" y="51"/>
                    </a:cubicBezTo>
                    <a:close/>
                    <a:moveTo>
                      <a:pt x="25" y="0"/>
                    </a:moveTo>
                    <a:cubicBezTo>
                      <a:pt x="11" y="0"/>
                      <a:pt x="0" y="12"/>
                      <a:pt x="0" y="25"/>
                    </a:cubicBezTo>
                    <a:cubicBezTo>
                      <a:pt x="0" y="39"/>
                      <a:pt x="11" y="51"/>
                      <a:pt x="25" y="51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5" y="18"/>
                      <a:pt x="25" y="18"/>
                      <a:pt x="25" y="18"/>
                    </a:cubicBezTo>
                    <a:lnTo>
                      <a:pt x="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28" name="Oval 263">
                <a:extLst>
                  <a:ext uri="{FF2B5EF4-FFF2-40B4-BE49-F238E27FC236}">
                    <a16:creationId xmlns:a16="http://schemas.microsoft.com/office/drawing/2014/main" id="{213F5CC5-3E03-481B-86F1-1C3A7A245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02175" y="539750"/>
                <a:ext cx="23813" cy="238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29" name="Freeform 264">
                <a:extLst>
                  <a:ext uri="{FF2B5EF4-FFF2-40B4-BE49-F238E27FC236}">
                    <a16:creationId xmlns:a16="http://schemas.microsoft.com/office/drawing/2014/main" id="{2DA348FC-4041-49B8-8680-AAC3977FCF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266950" y="1716087"/>
                <a:ext cx="225425" cy="225425"/>
              </a:xfrm>
              <a:custGeom>
                <a:avLst/>
                <a:gdLst>
                  <a:gd name="T0" fmla="*/ 30 w 60"/>
                  <a:gd name="T1" fmla="*/ 60 h 60"/>
                  <a:gd name="T2" fmla="*/ 35 w 60"/>
                  <a:gd name="T3" fmla="*/ 60 h 60"/>
                  <a:gd name="T4" fmla="*/ 35 w 60"/>
                  <a:gd name="T5" fmla="*/ 55 h 60"/>
                  <a:gd name="T6" fmla="*/ 45 w 60"/>
                  <a:gd name="T7" fmla="*/ 51 h 60"/>
                  <a:gd name="T8" fmla="*/ 48 w 60"/>
                  <a:gd name="T9" fmla="*/ 54 h 60"/>
                  <a:gd name="T10" fmla="*/ 55 w 60"/>
                  <a:gd name="T11" fmla="*/ 48 h 60"/>
                  <a:gd name="T12" fmla="*/ 52 w 60"/>
                  <a:gd name="T13" fmla="*/ 45 h 60"/>
                  <a:gd name="T14" fmla="*/ 56 w 60"/>
                  <a:gd name="T15" fmla="*/ 35 h 60"/>
                  <a:gd name="T16" fmla="*/ 60 w 60"/>
                  <a:gd name="T17" fmla="*/ 35 h 60"/>
                  <a:gd name="T18" fmla="*/ 60 w 60"/>
                  <a:gd name="T19" fmla="*/ 25 h 60"/>
                  <a:gd name="T20" fmla="*/ 56 w 60"/>
                  <a:gd name="T21" fmla="*/ 25 h 60"/>
                  <a:gd name="T22" fmla="*/ 52 w 60"/>
                  <a:gd name="T23" fmla="*/ 15 h 60"/>
                  <a:gd name="T24" fmla="*/ 55 w 60"/>
                  <a:gd name="T25" fmla="*/ 12 h 60"/>
                  <a:gd name="T26" fmla="*/ 48 w 60"/>
                  <a:gd name="T27" fmla="*/ 5 h 60"/>
                  <a:gd name="T28" fmla="*/ 45 w 60"/>
                  <a:gd name="T29" fmla="*/ 8 h 60"/>
                  <a:gd name="T30" fmla="*/ 35 w 60"/>
                  <a:gd name="T31" fmla="*/ 4 h 60"/>
                  <a:gd name="T32" fmla="*/ 35 w 60"/>
                  <a:gd name="T33" fmla="*/ 0 h 60"/>
                  <a:gd name="T34" fmla="*/ 30 w 60"/>
                  <a:gd name="T35" fmla="*/ 0 h 60"/>
                  <a:gd name="T36" fmla="*/ 30 w 60"/>
                  <a:gd name="T37" fmla="*/ 11 h 60"/>
                  <a:gd name="T38" fmla="*/ 30 w 60"/>
                  <a:gd name="T39" fmla="*/ 11 h 60"/>
                  <a:gd name="T40" fmla="*/ 49 w 60"/>
                  <a:gd name="T41" fmla="*/ 30 h 60"/>
                  <a:gd name="T42" fmla="*/ 30 w 60"/>
                  <a:gd name="T43" fmla="*/ 49 h 60"/>
                  <a:gd name="T44" fmla="*/ 30 w 60"/>
                  <a:gd name="T45" fmla="*/ 60 h 60"/>
                  <a:gd name="T46" fmla="*/ 9 w 60"/>
                  <a:gd name="T47" fmla="*/ 45 h 60"/>
                  <a:gd name="T48" fmla="*/ 6 w 60"/>
                  <a:gd name="T49" fmla="*/ 48 h 60"/>
                  <a:gd name="T50" fmla="*/ 12 w 60"/>
                  <a:gd name="T51" fmla="*/ 54 h 60"/>
                  <a:gd name="T52" fmla="*/ 15 w 60"/>
                  <a:gd name="T53" fmla="*/ 51 h 60"/>
                  <a:gd name="T54" fmla="*/ 25 w 60"/>
                  <a:gd name="T55" fmla="*/ 55 h 60"/>
                  <a:gd name="T56" fmla="*/ 25 w 60"/>
                  <a:gd name="T57" fmla="*/ 60 h 60"/>
                  <a:gd name="T58" fmla="*/ 30 w 60"/>
                  <a:gd name="T59" fmla="*/ 60 h 60"/>
                  <a:gd name="T60" fmla="*/ 30 w 60"/>
                  <a:gd name="T61" fmla="*/ 49 h 60"/>
                  <a:gd name="T62" fmla="*/ 11 w 60"/>
                  <a:gd name="T63" fmla="*/ 30 h 60"/>
                  <a:gd name="T64" fmla="*/ 30 w 60"/>
                  <a:gd name="T65" fmla="*/ 11 h 60"/>
                  <a:gd name="T66" fmla="*/ 30 w 60"/>
                  <a:gd name="T67" fmla="*/ 0 h 60"/>
                  <a:gd name="T68" fmla="*/ 25 w 60"/>
                  <a:gd name="T69" fmla="*/ 0 h 60"/>
                  <a:gd name="T70" fmla="*/ 25 w 60"/>
                  <a:gd name="T71" fmla="*/ 4 h 60"/>
                  <a:gd name="T72" fmla="*/ 15 w 60"/>
                  <a:gd name="T73" fmla="*/ 8 h 60"/>
                  <a:gd name="T74" fmla="*/ 12 w 60"/>
                  <a:gd name="T75" fmla="*/ 5 h 60"/>
                  <a:gd name="T76" fmla="*/ 6 w 60"/>
                  <a:gd name="T77" fmla="*/ 12 h 60"/>
                  <a:gd name="T78" fmla="*/ 9 w 60"/>
                  <a:gd name="T79" fmla="*/ 15 h 60"/>
                  <a:gd name="T80" fmla="*/ 5 w 60"/>
                  <a:gd name="T81" fmla="*/ 25 h 60"/>
                  <a:gd name="T82" fmla="*/ 0 w 60"/>
                  <a:gd name="T83" fmla="*/ 25 h 60"/>
                  <a:gd name="T84" fmla="*/ 0 w 60"/>
                  <a:gd name="T85" fmla="*/ 35 h 60"/>
                  <a:gd name="T86" fmla="*/ 5 w 60"/>
                  <a:gd name="T87" fmla="*/ 35 h 60"/>
                  <a:gd name="T88" fmla="*/ 9 w 60"/>
                  <a:gd name="T89" fmla="*/ 45 h 60"/>
                  <a:gd name="T90" fmla="*/ 30 w 60"/>
                  <a:gd name="T91" fmla="*/ 11 h 60"/>
                  <a:gd name="T92" fmla="*/ 30 w 60"/>
                  <a:gd name="T93" fmla="*/ 1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" h="60">
                    <a:moveTo>
                      <a:pt x="30" y="60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9" y="55"/>
                      <a:pt x="42" y="53"/>
                      <a:pt x="45" y="51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54" y="42"/>
                      <a:pt x="55" y="38"/>
                      <a:pt x="56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5" y="21"/>
                      <a:pt x="54" y="18"/>
                      <a:pt x="52" y="15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2" y="6"/>
                      <a:pt x="39" y="5"/>
                      <a:pt x="35" y="4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41" y="11"/>
                      <a:pt x="49" y="19"/>
                      <a:pt x="49" y="30"/>
                    </a:cubicBezTo>
                    <a:cubicBezTo>
                      <a:pt x="49" y="40"/>
                      <a:pt x="41" y="49"/>
                      <a:pt x="30" y="49"/>
                    </a:cubicBezTo>
                    <a:lnTo>
                      <a:pt x="30" y="60"/>
                    </a:lnTo>
                    <a:close/>
                    <a:moveTo>
                      <a:pt x="9" y="45"/>
                    </a:moveTo>
                    <a:cubicBezTo>
                      <a:pt x="6" y="48"/>
                      <a:pt x="6" y="48"/>
                      <a:pt x="6" y="48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8" y="53"/>
                      <a:pt x="22" y="55"/>
                      <a:pt x="25" y="5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20" y="49"/>
                      <a:pt x="11" y="40"/>
                      <a:pt x="11" y="30"/>
                    </a:cubicBezTo>
                    <a:cubicBezTo>
                      <a:pt x="11" y="19"/>
                      <a:pt x="20" y="11"/>
                      <a:pt x="30" y="1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2" y="5"/>
                      <a:pt x="18" y="6"/>
                      <a:pt x="15" y="8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7" y="18"/>
                      <a:pt x="5" y="21"/>
                      <a:pt x="5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8"/>
                      <a:pt x="7" y="42"/>
                      <a:pt x="9" y="45"/>
                    </a:cubicBezTo>
                    <a:close/>
                    <a:moveTo>
                      <a:pt x="30" y="11"/>
                    </a:moveTo>
                    <a:cubicBezTo>
                      <a:pt x="30" y="11"/>
                      <a:pt x="30" y="11"/>
                      <a:pt x="30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30" name="Rectangle 265">
                <a:extLst>
                  <a:ext uri="{FF2B5EF4-FFF2-40B4-BE49-F238E27FC236}">
                    <a16:creationId xmlns:a16="http://schemas.microsoft.com/office/drawing/2014/main" id="{C223DA5D-838D-4F45-8D53-233CC0606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805113" y="2324100"/>
                <a:ext cx="263525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31" name="Freeform 266">
                <a:extLst>
                  <a:ext uri="{FF2B5EF4-FFF2-40B4-BE49-F238E27FC236}">
                    <a16:creationId xmlns:a16="http://schemas.microsoft.com/office/drawing/2014/main" id="{66FAD459-F329-4B79-9F1B-312C259627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05113" y="2384425"/>
                <a:ext cx="263525" cy="104775"/>
              </a:xfrm>
              <a:custGeom>
                <a:avLst/>
                <a:gdLst>
                  <a:gd name="T0" fmla="*/ 140 w 166"/>
                  <a:gd name="T1" fmla="*/ 66 h 66"/>
                  <a:gd name="T2" fmla="*/ 166 w 166"/>
                  <a:gd name="T3" fmla="*/ 66 h 66"/>
                  <a:gd name="T4" fmla="*/ 166 w 166"/>
                  <a:gd name="T5" fmla="*/ 0 h 66"/>
                  <a:gd name="T6" fmla="*/ 140 w 166"/>
                  <a:gd name="T7" fmla="*/ 0 h 66"/>
                  <a:gd name="T8" fmla="*/ 140 w 166"/>
                  <a:gd name="T9" fmla="*/ 33 h 66"/>
                  <a:gd name="T10" fmla="*/ 140 w 166"/>
                  <a:gd name="T11" fmla="*/ 33 h 66"/>
                  <a:gd name="T12" fmla="*/ 152 w 166"/>
                  <a:gd name="T13" fmla="*/ 45 h 66"/>
                  <a:gd name="T14" fmla="*/ 140 w 166"/>
                  <a:gd name="T15" fmla="*/ 57 h 66"/>
                  <a:gd name="T16" fmla="*/ 140 w 166"/>
                  <a:gd name="T17" fmla="*/ 66 h 66"/>
                  <a:gd name="T18" fmla="*/ 0 w 166"/>
                  <a:gd name="T19" fmla="*/ 66 h 66"/>
                  <a:gd name="T20" fmla="*/ 140 w 166"/>
                  <a:gd name="T21" fmla="*/ 66 h 66"/>
                  <a:gd name="T22" fmla="*/ 140 w 166"/>
                  <a:gd name="T23" fmla="*/ 57 h 66"/>
                  <a:gd name="T24" fmla="*/ 128 w 166"/>
                  <a:gd name="T25" fmla="*/ 45 h 66"/>
                  <a:gd name="T26" fmla="*/ 140 w 166"/>
                  <a:gd name="T27" fmla="*/ 33 h 66"/>
                  <a:gd name="T28" fmla="*/ 140 w 166"/>
                  <a:gd name="T29" fmla="*/ 0 h 66"/>
                  <a:gd name="T30" fmla="*/ 0 w 166"/>
                  <a:gd name="T31" fmla="*/ 0 h 66"/>
                  <a:gd name="T32" fmla="*/ 0 w 166"/>
                  <a:gd name="T33" fmla="*/ 66 h 66"/>
                  <a:gd name="T34" fmla="*/ 0 w 166"/>
                  <a:gd name="T35" fmla="*/ 66 h 66"/>
                  <a:gd name="T36" fmla="*/ 140 w 166"/>
                  <a:gd name="T37" fmla="*/ 33 h 66"/>
                  <a:gd name="T38" fmla="*/ 140 w 166"/>
                  <a:gd name="T3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6" h="66">
                    <a:moveTo>
                      <a:pt x="140" y="66"/>
                    </a:moveTo>
                    <a:lnTo>
                      <a:pt x="166" y="66"/>
                    </a:lnTo>
                    <a:lnTo>
                      <a:pt x="166" y="0"/>
                    </a:lnTo>
                    <a:lnTo>
                      <a:pt x="140" y="0"/>
                    </a:lnTo>
                    <a:lnTo>
                      <a:pt x="140" y="33"/>
                    </a:lnTo>
                    <a:lnTo>
                      <a:pt x="140" y="33"/>
                    </a:lnTo>
                    <a:lnTo>
                      <a:pt x="152" y="45"/>
                    </a:lnTo>
                    <a:lnTo>
                      <a:pt x="140" y="57"/>
                    </a:lnTo>
                    <a:lnTo>
                      <a:pt x="140" y="66"/>
                    </a:lnTo>
                    <a:close/>
                    <a:moveTo>
                      <a:pt x="0" y="66"/>
                    </a:moveTo>
                    <a:lnTo>
                      <a:pt x="140" y="66"/>
                    </a:lnTo>
                    <a:lnTo>
                      <a:pt x="140" y="57"/>
                    </a:lnTo>
                    <a:lnTo>
                      <a:pt x="128" y="45"/>
                    </a:lnTo>
                    <a:lnTo>
                      <a:pt x="140" y="33"/>
                    </a:lnTo>
                    <a:lnTo>
                      <a:pt x="140" y="0"/>
                    </a:lnTo>
                    <a:lnTo>
                      <a:pt x="0" y="0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  <a:moveTo>
                      <a:pt x="140" y="33"/>
                    </a:moveTo>
                    <a:lnTo>
                      <a:pt x="140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32" name="Freeform 267">
                <a:extLst>
                  <a:ext uri="{FF2B5EF4-FFF2-40B4-BE49-F238E27FC236}">
                    <a16:creationId xmlns:a16="http://schemas.microsoft.com/office/drawing/2014/main" id="{5068E873-3904-4D73-9441-216190B6C2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05113" y="2384425"/>
                <a:ext cx="263525" cy="104775"/>
              </a:xfrm>
              <a:custGeom>
                <a:avLst/>
                <a:gdLst>
                  <a:gd name="T0" fmla="*/ 140 w 166"/>
                  <a:gd name="T1" fmla="*/ 66 h 66"/>
                  <a:gd name="T2" fmla="*/ 166 w 166"/>
                  <a:gd name="T3" fmla="*/ 66 h 66"/>
                  <a:gd name="T4" fmla="*/ 166 w 166"/>
                  <a:gd name="T5" fmla="*/ 0 h 66"/>
                  <a:gd name="T6" fmla="*/ 140 w 166"/>
                  <a:gd name="T7" fmla="*/ 0 h 66"/>
                  <a:gd name="T8" fmla="*/ 140 w 166"/>
                  <a:gd name="T9" fmla="*/ 33 h 66"/>
                  <a:gd name="T10" fmla="*/ 140 w 166"/>
                  <a:gd name="T11" fmla="*/ 33 h 66"/>
                  <a:gd name="T12" fmla="*/ 152 w 166"/>
                  <a:gd name="T13" fmla="*/ 45 h 66"/>
                  <a:gd name="T14" fmla="*/ 140 w 166"/>
                  <a:gd name="T15" fmla="*/ 57 h 66"/>
                  <a:gd name="T16" fmla="*/ 140 w 166"/>
                  <a:gd name="T17" fmla="*/ 66 h 66"/>
                  <a:gd name="T18" fmla="*/ 0 w 166"/>
                  <a:gd name="T19" fmla="*/ 66 h 66"/>
                  <a:gd name="T20" fmla="*/ 140 w 166"/>
                  <a:gd name="T21" fmla="*/ 66 h 66"/>
                  <a:gd name="T22" fmla="*/ 140 w 166"/>
                  <a:gd name="T23" fmla="*/ 57 h 66"/>
                  <a:gd name="T24" fmla="*/ 128 w 166"/>
                  <a:gd name="T25" fmla="*/ 45 h 66"/>
                  <a:gd name="T26" fmla="*/ 140 w 166"/>
                  <a:gd name="T27" fmla="*/ 33 h 66"/>
                  <a:gd name="T28" fmla="*/ 140 w 166"/>
                  <a:gd name="T29" fmla="*/ 0 h 66"/>
                  <a:gd name="T30" fmla="*/ 0 w 166"/>
                  <a:gd name="T31" fmla="*/ 0 h 66"/>
                  <a:gd name="T32" fmla="*/ 0 w 166"/>
                  <a:gd name="T33" fmla="*/ 66 h 66"/>
                  <a:gd name="T34" fmla="*/ 0 w 166"/>
                  <a:gd name="T35" fmla="*/ 66 h 66"/>
                  <a:gd name="T36" fmla="*/ 140 w 166"/>
                  <a:gd name="T37" fmla="*/ 33 h 66"/>
                  <a:gd name="T38" fmla="*/ 140 w 166"/>
                  <a:gd name="T3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6" h="66">
                    <a:moveTo>
                      <a:pt x="140" y="66"/>
                    </a:moveTo>
                    <a:lnTo>
                      <a:pt x="166" y="66"/>
                    </a:lnTo>
                    <a:lnTo>
                      <a:pt x="166" y="0"/>
                    </a:lnTo>
                    <a:lnTo>
                      <a:pt x="140" y="0"/>
                    </a:lnTo>
                    <a:lnTo>
                      <a:pt x="140" y="33"/>
                    </a:lnTo>
                    <a:lnTo>
                      <a:pt x="140" y="33"/>
                    </a:lnTo>
                    <a:lnTo>
                      <a:pt x="152" y="45"/>
                    </a:lnTo>
                    <a:lnTo>
                      <a:pt x="140" y="57"/>
                    </a:lnTo>
                    <a:lnTo>
                      <a:pt x="140" y="66"/>
                    </a:lnTo>
                    <a:moveTo>
                      <a:pt x="0" y="66"/>
                    </a:moveTo>
                    <a:lnTo>
                      <a:pt x="140" y="66"/>
                    </a:lnTo>
                    <a:lnTo>
                      <a:pt x="140" y="57"/>
                    </a:lnTo>
                    <a:lnTo>
                      <a:pt x="128" y="45"/>
                    </a:lnTo>
                    <a:lnTo>
                      <a:pt x="140" y="33"/>
                    </a:lnTo>
                    <a:lnTo>
                      <a:pt x="140" y="0"/>
                    </a:lnTo>
                    <a:lnTo>
                      <a:pt x="0" y="0"/>
                    </a:lnTo>
                    <a:lnTo>
                      <a:pt x="0" y="66"/>
                    </a:lnTo>
                    <a:lnTo>
                      <a:pt x="0" y="66"/>
                    </a:lnTo>
                    <a:moveTo>
                      <a:pt x="140" y="33"/>
                    </a:moveTo>
                    <a:lnTo>
                      <a:pt x="140" y="33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62">
              <a:extLst>
                <a:ext uri="{FF2B5EF4-FFF2-40B4-BE49-F238E27FC236}">
                  <a16:creationId xmlns:a16="http://schemas.microsoft.com/office/drawing/2014/main" id="{CF515F02-007A-4F00-9CCB-04A414FA30CF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1317815" y="1686484"/>
              <a:ext cx="3434346" cy="4803719"/>
              <a:chOff x="-7085012" y="-420688"/>
              <a:chExt cx="6362699" cy="9439276"/>
            </a:xfrm>
            <a:grpFill/>
          </p:grpSpPr>
          <p:sp>
            <p:nvSpPr>
              <p:cNvPr id="15" name="Freeform 271">
                <a:extLst>
                  <a:ext uri="{FF2B5EF4-FFF2-40B4-BE49-F238E27FC236}">
                    <a16:creationId xmlns:a16="http://schemas.microsoft.com/office/drawing/2014/main" id="{A56254D6-A9B5-4056-B3F1-8107FE9D747C}"/>
                  </a:ext>
                </a:extLst>
              </p:cNvPr>
              <p:cNvSpPr/>
              <p:nvPr/>
            </p:nvSpPr>
            <p:spPr bwMode="auto">
              <a:xfrm>
                <a:off x="-4905375" y="-222250"/>
                <a:ext cx="619125" cy="461963"/>
              </a:xfrm>
              <a:custGeom>
                <a:avLst/>
                <a:gdLst>
                  <a:gd name="T0" fmla="*/ 82 w 165"/>
                  <a:gd name="T1" fmla="*/ 0 h 123"/>
                  <a:gd name="T2" fmla="*/ 0 w 165"/>
                  <a:gd name="T3" fmla="*/ 83 h 123"/>
                  <a:gd name="T4" fmla="*/ 10 w 165"/>
                  <a:gd name="T5" fmla="*/ 122 h 123"/>
                  <a:gd name="T6" fmla="*/ 10 w 165"/>
                  <a:gd name="T7" fmla="*/ 100 h 123"/>
                  <a:gd name="T8" fmla="*/ 14 w 165"/>
                  <a:gd name="T9" fmla="*/ 89 h 123"/>
                  <a:gd name="T10" fmla="*/ 13 w 165"/>
                  <a:gd name="T11" fmla="*/ 83 h 123"/>
                  <a:gd name="T12" fmla="*/ 82 w 165"/>
                  <a:gd name="T13" fmla="*/ 13 h 123"/>
                  <a:gd name="T14" fmla="*/ 151 w 165"/>
                  <a:gd name="T15" fmla="*/ 83 h 123"/>
                  <a:gd name="T16" fmla="*/ 151 w 165"/>
                  <a:gd name="T17" fmla="*/ 90 h 123"/>
                  <a:gd name="T18" fmla="*/ 155 w 165"/>
                  <a:gd name="T19" fmla="*/ 100 h 123"/>
                  <a:gd name="T20" fmla="*/ 155 w 165"/>
                  <a:gd name="T21" fmla="*/ 123 h 123"/>
                  <a:gd name="T22" fmla="*/ 165 w 165"/>
                  <a:gd name="T23" fmla="*/ 83 h 123"/>
                  <a:gd name="T24" fmla="*/ 82 w 165"/>
                  <a:gd name="T2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5" h="123">
                    <a:moveTo>
                      <a:pt x="82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96"/>
                      <a:pt x="3" y="110"/>
                      <a:pt x="10" y="122"/>
                    </a:cubicBezTo>
                    <a:cubicBezTo>
                      <a:pt x="10" y="100"/>
                      <a:pt x="10" y="100"/>
                      <a:pt x="10" y="100"/>
                    </a:cubicBezTo>
                    <a:cubicBezTo>
                      <a:pt x="10" y="96"/>
                      <a:pt x="11" y="92"/>
                      <a:pt x="14" y="89"/>
                    </a:cubicBezTo>
                    <a:cubicBezTo>
                      <a:pt x="14" y="87"/>
                      <a:pt x="13" y="85"/>
                      <a:pt x="13" y="83"/>
                    </a:cubicBezTo>
                    <a:cubicBezTo>
                      <a:pt x="13" y="45"/>
                      <a:pt x="44" y="13"/>
                      <a:pt x="82" y="13"/>
                    </a:cubicBezTo>
                    <a:cubicBezTo>
                      <a:pt x="120" y="13"/>
                      <a:pt x="151" y="45"/>
                      <a:pt x="151" y="83"/>
                    </a:cubicBezTo>
                    <a:cubicBezTo>
                      <a:pt x="151" y="85"/>
                      <a:pt x="151" y="88"/>
                      <a:pt x="151" y="90"/>
                    </a:cubicBezTo>
                    <a:cubicBezTo>
                      <a:pt x="153" y="93"/>
                      <a:pt x="155" y="97"/>
                      <a:pt x="155" y="100"/>
                    </a:cubicBezTo>
                    <a:cubicBezTo>
                      <a:pt x="155" y="123"/>
                      <a:pt x="155" y="123"/>
                      <a:pt x="155" y="123"/>
                    </a:cubicBezTo>
                    <a:cubicBezTo>
                      <a:pt x="161" y="111"/>
                      <a:pt x="165" y="97"/>
                      <a:pt x="165" y="83"/>
                    </a:cubicBezTo>
                    <a:cubicBezTo>
                      <a:pt x="165" y="37"/>
                      <a:pt x="128" y="0"/>
                      <a:pt x="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6" name="Freeform 272">
                <a:extLst>
                  <a:ext uri="{FF2B5EF4-FFF2-40B4-BE49-F238E27FC236}">
                    <a16:creationId xmlns:a16="http://schemas.microsoft.com/office/drawing/2014/main" id="{E801AB2A-375F-4277-904E-D1FB6A2D87CD}"/>
                  </a:ext>
                </a:extLst>
              </p:cNvPr>
              <p:cNvSpPr/>
              <p:nvPr/>
            </p:nvSpPr>
            <p:spPr bwMode="auto">
              <a:xfrm>
                <a:off x="-4852988" y="90487"/>
                <a:ext cx="138112" cy="247650"/>
              </a:xfrm>
              <a:custGeom>
                <a:avLst/>
                <a:gdLst>
                  <a:gd name="T0" fmla="*/ 1 w 37"/>
                  <a:gd name="T1" fmla="*/ 14 h 66"/>
                  <a:gd name="T2" fmla="*/ 0 w 37"/>
                  <a:gd name="T3" fmla="*/ 17 h 66"/>
                  <a:gd name="T4" fmla="*/ 0 w 37"/>
                  <a:gd name="T5" fmla="*/ 38 h 66"/>
                  <a:gd name="T6" fmla="*/ 0 w 37"/>
                  <a:gd name="T7" fmla="*/ 48 h 66"/>
                  <a:gd name="T8" fmla="*/ 26 w 37"/>
                  <a:gd name="T9" fmla="*/ 66 h 66"/>
                  <a:gd name="T10" fmla="*/ 37 w 37"/>
                  <a:gd name="T11" fmla="*/ 66 h 66"/>
                  <a:gd name="T12" fmla="*/ 37 w 37"/>
                  <a:gd name="T13" fmla="*/ 0 h 66"/>
                  <a:gd name="T14" fmla="*/ 26 w 37"/>
                  <a:gd name="T15" fmla="*/ 0 h 66"/>
                  <a:gd name="T16" fmla="*/ 1 w 37"/>
                  <a:gd name="T17" fmla="*/ 1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66">
                    <a:moveTo>
                      <a:pt x="1" y="14"/>
                    </a:moveTo>
                    <a:cubicBezTo>
                      <a:pt x="1" y="15"/>
                      <a:pt x="0" y="16"/>
                      <a:pt x="0" y="17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8"/>
                      <a:pt x="12" y="66"/>
                      <a:pt x="26" y="66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4" y="0"/>
                      <a:pt x="3" y="6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7" name="Freeform 273">
                <a:extLst>
                  <a:ext uri="{FF2B5EF4-FFF2-40B4-BE49-F238E27FC236}">
                    <a16:creationId xmlns:a16="http://schemas.microsoft.com/office/drawing/2014/main" id="{12F227D0-07AD-437B-B969-D46757FE7636}"/>
                  </a:ext>
                </a:extLst>
              </p:cNvPr>
              <p:cNvSpPr/>
              <p:nvPr/>
            </p:nvSpPr>
            <p:spPr bwMode="auto">
              <a:xfrm>
                <a:off x="-4478338" y="90487"/>
                <a:ext cx="134937" cy="247650"/>
              </a:xfrm>
              <a:custGeom>
                <a:avLst/>
                <a:gdLst>
                  <a:gd name="T0" fmla="*/ 36 w 36"/>
                  <a:gd name="T1" fmla="*/ 48 h 66"/>
                  <a:gd name="T2" fmla="*/ 36 w 36"/>
                  <a:gd name="T3" fmla="*/ 38 h 66"/>
                  <a:gd name="T4" fmla="*/ 36 w 36"/>
                  <a:gd name="T5" fmla="*/ 17 h 66"/>
                  <a:gd name="T6" fmla="*/ 36 w 36"/>
                  <a:gd name="T7" fmla="*/ 15 h 66"/>
                  <a:gd name="T8" fmla="*/ 10 w 36"/>
                  <a:gd name="T9" fmla="*/ 0 h 66"/>
                  <a:gd name="T10" fmla="*/ 0 w 36"/>
                  <a:gd name="T11" fmla="*/ 0 h 66"/>
                  <a:gd name="T12" fmla="*/ 0 w 36"/>
                  <a:gd name="T13" fmla="*/ 66 h 66"/>
                  <a:gd name="T14" fmla="*/ 10 w 36"/>
                  <a:gd name="T15" fmla="*/ 66 h 66"/>
                  <a:gd name="T16" fmla="*/ 36 w 36"/>
                  <a:gd name="T17" fmla="*/ 4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6">
                    <a:moveTo>
                      <a:pt x="36" y="48"/>
                    </a:moveTo>
                    <a:cubicBezTo>
                      <a:pt x="36" y="38"/>
                      <a:pt x="36" y="38"/>
                      <a:pt x="36" y="38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6" y="16"/>
                      <a:pt x="36" y="15"/>
                    </a:cubicBezTo>
                    <a:cubicBezTo>
                      <a:pt x="34" y="7"/>
                      <a:pt x="23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25" y="66"/>
                      <a:pt x="36" y="58"/>
                      <a:pt x="3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8" name="Freeform 274">
                <a:extLst>
                  <a:ext uri="{FF2B5EF4-FFF2-40B4-BE49-F238E27FC236}">
                    <a16:creationId xmlns:a16="http://schemas.microsoft.com/office/drawing/2014/main" id="{837D0545-4EAE-49D0-956A-4072342DF1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6126163" y="1309687"/>
                <a:ext cx="514350" cy="511175"/>
              </a:xfrm>
              <a:custGeom>
                <a:avLst/>
                <a:gdLst>
                  <a:gd name="T0" fmla="*/ 137 w 137"/>
                  <a:gd name="T1" fmla="*/ 68 h 136"/>
                  <a:gd name="T2" fmla="*/ 122 w 137"/>
                  <a:gd name="T3" fmla="*/ 64 h 136"/>
                  <a:gd name="T4" fmla="*/ 131 w 137"/>
                  <a:gd name="T5" fmla="*/ 64 h 136"/>
                  <a:gd name="T6" fmla="*/ 122 w 137"/>
                  <a:gd name="T7" fmla="*/ 72 h 136"/>
                  <a:gd name="T8" fmla="*/ 106 w 137"/>
                  <a:gd name="T9" fmla="*/ 125 h 136"/>
                  <a:gd name="T10" fmla="*/ 122 w 137"/>
                  <a:gd name="T11" fmla="*/ 72 h 136"/>
                  <a:gd name="T12" fmla="*/ 113 w 137"/>
                  <a:gd name="T13" fmla="*/ 64 h 136"/>
                  <a:gd name="T14" fmla="*/ 122 w 137"/>
                  <a:gd name="T15" fmla="*/ 25 h 136"/>
                  <a:gd name="T16" fmla="*/ 106 w 137"/>
                  <a:gd name="T17" fmla="*/ 25 h 136"/>
                  <a:gd name="T18" fmla="*/ 110 w 137"/>
                  <a:gd name="T19" fmla="*/ 21 h 136"/>
                  <a:gd name="T20" fmla="*/ 106 w 137"/>
                  <a:gd name="T21" fmla="*/ 36 h 136"/>
                  <a:gd name="T22" fmla="*/ 115 w 137"/>
                  <a:gd name="T23" fmla="*/ 109 h 136"/>
                  <a:gd name="T24" fmla="*/ 106 w 137"/>
                  <a:gd name="T25" fmla="*/ 111 h 136"/>
                  <a:gd name="T26" fmla="*/ 68 w 137"/>
                  <a:gd name="T27" fmla="*/ 136 h 136"/>
                  <a:gd name="T28" fmla="*/ 106 w 137"/>
                  <a:gd name="T29" fmla="*/ 111 h 136"/>
                  <a:gd name="T30" fmla="*/ 102 w 137"/>
                  <a:gd name="T31" fmla="*/ 97 h 136"/>
                  <a:gd name="T32" fmla="*/ 106 w 137"/>
                  <a:gd name="T33" fmla="*/ 100 h 136"/>
                  <a:gd name="T34" fmla="*/ 102 w 137"/>
                  <a:gd name="T35" fmla="*/ 39 h 136"/>
                  <a:gd name="T36" fmla="*/ 106 w 137"/>
                  <a:gd name="T37" fmla="*/ 25 h 136"/>
                  <a:gd name="T38" fmla="*/ 68 w 137"/>
                  <a:gd name="T39" fmla="*/ 0 h 136"/>
                  <a:gd name="T40" fmla="*/ 68 w 137"/>
                  <a:gd name="T41" fmla="*/ 5 h 136"/>
                  <a:gd name="T42" fmla="*/ 72 w 137"/>
                  <a:gd name="T43" fmla="*/ 24 h 136"/>
                  <a:gd name="T44" fmla="*/ 68 w 137"/>
                  <a:gd name="T45" fmla="*/ 63 h 136"/>
                  <a:gd name="T46" fmla="*/ 90 w 137"/>
                  <a:gd name="T47" fmla="*/ 42 h 136"/>
                  <a:gd name="T48" fmla="*/ 69 w 137"/>
                  <a:gd name="T49" fmla="*/ 74 h 136"/>
                  <a:gd name="T50" fmla="*/ 68 w 137"/>
                  <a:gd name="T51" fmla="*/ 112 h 136"/>
                  <a:gd name="T52" fmla="*/ 72 w 137"/>
                  <a:gd name="T53" fmla="*/ 131 h 136"/>
                  <a:gd name="T54" fmla="*/ 68 w 137"/>
                  <a:gd name="T55" fmla="*/ 131 h 136"/>
                  <a:gd name="T56" fmla="*/ 68 w 137"/>
                  <a:gd name="T57" fmla="*/ 0 h 136"/>
                  <a:gd name="T58" fmla="*/ 30 w 137"/>
                  <a:gd name="T59" fmla="*/ 25 h 136"/>
                  <a:gd name="T60" fmla="*/ 34 w 137"/>
                  <a:gd name="T61" fmla="*/ 39 h 136"/>
                  <a:gd name="T62" fmla="*/ 30 w 137"/>
                  <a:gd name="T63" fmla="*/ 100 h 136"/>
                  <a:gd name="T64" fmla="*/ 40 w 137"/>
                  <a:gd name="T65" fmla="*/ 102 h 136"/>
                  <a:gd name="T66" fmla="*/ 30 w 137"/>
                  <a:gd name="T67" fmla="*/ 125 h 136"/>
                  <a:gd name="T68" fmla="*/ 68 w 137"/>
                  <a:gd name="T69" fmla="*/ 131 h 136"/>
                  <a:gd name="T70" fmla="*/ 64 w 137"/>
                  <a:gd name="T71" fmla="*/ 112 h 136"/>
                  <a:gd name="T72" fmla="*/ 68 w 137"/>
                  <a:gd name="T73" fmla="*/ 74 h 136"/>
                  <a:gd name="T74" fmla="*/ 57 w 137"/>
                  <a:gd name="T75" fmla="*/ 52 h 136"/>
                  <a:gd name="T76" fmla="*/ 68 w 137"/>
                  <a:gd name="T77" fmla="*/ 63 h 136"/>
                  <a:gd name="T78" fmla="*/ 64 w 137"/>
                  <a:gd name="T79" fmla="*/ 24 h 136"/>
                  <a:gd name="T80" fmla="*/ 64 w 137"/>
                  <a:gd name="T81" fmla="*/ 5 h 136"/>
                  <a:gd name="T82" fmla="*/ 68 w 137"/>
                  <a:gd name="T83" fmla="*/ 0 h 136"/>
                  <a:gd name="T84" fmla="*/ 15 w 137"/>
                  <a:gd name="T85" fmla="*/ 25 h 136"/>
                  <a:gd name="T86" fmla="*/ 24 w 137"/>
                  <a:gd name="T87" fmla="*/ 64 h 136"/>
                  <a:gd name="T88" fmla="*/ 24 w 137"/>
                  <a:gd name="T89" fmla="*/ 72 h 136"/>
                  <a:gd name="T90" fmla="*/ 15 w 137"/>
                  <a:gd name="T91" fmla="*/ 111 h 136"/>
                  <a:gd name="T92" fmla="*/ 30 w 137"/>
                  <a:gd name="T93" fmla="*/ 111 h 136"/>
                  <a:gd name="T94" fmla="*/ 27 w 137"/>
                  <a:gd name="T95" fmla="*/ 115 h 136"/>
                  <a:gd name="T96" fmla="*/ 30 w 137"/>
                  <a:gd name="T97" fmla="*/ 100 h 136"/>
                  <a:gd name="T98" fmla="*/ 21 w 137"/>
                  <a:gd name="T99" fmla="*/ 27 h 136"/>
                  <a:gd name="T100" fmla="*/ 27 w 137"/>
                  <a:gd name="T101" fmla="*/ 21 h 136"/>
                  <a:gd name="T102" fmla="*/ 30 w 137"/>
                  <a:gd name="T103" fmla="*/ 11 h 136"/>
                  <a:gd name="T104" fmla="*/ 0 w 137"/>
                  <a:gd name="T105" fmla="*/ 68 h 136"/>
                  <a:gd name="T106" fmla="*/ 15 w 137"/>
                  <a:gd name="T107" fmla="*/ 72 h 136"/>
                  <a:gd name="T108" fmla="*/ 6 w 137"/>
                  <a:gd name="T109" fmla="*/ 64 h 136"/>
                  <a:gd name="T110" fmla="*/ 15 w 137"/>
                  <a:gd name="T111" fmla="*/ 2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7" h="136">
                    <a:moveTo>
                      <a:pt x="122" y="111"/>
                    </a:moveTo>
                    <a:cubicBezTo>
                      <a:pt x="131" y="99"/>
                      <a:pt x="137" y="84"/>
                      <a:pt x="137" y="68"/>
                    </a:cubicBezTo>
                    <a:cubicBezTo>
                      <a:pt x="137" y="52"/>
                      <a:pt x="131" y="37"/>
                      <a:pt x="122" y="25"/>
                    </a:cubicBezTo>
                    <a:cubicBezTo>
                      <a:pt x="122" y="64"/>
                      <a:pt x="122" y="64"/>
                      <a:pt x="122" y="64"/>
                    </a:cubicBezTo>
                    <a:cubicBezTo>
                      <a:pt x="131" y="64"/>
                      <a:pt x="131" y="64"/>
                      <a:pt x="131" y="64"/>
                    </a:cubicBezTo>
                    <a:cubicBezTo>
                      <a:pt x="131" y="64"/>
                      <a:pt x="131" y="64"/>
                      <a:pt x="131" y="64"/>
                    </a:cubicBezTo>
                    <a:cubicBezTo>
                      <a:pt x="131" y="72"/>
                      <a:pt x="131" y="72"/>
                      <a:pt x="131" y="72"/>
                    </a:cubicBezTo>
                    <a:cubicBezTo>
                      <a:pt x="122" y="72"/>
                      <a:pt x="122" y="72"/>
                      <a:pt x="122" y="72"/>
                    </a:cubicBezTo>
                    <a:lnTo>
                      <a:pt x="122" y="111"/>
                    </a:lnTo>
                    <a:close/>
                    <a:moveTo>
                      <a:pt x="106" y="125"/>
                    </a:moveTo>
                    <a:cubicBezTo>
                      <a:pt x="112" y="121"/>
                      <a:pt x="117" y="116"/>
                      <a:pt x="122" y="111"/>
                    </a:cubicBezTo>
                    <a:cubicBezTo>
                      <a:pt x="122" y="72"/>
                      <a:pt x="122" y="72"/>
                      <a:pt x="122" y="72"/>
                    </a:cubicBezTo>
                    <a:cubicBezTo>
                      <a:pt x="113" y="72"/>
                      <a:pt x="113" y="72"/>
                      <a:pt x="113" y="72"/>
                    </a:cubicBezTo>
                    <a:cubicBezTo>
                      <a:pt x="113" y="64"/>
                      <a:pt x="113" y="64"/>
                      <a:pt x="113" y="64"/>
                    </a:cubicBezTo>
                    <a:cubicBezTo>
                      <a:pt x="122" y="64"/>
                      <a:pt x="122" y="64"/>
                      <a:pt x="122" y="64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7" y="20"/>
                      <a:pt x="112" y="15"/>
                      <a:pt x="106" y="11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15" y="27"/>
                      <a:pt x="115" y="27"/>
                      <a:pt x="115" y="27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06" y="100"/>
                      <a:pt x="106" y="100"/>
                      <a:pt x="106" y="100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10" y="115"/>
                      <a:pt x="110" y="115"/>
                      <a:pt x="110" y="115"/>
                    </a:cubicBezTo>
                    <a:cubicBezTo>
                      <a:pt x="106" y="111"/>
                      <a:pt x="106" y="111"/>
                      <a:pt x="106" y="111"/>
                    </a:cubicBezTo>
                    <a:lnTo>
                      <a:pt x="106" y="125"/>
                    </a:lnTo>
                    <a:close/>
                    <a:moveTo>
                      <a:pt x="68" y="136"/>
                    </a:moveTo>
                    <a:cubicBezTo>
                      <a:pt x="82" y="136"/>
                      <a:pt x="95" y="132"/>
                      <a:pt x="106" y="125"/>
                    </a:cubicBezTo>
                    <a:cubicBezTo>
                      <a:pt x="106" y="111"/>
                      <a:pt x="106" y="111"/>
                      <a:pt x="106" y="111"/>
                    </a:cubicBezTo>
                    <a:cubicBezTo>
                      <a:pt x="97" y="102"/>
                      <a:pt x="97" y="102"/>
                      <a:pt x="97" y="102"/>
                    </a:cubicBezTo>
                    <a:cubicBezTo>
                      <a:pt x="102" y="97"/>
                      <a:pt x="102" y="97"/>
                      <a:pt x="102" y="97"/>
                    </a:cubicBezTo>
                    <a:cubicBezTo>
                      <a:pt x="102" y="97"/>
                      <a:pt x="102" y="97"/>
                      <a:pt x="102" y="97"/>
                    </a:cubicBezTo>
                    <a:cubicBezTo>
                      <a:pt x="106" y="100"/>
                      <a:pt x="106" y="100"/>
                      <a:pt x="106" y="100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02" y="39"/>
                      <a:pt x="102" y="39"/>
                      <a:pt x="102" y="39"/>
                    </a:cubicBezTo>
                    <a:cubicBezTo>
                      <a:pt x="97" y="34"/>
                      <a:pt x="97" y="34"/>
                      <a:pt x="97" y="34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95" y="4"/>
                      <a:pt x="82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90" y="42"/>
                      <a:pt x="90" y="42"/>
                      <a:pt x="90" y="42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72" y="112"/>
                      <a:pt x="72" y="112"/>
                      <a:pt x="72" y="112"/>
                    </a:cubicBezTo>
                    <a:cubicBezTo>
                      <a:pt x="72" y="131"/>
                      <a:pt x="72" y="131"/>
                      <a:pt x="72" y="131"/>
                    </a:cubicBezTo>
                    <a:cubicBezTo>
                      <a:pt x="72" y="131"/>
                      <a:pt x="72" y="131"/>
                      <a:pt x="72" y="131"/>
                    </a:cubicBezTo>
                    <a:cubicBezTo>
                      <a:pt x="68" y="131"/>
                      <a:pt x="68" y="131"/>
                      <a:pt x="68" y="131"/>
                    </a:cubicBezTo>
                    <a:cubicBezTo>
                      <a:pt x="68" y="136"/>
                      <a:pt x="68" y="136"/>
                      <a:pt x="68" y="136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4"/>
                      <a:pt x="30" y="11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34" y="97"/>
                      <a:pt x="34" y="97"/>
                      <a:pt x="34" y="97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30" y="111"/>
                      <a:pt x="30" y="111"/>
                      <a:pt x="30" y="111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41" y="132"/>
                      <a:pt x="54" y="136"/>
                      <a:pt x="68" y="136"/>
                    </a:cubicBezTo>
                    <a:cubicBezTo>
                      <a:pt x="68" y="131"/>
                      <a:pt x="68" y="131"/>
                      <a:pt x="68" y="131"/>
                    </a:cubicBezTo>
                    <a:cubicBezTo>
                      <a:pt x="64" y="131"/>
                      <a:pt x="64" y="131"/>
                      <a:pt x="64" y="131"/>
                    </a:cubicBezTo>
                    <a:cubicBezTo>
                      <a:pt x="64" y="112"/>
                      <a:pt x="64" y="112"/>
                      <a:pt x="64" y="112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8" y="5"/>
                      <a:pt x="68" y="5"/>
                      <a:pt x="68" y="5"/>
                    </a:cubicBezTo>
                    <a:lnTo>
                      <a:pt x="68" y="0"/>
                    </a:lnTo>
                    <a:close/>
                    <a:moveTo>
                      <a:pt x="30" y="11"/>
                    </a:moveTo>
                    <a:cubicBezTo>
                      <a:pt x="25" y="15"/>
                      <a:pt x="19" y="20"/>
                      <a:pt x="15" y="2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19" y="116"/>
                      <a:pt x="25" y="121"/>
                      <a:pt x="30" y="125"/>
                    </a:cubicBezTo>
                    <a:cubicBezTo>
                      <a:pt x="30" y="111"/>
                      <a:pt x="30" y="111"/>
                      <a:pt x="30" y="111"/>
                    </a:cubicBezTo>
                    <a:cubicBezTo>
                      <a:pt x="27" y="115"/>
                      <a:pt x="27" y="115"/>
                      <a:pt x="27" y="115"/>
                    </a:cubicBezTo>
                    <a:cubicBezTo>
                      <a:pt x="27" y="115"/>
                      <a:pt x="27" y="115"/>
                      <a:pt x="27" y="115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30" y="25"/>
                      <a:pt x="30" y="25"/>
                      <a:pt x="30" y="25"/>
                    </a:cubicBezTo>
                    <a:lnTo>
                      <a:pt x="30" y="11"/>
                    </a:lnTo>
                    <a:close/>
                    <a:moveTo>
                      <a:pt x="15" y="25"/>
                    </a:moveTo>
                    <a:cubicBezTo>
                      <a:pt x="6" y="37"/>
                      <a:pt x="0" y="52"/>
                      <a:pt x="0" y="68"/>
                    </a:cubicBezTo>
                    <a:cubicBezTo>
                      <a:pt x="0" y="84"/>
                      <a:pt x="6" y="99"/>
                      <a:pt x="15" y="111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6" y="72"/>
                      <a:pt x="6" y="72"/>
                      <a:pt x="6" y="72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15" y="64"/>
                      <a:pt x="15" y="64"/>
                      <a:pt x="15" y="64"/>
                    </a:cubicBezTo>
                    <a:lnTo>
                      <a:pt x="15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19" name="Freeform 275">
                <a:extLst>
                  <a:ext uri="{FF2B5EF4-FFF2-40B4-BE49-F238E27FC236}">
                    <a16:creationId xmlns:a16="http://schemas.microsoft.com/office/drawing/2014/main" id="{7D62D440-BAAF-42BA-AAB3-141D86ECF924}"/>
                  </a:ext>
                </a:extLst>
              </p:cNvPr>
              <p:cNvSpPr/>
              <p:nvPr/>
            </p:nvSpPr>
            <p:spPr bwMode="auto">
              <a:xfrm>
                <a:off x="-3414713" y="5214938"/>
                <a:ext cx="266700" cy="769938"/>
              </a:xfrm>
              <a:custGeom>
                <a:avLst/>
                <a:gdLst>
                  <a:gd name="T0" fmla="*/ 8 w 71"/>
                  <a:gd name="T1" fmla="*/ 24 h 205"/>
                  <a:gd name="T2" fmla="*/ 1 w 71"/>
                  <a:gd name="T3" fmla="*/ 49 h 205"/>
                  <a:gd name="T4" fmla="*/ 6 w 71"/>
                  <a:gd name="T5" fmla="*/ 71 h 205"/>
                  <a:gd name="T6" fmla="*/ 26 w 71"/>
                  <a:gd name="T7" fmla="*/ 93 h 205"/>
                  <a:gd name="T8" fmla="*/ 26 w 71"/>
                  <a:gd name="T9" fmla="*/ 205 h 205"/>
                  <a:gd name="T10" fmla="*/ 45 w 71"/>
                  <a:gd name="T11" fmla="*/ 205 h 205"/>
                  <a:gd name="T12" fmla="*/ 45 w 71"/>
                  <a:gd name="T13" fmla="*/ 93 h 205"/>
                  <a:gd name="T14" fmla="*/ 65 w 71"/>
                  <a:gd name="T15" fmla="*/ 71 h 205"/>
                  <a:gd name="T16" fmla="*/ 70 w 71"/>
                  <a:gd name="T17" fmla="*/ 49 h 205"/>
                  <a:gd name="T18" fmla="*/ 63 w 71"/>
                  <a:gd name="T19" fmla="*/ 24 h 205"/>
                  <a:gd name="T20" fmla="*/ 47 w 71"/>
                  <a:gd name="T21" fmla="*/ 0 h 205"/>
                  <a:gd name="T22" fmla="*/ 52 w 71"/>
                  <a:gd name="T23" fmla="*/ 48 h 205"/>
                  <a:gd name="T24" fmla="*/ 46 w 71"/>
                  <a:gd name="T25" fmla="*/ 48 h 205"/>
                  <a:gd name="T26" fmla="*/ 41 w 71"/>
                  <a:gd name="T27" fmla="*/ 0 h 205"/>
                  <a:gd name="T28" fmla="*/ 35 w 71"/>
                  <a:gd name="T29" fmla="*/ 0 h 205"/>
                  <a:gd name="T30" fmla="*/ 30 w 71"/>
                  <a:gd name="T31" fmla="*/ 0 h 205"/>
                  <a:gd name="T32" fmla="*/ 25 w 71"/>
                  <a:gd name="T33" fmla="*/ 48 h 205"/>
                  <a:gd name="T34" fmla="*/ 19 w 71"/>
                  <a:gd name="T35" fmla="*/ 48 h 205"/>
                  <a:gd name="T36" fmla="*/ 24 w 71"/>
                  <a:gd name="T37" fmla="*/ 0 h 205"/>
                  <a:gd name="T38" fmla="*/ 8 w 71"/>
                  <a:gd name="T39" fmla="*/ 2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1" h="205">
                    <a:moveTo>
                      <a:pt x="8" y="24"/>
                    </a:moveTo>
                    <a:cubicBezTo>
                      <a:pt x="5" y="32"/>
                      <a:pt x="2" y="40"/>
                      <a:pt x="1" y="49"/>
                    </a:cubicBezTo>
                    <a:cubicBezTo>
                      <a:pt x="0" y="57"/>
                      <a:pt x="2" y="63"/>
                      <a:pt x="6" y="71"/>
                    </a:cubicBezTo>
                    <a:cubicBezTo>
                      <a:pt x="10" y="78"/>
                      <a:pt x="17" y="88"/>
                      <a:pt x="26" y="93"/>
                    </a:cubicBezTo>
                    <a:cubicBezTo>
                      <a:pt x="26" y="205"/>
                      <a:pt x="26" y="205"/>
                      <a:pt x="26" y="205"/>
                    </a:cubicBezTo>
                    <a:cubicBezTo>
                      <a:pt x="45" y="205"/>
                      <a:pt x="45" y="205"/>
                      <a:pt x="45" y="205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54" y="88"/>
                      <a:pt x="61" y="78"/>
                      <a:pt x="65" y="71"/>
                    </a:cubicBezTo>
                    <a:cubicBezTo>
                      <a:pt x="69" y="63"/>
                      <a:pt x="71" y="57"/>
                      <a:pt x="70" y="49"/>
                    </a:cubicBezTo>
                    <a:cubicBezTo>
                      <a:pt x="69" y="40"/>
                      <a:pt x="66" y="32"/>
                      <a:pt x="63" y="24"/>
                    </a:cubicBezTo>
                    <a:cubicBezTo>
                      <a:pt x="60" y="17"/>
                      <a:pt x="56" y="1"/>
                      <a:pt x="47" y="0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1"/>
                      <a:pt x="11" y="17"/>
                      <a:pt x="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0" name="Freeform 276">
                <a:extLst>
                  <a:ext uri="{FF2B5EF4-FFF2-40B4-BE49-F238E27FC236}">
                    <a16:creationId xmlns:a16="http://schemas.microsoft.com/office/drawing/2014/main" id="{FEC017FA-DAC1-43BA-988F-939356987B7F}"/>
                  </a:ext>
                </a:extLst>
              </p:cNvPr>
              <p:cNvSpPr/>
              <p:nvPr/>
            </p:nvSpPr>
            <p:spPr bwMode="auto">
              <a:xfrm>
                <a:off x="-3028950" y="5214938"/>
                <a:ext cx="173037" cy="769938"/>
              </a:xfrm>
              <a:custGeom>
                <a:avLst/>
                <a:gdLst>
                  <a:gd name="T0" fmla="*/ 0 w 46"/>
                  <a:gd name="T1" fmla="*/ 57 h 205"/>
                  <a:gd name="T2" fmla="*/ 26 w 46"/>
                  <a:gd name="T3" fmla="*/ 114 h 205"/>
                  <a:gd name="T4" fmla="*/ 26 w 46"/>
                  <a:gd name="T5" fmla="*/ 205 h 205"/>
                  <a:gd name="T6" fmla="*/ 46 w 46"/>
                  <a:gd name="T7" fmla="*/ 205 h 205"/>
                  <a:gd name="T8" fmla="*/ 46 w 46"/>
                  <a:gd name="T9" fmla="*/ 0 h 205"/>
                  <a:gd name="T10" fmla="*/ 26 w 46"/>
                  <a:gd name="T11" fmla="*/ 0 h 205"/>
                  <a:gd name="T12" fmla="*/ 0 w 46"/>
                  <a:gd name="T13" fmla="*/ 5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05">
                    <a:moveTo>
                      <a:pt x="0" y="57"/>
                    </a:moveTo>
                    <a:cubicBezTo>
                      <a:pt x="0" y="108"/>
                      <a:pt x="21" y="114"/>
                      <a:pt x="26" y="114"/>
                    </a:cubicBezTo>
                    <a:cubicBezTo>
                      <a:pt x="26" y="205"/>
                      <a:pt x="26" y="205"/>
                      <a:pt x="26" y="205"/>
                    </a:cubicBezTo>
                    <a:cubicBezTo>
                      <a:pt x="46" y="205"/>
                      <a:pt x="46" y="205"/>
                      <a:pt x="46" y="20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0" y="0"/>
                      <a:pt x="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1" name="Oval 277">
                <a:extLst>
                  <a:ext uri="{FF2B5EF4-FFF2-40B4-BE49-F238E27FC236}">
                    <a16:creationId xmlns:a16="http://schemas.microsoft.com/office/drawing/2014/main" id="{5B1C0B40-1BFA-4AFF-8853-AE27E1085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83050" y="7588250"/>
                <a:ext cx="55562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2" name="Oval 278">
                <a:extLst>
                  <a:ext uri="{FF2B5EF4-FFF2-40B4-BE49-F238E27FC236}">
                    <a16:creationId xmlns:a16="http://schemas.microsoft.com/office/drawing/2014/main" id="{B8438C23-2DB6-4B09-98D7-67CCED63B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27488" y="7531100"/>
                <a:ext cx="46037" cy="41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3" name="Oval 279">
                <a:extLst>
                  <a:ext uri="{FF2B5EF4-FFF2-40B4-BE49-F238E27FC236}">
                    <a16:creationId xmlns:a16="http://schemas.microsoft.com/office/drawing/2014/main" id="{CD733835-8872-4912-BDD6-8FE73CB24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1938" y="7453313"/>
                <a:ext cx="33337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" name="Oval 280">
                <a:extLst>
                  <a:ext uri="{FF2B5EF4-FFF2-40B4-BE49-F238E27FC236}">
                    <a16:creationId xmlns:a16="http://schemas.microsoft.com/office/drawing/2014/main" id="{C2A2730D-DC06-4E99-BB4C-7CF6F1EE1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83050" y="7324725"/>
                <a:ext cx="55562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" name="Freeform 281">
                <a:extLst>
                  <a:ext uri="{FF2B5EF4-FFF2-40B4-BE49-F238E27FC236}">
                    <a16:creationId xmlns:a16="http://schemas.microsoft.com/office/drawing/2014/main" id="{B9598B79-BB08-4A4F-87FA-7A5149B01F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162425" y="7070725"/>
                <a:ext cx="285750" cy="641350"/>
              </a:xfrm>
              <a:custGeom>
                <a:avLst/>
                <a:gdLst>
                  <a:gd name="T0" fmla="*/ 41 w 76"/>
                  <a:gd name="T1" fmla="*/ 9 h 171"/>
                  <a:gd name="T2" fmla="*/ 40 w 76"/>
                  <a:gd name="T3" fmla="*/ 15 h 171"/>
                  <a:gd name="T4" fmla="*/ 40 w 76"/>
                  <a:gd name="T5" fmla="*/ 26 h 171"/>
                  <a:gd name="T6" fmla="*/ 36 w 76"/>
                  <a:gd name="T7" fmla="*/ 26 h 171"/>
                  <a:gd name="T8" fmla="*/ 36 w 76"/>
                  <a:gd name="T9" fmla="*/ 56 h 171"/>
                  <a:gd name="T10" fmla="*/ 40 w 76"/>
                  <a:gd name="T11" fmla="*/ 56 h 171"/>
                  <a:gd name="T12" fmla="*/ 40 w 76"/>
                  <a:gd name="T13" fmla="*/ 79 h 171"/>
                  <a:gd name="T14" fmla="*/ 40 w 76"/>
                  <a:gd name="T15" fmla="*/ 89 h 171"/>
                  <a:gd name="T16" fmla="*/ 46 w 76"/>
                  <a:gd name="T17" fmla="*/ 96 h 171"/>
                  <a:gd name="T18" fmla="*/ 48 w 76"/>
                  <a:gd name="T19" fmla="*/ 96 h 171"/>
                  <a:gd name="T20" fmla="*/ 53 w 76"/>
                  <a:gd name="T21" fmla="*/ 89 h 171"/>
                  <a:gd name="T22" fmla="*/ 53 w 76"/>
                  <a:gd name="T23" fmla="*/ 56 h 171"/>
                  <a:gd name="T24" fmla="*/ 58 w 76"/>
                  <a:gd name="T25" fmla="*/ 56 h 171"/>
                  <a:gd name="T26" fmla="*/ 58 w 76"/>
                  <a:gd name="T27" fmla="*/ 56 h 171"/>
                  <a:gd name="T28" fmla="*/ 58 w 76"/>
                  <a:gd name="T29" fmla="*/ 156 h 171"/>
                  <a:gd name="T30" fmla="*/ 36 w 76"/>
                  <a:gd name="T31" fmla="*/ 156 h 171"/>
                  <a:gd name="T32" fmla="*/ 36 w 76"/>
                  <a:gd name="T33" fmla="*/ 171 h 171"/>
                  <a:gd name="T34" fmla="*/ 72 w 76"/>
                  <a:gd name="T35" fmla="*/ 171 h 171"/>
                  <a:gd name="T36" fmla="*/ 72 w 76"/>
                  <a:gd name="T37" fmla="*/ 26 h 171"/>
                  <a:gd name="T38" fmla="*/ 53 w 76"/>
                  <a:gd name="T39" fmla="*/ 26 h 171"/>
                  <a:gd name="T40" fmla="*/ 53 w 76"/>
                  <a:gd name="T41" fmla="*/ 18 h 171"/>
                  <a:gd name="T42" fmla="*/ 70 w 76"/>
                  <a:gd name="T43" fmla="*/ 14 h 171"/>
                  <a:gd name="T44" fmla="*/ 75 w 76"/>
                  <a:gd name="T45" fmla="*/ 6 h 171"/>
                  <a:gd name="T46" fmla="*/ 67 w 76"/>
                  <a:gd name="T47" fmla="*/ 1 h 171"/>
                  <a:gd name="T48" fmla="*/ 46 w 76"/>
                  <a:gd name="T49" fmla="*/ 6 h 171"/>
                  <a:gd name="T50" fmla="*/ 41 w 76"/>
                  <a:gd name="T51" fmla="*/ 9 h 171"/>
                  <a:gd name="T52" fmla="*/ 36 w 76"/>
                  <a:gd name="T53" fmla="*/ 26 h 171"/>
                  <a:gd name="T54" fmla="*/ 0 w 76"/>
                  <a:gd name="T55" fmla="*/ 26 h 171"/>
                  <a:gd name="T56" fmla="*/ 0 w 76"/>
                  <a:gd name="T57" fmla="*/ 171 h 171"/>
                  <a:gd name="T58" fmla="*/ 36 w 76"/>
                  <a:gd name="T59" fmla="*/ 171 h 171"/>
                  <a:gd name="T60" fmla="*/ 36 w 76"/>
                  <a:gd name="T61" fmla="*/ 156 h 171"/>
                  <a:gd name="T62" fmla="*/ 15 w 76"/>
                  <a:gd name="T63" fmla="*/ 156 h 171"/>
                  <a:gd name="T64" fmla="*/ 15 w 76"/>
                  <a:gd name="T65" fmla="*/ 56 h 171"/>
                  <a:gd name="T66" fmla="*/ 36 w 76"/>
                  <a:gd name="T67" fmla="*/ 56 h 171"/>
                  <a:gd name="T68" fmla="*/ 36 w 76"/>
                  <a:gd name="T69" fmla="*/ 2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6" h="171">
                    <a:moveTo>
                      <a:pt x="41" y="9"/>
                    </a:moveTo>
                    <a:cubicBezTo>
                      <a:pt x="40" y="10"/>
                      <a:pt x="40" y="13"/>
                      <a:pt x="40" y="15"/>
                    </a:cubicBezTo>
                    <a:cubicBezTo>
                      <a:pt x="40" y="15"/>
                      <a:pt x="40" y="19"/>
                      <a:pt x="40" y="26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0" y="68"/>
                      <a:pt x="40" y="78"/>
                      <a:pt x="40" y="79"/>
                    </a:cubicBezTo>
                    <a:cubicBezTo>
                      <a:pt x="40" y="81"/>
                      <a:pt x="40" y="89"/>
                      <a:pt x="40" y="89"/>
                    </a:cubicBezTo>
                    <a:cubicBezTo>
                      <a:pt x="40" y="93"/>
                      <a:pt x="42" y="96"/>
                      <a:pt x="46" y="96"/>
                    </a:cubicBezTo>
                    <a:cubicBezTo>
                      <a:pt x="47" y="96"/>
                      <a:pt x="47" y="96"/>
                      <a:pt x="48" y="96"/>
                    </a:cubicBezTo>
                    <a:cubicBezTo>
                      <a:pt x="51" y="95"/>
                      <a:pt x="53" y="92"/>
                      <a:pt x="53" y="89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156"/>
                      <a:pt x="58" y="156"/>
                      <a:pt x="58" y="156"/>
                    </a:cubicBezTo>
                    <a:cubicBezTo>
                      <a:pt x="36" y="156"/>
                      <a:pt x="36" y="156"/>
                      <a:pt x="36" y="156"/>
                    </a:cubicBezTo>
                    <a:cubicBezTo>
                      <a:pt x="36" y="171"/>
                      <a:pt x="36" y="171"/>
                      <a:pt x="36" y="171"/>
                    </a:cubicBezTo>
                    <a:cubicBezTo>
                      <a:pt x="72" y="171"/>
                      <a:pt x="72" y="171"/>
                      <a:pt x="72" y="171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4" y="13"/>
                      <a:pt x="76" y="10"/>
                      <a:pt x="75" y="6"/>
                    </a:cubicBezTo>
                    <a:cubicBezTo>
                      <a:pt x="75" y="3"/>
                      <a:pt x="71" y="0"/>
                      <a:pt x="67" y="1"/>
                    </a:cubicBezTo>
                    <a:cubicBezTo>
                      <a:pt x="66" y="1"/>
                      <a:pt x="48" y="5"/>
                      <a:pt x="46" y="6"/>
                    </a:cubicBezTo>
                    <a:cubicBezTo>
                      <a:pt x="44" y="6"/>
                      <a:pt x="42" y="7"/>
                      <a:pt x="41" y="9"/>
                    </a:cubicBezTo>
                    <a:close/>
                    <a:moveTo>
                      <a:pt x="36" y="26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36" y="171"/>
                      <a:pt x="36" y="171"/>
                      <a:pt x="36" y="171"/>
                    </a:cubicBezTo>
                    <a:cubicBezTo>
                      <a:pt x="36" y="156"/>
                      <a:pt x="36" y="156"/>
                      <a:pt x="36" y="156"/>
                    </a:cubicBezTo>
                    <a:cubicBezTo>
                      <a:pt x="15" y="156"/>
                      <a:pt x="15" y="156"/>
                      <a:pt x="15" y="1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36" y="56"/>
                      <a:pt x="36" y="56"/>
                      <a:pt x="36" y="56"/>
                    </a:cubicBezTo>
                    <a:lnTo>
                      <a:pt x="3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6" name="Freeform 282">
                <a:extLst>
                  <a:ext uri="{FF2B5EF4-FFF2-40B4-BE49-F238E27FC236}">
                    <a16:creationId xmlns:a16="http://schemas.microsoft.com/office/drawing/2014/main" id="{0B4363EB-EBCB-41E1-BFA4-B74CD526BB6F}"/>
                  </a:ext>
                </a:extLst>
              </p:cNvPr>
              <p:cNvSpPr/>
              <p:nvPr/>
            </p:nvSpPr>
            <p:spPr bwMode="auto">
              <a:xfrm>
                <a:off x="-1938338" y="4310063"/>
                <a:ext cx="311150" cy="187325"/>
              </a:xfrm>
              <a:custGeom>
                <a:avLst/>
                <a:gdLst>
                  <a:gd name="T0" fmla="*/ 196 w 196"/>
                  <a:gd name="T1" fmla="*/ 0 h 118"/>
                  <a:gd name="T2" fmla="*/ 14 w 196"/>
                  <a:gd name="T3" fmla="*/ 0 h 118"/>
                  <a:gd name="T4" fmla="*/ 14 w 196"/>
                  <a:gd name="T5" fmla="*/ 36 h 118"/>
                  <a:gd name="T6" fmla="*/ 0 w 196"/>
                  <a:gd name="T7" fmla="*/ 36 h 118"/>
                  <a:gd name="T8" fmla="*/ 0 w 196"/>
                  <a:gd name="T9" fmla="*/ 85 h 118"/>
                  <a:gd name="T10" fmla="*/ 14 w 196"/>
                  <a:gd name="T11" fmla="*/ 85 h 118"/>
                  <a:gd name="T12" fmla="*/ 14 w 196"/>
                  <a:gd name="T13" fmla="*/ 118 h 118"/>
                  <a:gd name="T14" fmla="*/ 196 w 196"/>
                  <a:gd name="T15" fmla="*/ 118 h 118"/>
                  <a:gd name="T16" fmla="*/ 196 w 196"/>
                  <a:gd name="T1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118">
                    <a:moveTo>
                      <a:pt x="196" y="0"/>
                    </a:moveTo>
                    <a:lnTo>
                      <a:pt x="14" y="0"/>
                    </a:lnTo>
                    <a:lnTo>
                      <a:pt x="14" y="36"/>
                    </a:lnTo>
                    <a:lnTo>
                      <a:pt x="0" y="36"/>
                    </a:lnTo>
                    <a:lnTo>
                      <a:pt x="0" y="85"/>
                    </a:lnTo>
                    <a:lnTo>
                      <a:pt x="14" y="85"/>
                    </a:lnTo>
                    <a:lnTo>
                      <a:pt x="14" y="118"/>
                    </a:lnTo>
                    <a:lnTo>
                      <a:pt x="196" y="118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7" name="Rectangle 283">
                <a:extLst>
                  <a:ext uri="{FF2B5EF4-FFF2-40B4-BE49-F238E27FC236}">
                    <a16:creationId xmlns:a16="http://schemas.microsoft.com/office/drawing/2014/main" id="{338C574B-B73F-442E-8DD4-FA06F87BC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190750" y="4227512"/>
                <a:ext cx="49212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8" name="Oval 284">
                <a:extLst>
                  <a:ext uri="{FF2B5EF4-FFF2-40B4-BE49-F238E27FC236}">
                    <a16:creationId xmlns:a16="http://schemas.microsoft.com/office/drawing/2014/main" id="{DFD9D040-C214-4525-A9B1-032134C95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133600" y="4343400"/>
                <a:ext cx="96837" cy="1016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9" name="Freeform 285">
                <a:extLst>
                  <a:ext uri="{FF2B5EF4-FFF2-40B4-BE49-F238E27FC236}">
                    <a16:creationId xmlns:a16="http://schemas.microsoft.com/office/drawing/2014/main" id="{9D1FA149-10E3-490F-9028-2F184BC0DA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220913" y="4268787"/>
                <a:ext cx="263525" cy="506413"/>
              </a:xfrm>
              <a:custGeom>
                <a:avLst/>
                <a:gdLst>
                  <a:gd name="T0" fmla="*/ 36 w 70"/>
                  <a:gd name="T1" fmla="*/ 135 h 135"/>
                  <a:gd name="T2" fmla="*/ 70 w 70"/>
                  <a:gd name="T3" fmla="*/ 135 h 135"/>
                  <a:gd name="T4" fmla="*/ 70 w 70"/>
                  <a:gd name="T5" fmla="*/ 47 h 135"/>
                  <a:gd name="T6" fmla="*/ 70 w 70"/>
                  <a:gd name="T7" fmla="*/ 26 h 135"/>
                  <a:gd name="T8" fmla="*/ 70 w 70"/>
                  <a:gd name="T9" fmla="*/ 0 h 135"/>
                  <a:gd name="T10" fmla="*/ 36 w 70"/>
                  <a:gd name="T11" fmla="*/ 0 h 135"/>
                  <a:gd name="T12" fmla="*/ 36 w 70"/>
                  <a:gd name="T13" fmla="*/ 7 h 135"/>
                  <a:gd name="T14" fmla="*/ 36 w 70"/>
                  <a:gd name="T15" fmla="*/ 7 h 135"/>
                  <a:gd name="T16" fmla="*/ 62 w 70"/>
                  <a:gd name="T17" fmla="*/ 34 h 135"/>
                  <a:gd name="T18" fmla="*/ 36 w 70"/>
                  <a:gd name="T19" fmla="*/ 60 h 135"/>
                  <a:gd name="T20" fmla="*/ 36 w 70"/>
                  <a:gd name="T21" fmla="*/ 135 h 135"/>
                  <a:gd name="T22" fmla="*/ 0 w 70"/>
                  <a:gd name="T23" fmla="*/ 135 h 135"/>
                  <a:gd name="T24" fmla="*/ 36 w 70"/>
                  <a:gd name="T25" fmla="*/ 135 h 135"/>
                  <a:gd name="T26" fmla="*/ 36 w 70"/>
                  <a:gd name="T27" fmla="*/ 60 h 135"/>
                  <a:gd name="T28" fmla="*/ 9 w 70"/>
                  <a:gd name="T29" fmla="*/ 34 h 135"/>
                  <a:gd name="T30" fmla="*/ 36 w 70"/>
                  <a:gd name="T31" fmla="*/ 7 h 135"/>
                  <a:gd name="T32" fmla="*/ 36 w 70"/>
                  <a:gd name="T33" fmla="*/ 0 h 135"/>
                  <a:gd name="T34" fmla="*/ 0 w 70"/>
                  <a:gd name="T35" fmla="*/ 0 h 135"/>
                  <a:gd name="T36" fmla="*/ 0 w 70"/>
                  <a:gd name="T37" fmla="*/ 135 h 135"/>
                  <a:gd name="T38" fmla="*/ 36 w 70"/>
                  <a:gd name="T39" fmla="*/ 7 h 135"/>
                  <a:gd name="T40" fmla="*/ 36 w 70"/>
                  <a:gd name="T41" fmla="*/ 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35">
                    <a:moveTo>
                      <a:pt x="36" y="135"/>
                    </a:moveTo>
                    <a:cubicBezTo>
                      <a:pt x="70" y="135"/>
                      <a:pt x="70" y="135"/>
                      <a:pt x="70" y="135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51" y="7"/>
                      <a:pt x="62" y="19"/>
                      <a:pt x="62" y="34"/>
                    </a:cubicBezTo>
                    <a:cubicBezTo>
                      <a:pt x="62" y="48"/>
                      <a:pt x="51" y="60"/>
                      <a:pt x="36" y="60"/>
                    </a:cubicBezTo>
                    <a:lnTo>
                      <a:pt x="36" y="135"/>
                    </a:lnTo>
                    <a:close/>
                    <a:moveTo>
                      <a:pt x="0" y="135"/>
                    </a:moveTo>
                    <a:cubicBezTo>
                      <a:pt x="36" y="135"/>
                      <a:pt x="36" y="135"/>
                      <a:pt x="36" y="135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21" y="60"/>
                      <a:pt x="9" y="48"/>
                      <a:pt x="9" y="34"/>
                    </a:cubicBezTo>
                    <a:cubicBezTo>
                      <a:pt x="9" y="19"/>
                      <a:pt x="21" y="7"/>
                      <a:pt x="36" y="7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lose/>
                    <a:moveTo>
                      <a:pt x="36" y="7"/>
                    </a:moveTo>
                    <a:cubicBezTo>
                      <a:pt x="36" y="7"/>
                      <a:pt x="36" y="7"/>
                      <a:pt x="36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0" name="Freeform 286">
                <a:extLst>
                  <a:ext uri="{FF2B5EF4-FFF2-40B4-BE49-F238E27FC236}">
                    <a16:creationId xmlns:a16="http://schemas.microsoft.com/office/drawing/2014/main" id="{8D212ED1-70D5-4D41-9694-9E507695B2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286250" y="7899400"/>
                <a:ext cx="511175" cy="511175"/>
              </a:xfrm>
              <a:custGeom>
                <a:avLst/>
                <a:gdLst>
                  <a:gd name="T0" fmla="*/ 68 w 136"/>
                  <a:gd name="T1" fmla="*/ 136 h 136"/>
                  <a:gd name="T2" fmla="*/ 136 w 136"/>
                  <a:gd name="T3" fmla="*/ 68 h 136"/>
                  <a:gd name="T4" fmla="*/ 68 w 136"/>
                  <a:gd name="T5" fmla="*/ 0 h 136"/>
                  <a:gd name="T6" fmla="*/ 68 w 136"/>
                  <a:gd name="T7" fmla="*/ 0 h 136"/>
                  <a:gd name="T8" fmla="*/ 68 w 136"/>
                  <a:gd name="T9" fmla="*/ 48 h 136"/>
                  <a:gd name="T10" fmla="*/ 102 w 136"/>
                  <a:gd name="T11" fmla="*/ 33 h 136"/>
                  <a:gd name="T12" fmla="*/ 81 w 136"/>
                  <a:gd name="T13" fmla="*/ 81 h 136"/>
                  <a:gd name="T14" fmla="*/ 68 w 136"/>
                  <a:gd name="T15" fmla="*/ 87 h 136"/>
                  <a:gd name="T16" fmla="*/ 68 w 136"/>
                  <a:gd name="T17" fmla="*/ 136 h 136"/>
                  <a:gd name="T18" fmla="*/ 68 w 136"/>
                  <a:gd name="T19" fmla="*/ 0 h 136"/>
                  <a:gd name="T20" fmla="*/ 0 w 136"/>
                  <a:gd name="T21" fmla="*/ 68 h 136"/>
                  <a:gd name="T22" fmla="*/ 68 w 136"/>
                  <a:gd name="T23" fmla="*/ 136 h 136"/>
                  <a:gd name="T24" fmla="*/ 68 w 136"/>
                  <a:gd name="T25" fmla="*/ 87 h 136"/>
                  <a:gd name="T26" fmla="*/ 33 w 136"/>
                  <a:gd name="T27" fmla="*/ 103 h 136"/>
                  <a:gd name="T28" fmla="*/ 54 w 136"/>
                  <a:gd name="T29" fmla="*/ 54 h 136"/>
                  <a:gd name="T30" fmla="*/ 54 w 136"/>
                  <a:gd name="T31" fmla="*/ 54 h 136"/>
                  <a:gd name="T32" fmla="*/ 68 w 136"/>
                  <a:gd name="T33" fmla="*/ 48 h 136"/>
                  <a:gd name="T34" fmla="*/ 68 w 136"/>
                  <a:gd name="T35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6" h="136">
                    <a:moveTo>
                      <a:pt x="68" y="136"/>
                    </a:moveTo>
                    <a:cubicBezTo>
                      <a:pt x="105" y="136"/>
                      <a:pt x="136" y="105"/>
                      <a:pt x="136" y="68"/>
                    </a:cubicBezTo>
                    <a:cubicBezTo>
                      <a:pt x="136" y="30"/>
                      <a:pt x="105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102" y="33"/>
                      <a:pt x="102" y="33"/>
                      <a:pt x="102" y="33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136"/>
                      <a:pt x="68" y="136"/>
                      <a:pt x="68" y="136"/>
                    </a:cubicBezTo>
                    <a:close/>
                    <a:moveTo>
                      <a:pt x="68" y="0"/>
                    </a:moveTo>
                    <a:cubicBezTo>
                      <a:pt x="30" y="0"/>
                      <a:pt x="0" y="30"/>
                      <a:pt x="0" y="68"/>
                    </a:cubicBezTo>
                    <a:cubicBezTo>
                      <a:pt x="0" y="105"/>
                      <a:pt x="30" y="136"/>
                      <a:pt x="68" y="136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68" y="48"/>
                      <a:pt x="68" y="48"/>
                      <a:pt x="68" y="48"/>
                    </a:cubicBezTo>
                    <a:lnTo>
                      <a:pt x="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1" name="Oval 287">
                <a:extLst>
                  <a:ext uri="{FF2B5EF4-FFF2-40B4-BE49-F238E27FC236}">
                    <a16:creationId xmlns:a16="http://schemas.microsoft.com/office/drawing/2014/main" id="{83693ACA-741E-4237-AF16-142043B14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0825" y="8121650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2" name="Freeform 288">
                <a:extLst>
                  <a:ext uri="{FF2B5EF4-FFF2-40B4-BE49-F238E27FC236}">
                    <a16:creationId xmlns:a16="http://schemas.microsoft.com/office/drawing/2014/main" id="{2A2F26A4-7376-49FE-9450-06370FDF86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921250" y="2854325"/>
                <a:ext cx="338137" cy="660400"/>
              </a:xfrm>
              <a:custGeom>
                <a:avLst/>
                <a:gdLst>
                  <a:gd name="T0" fmla="*/ 45 w 90"/>
                  <a:gd name="T1" fmla="*/ 176 h 176"/>
                  <a:gd name="T2" fmla="*/ 90 w 90"/>
                  <a:gd name="T3" fmla="*/ 176 h 176"/>
                  <a:gd name="T4" fmla="*/ 90 w 90"/>
                  <a:gd name="T5" fmla="*/ 0 h 176"/>
                  <a:gd name="T6" fmla="*/ 45 w 90"/>
                  <a:gd name="T7" fmla="*/ 0 h 176"/>
                  <a:gd name="T8" fmla="*/ 45 w 90"/>
                  <a:gd name="T9" fmla="*/ 10 h 176"/>
                  <a:gd name="T10" fmla="*/ 82 w 90"/>
                  <a:gd name="T11" fmla="*/ 10 h 176"/>
                  <a:gd name="T12" fmla="*/ 82 w 90"/>
                  <a:gd name="T13" fmla="*/ 44 h 176"/>
                  <a:gd name="T14" fmla="*/ 45 w 90"/>
                  <a:gd name="T15" fmla="*/ 44 h 176"/>
                  <a:gd name="T16" fmla="*/ 45 w 90"/>
                  <a:gd name="T17" fmla="*/ 51 h 176"/>
                  <a:gd name="T18" fmla="*/ 82 w 90"/>
                  <a:gd name="T19" fmla="*/ 51 h 176"/>
                  <a:gd name="T20" fmla="*/ 82 w 90"/>
                  <a:gd name="T21" fmla="*/ 85 h 176"/>
                  <a:gd name="T22" fmla="*/ 45 w 90"/>
                  <a:gd name="T23" fmla="*/ 85 h 176"/>
                  <a:gd name="T24" fmla="*/ 45 w 90"/>
                  <a:gd name="T25" fmla="*/ 99 h 176"/>
                  <a:gd name="T26" fmla="*/ 56 w 90"/>
                  <a:gd name="T27" fmla="*/ 110 h 176"/>
                  <a:gd name="T28" fmla="*/ 45 w 90"/>
                  <a:gd name="T29" fmla="*/ 121 h 176"/>
                  <a:gd name="T30" fmla="*/ 45 w 90"/>
                  <a:gd name="T31" fmla="*/ 138 h 176"/>
                  <a:gd name="T32" fmla="*/ 56 w 90"/>
                  <a:gd name="T33" fmla="*/ 149 h 176"/>
                  <a:gd name="T34" fmla="*/ 45 w 90"/>
                  <a:gd name="T35" fmla="*/ 160 h 176"/>
                  <a:gd name="T36" fmla="*/ 45 w 90"/>
                  <a:gd name="T37" fmla="*/ 176 h 176"/>
                  <a:gd name="T38" fmla="*/ 0 w 90"/>
                  <a:gd name="T39" fmla="*/ 176 h 176"/>
                  <a:gd name="T40" fmla="*/ 45 w 90"/>
                  <a:gd name="T41" fmla="*/ 176 h 176"/>
                  <a:gd name="T42" fmla="*/ 45 w 90"/>
                  <a:gd name="T43" fmla="*/ 160 h 176"/>
                  <a:gd name="T44" fmla="*/ 45 w 90"/>
                  <a:gd name="T45" fmla="*/ 160 h 176"/>
                  <a:gd name="T46" fmla="*/ 45 w 90"/>
                  <a:gd name="T47" fmla="*/ 160 h 176"/>
                  <a:gd name="T48" fmla="*/ 34 w 90"/>
                  <a:gd name="T49" fmla="*/ 149 h 176"/>
                  <a:gd name="T50" fmla="*/ 45 w 90"/>
                  <a:gd name="T51" fmla="*/ 138 h 176"/>
                  <a:gd name="T52" fmla="*/ 45 w 90"/>
                  <a:gd name="T53" fmla="*/ 138 h 176"/>
                  <a:gd name="T54" fmla="*/ 45 w 90"/>
                  <a:gd name="T55" fmla="*/ 121 h 176"/>
                  <a:gd name="T56" fmla="*/ 45 w 90"/>
                  <a:gd name="T57" fmla="*/ 121 h 176"/>
                  <a:gd name="T58" fmla="*/ 45 w 90"/>
                  <a:gd name="T59" fmla="*/ 121 h 176"/>
                  <a:gd name="T60" fmla="*/ 34 w 90"/>
                  <a:gd name="T61" fmla="*/ 110 h 176"/>
                  <a:gd name="T62" fmla="*/ 45 w 90"/>
                  <a:gd name="T63" fmla="*/ 99 h 176"/>
                  <a:gd name="T64" fmla="*/ 45 w 90"/>
                  <a:gd name="T65" fmla="*/ 99 h 176"/>
                  <a:gd name="T66" fmla="*/ 45 w 90"/>
                  <a:gd name="T67" fmla="*/ 85 h 176"/>
                  <a:gd name="T68" fmla="*/ 9 w 90"/>
                  <a:gd name="T69" fmla="*/ 85 h 176"/>
                  <a:gd name="T70" fmla="*/ 9 w 90"/>
                  <a:gd name="T71" fmla="*/ 51 h 176"/>
                  <a:gd name="T72" fmla="*/ 9 w 90"/>
                  <a:gd name="T73" fmla="*/ 51 h 176"/>
                  <a:gd name="T74" fmla="*/ 45 w 90"/>
                  <a:gd name="T75" fmla="*/ 51 h 176"/>
                  <a:gd name="T76" fmla="*/ 45 w 90"/>
                  <a:gd name="T77" fmla="*/ 44 h 176"/>
                  <a:gd name="T78" fmla="*/ 9 w 90"/>
                  <a:gd name="T79" fmla="*/ 44 h 176"/>
                  <a:gd name="T80" fmla="*/ 9 w 90"/>
                  <a:gd name="T81" fmla="*/ 10 h 176"/>
                  <a:gd name="T82" fmla="*/ 9 w 90"/>
                  <a:gd name="T83" fmla="*/ 10 h 176"/>
                  <a:gd name="T84" fmla="*/ 45 w 90"/>
                  <a:gd name="T85" fmla="*/ 10 h 176"/>
                  <a:gd name="T86" fmla="*/ 45 w 90"/>
                  <a:gd name="T87" fmla="*/ 0 h 176"/>
                  <a:gd name="T88" fmla="*/ 0 w 90"/>
                  <a:gd name="T89" fmla="*/ 0 h 176"/>
                  <a:gd name="T90" fmla="*/ 0 w 90"/>
                  <a:gd name="T91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0" h="176">
                    <a:moveTo>
                      <a:pt x="45" y="176"/>
                    </a:moveTo>
                    <a:cubicBezTo>
                      <a:pt x="90" y="176"/>
                      <a:pt x="90" y="176"/>
                      <a:pt x="90" y="176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82" y="10"/>
                      <a:pt x="82" y="10"/>
                      <a:pt x="82" y="10"/>
                    </a:cubicBezTo>
                    <a:cubicBezTo>
                      <a:pt x="82" y="44"/>
                      <a:pt x="82" y="44"/>
                      <a:pt x="82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2" y="85"/>
                      <a:pt x="82" y="85"/>
                      <a:pt x="82" y="8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51" y="99"/>
                      <a:pt x="56" y="104"/>
                      <a:pt x="56" y="110"/>
                    </a:cubicBezTo>
                    <a:cubicBezTo>
                      <a:pt x="56" y="116"/>
                      <a:pt x="51" y="121"/>
                      <a:pt x="45" y="121"/>
                    </a:cubicBezTo>
                    <a:cubicBezTo>
                      <a:pt x="45" y="138"/>
                      <a:pt x="45" y="138"/>
                      <a:pt x="45" y="138"/>
                    </a:cubicBezTo>
                    <a:cubicBezTo>
                      <a:pt x="51" y="138"/>
                      <a:pt x="56" y="143"/>
                      <a:pt x="56" y="149"/>
                    </a:cubicBezTo>
                    <a:cubicBezTo>
                      <a:pt x="56" y="155"/>
                      <a:pt x="51" y="160"/>
                      <a:pt x="45" y="160"/>
                    </a:cubicBezTo>
                    <a:lnTo>
                      <a:pt x="45" y="176"/>
                    </a:lnTo>
                    <a:close/>
                    <a:moveTo>
                      <a:pt x="0" y="176"/>
                    </a:moveTo>
                    <a:cubicBezTo>
                      <a:pt x="45" y="176"/>
                      <a:pt x="45" y="176"/>
                      <a:pt x="45" y="176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39" y="160"/>
                      <a:pt x="34" y="155"/>
                      <a:pt x="34" y="149"/>
                    </a:cubicBezTo>
                    <a:cubicBezTo>
                      <a:pt x="34" y="143"/>
                      <a:pt x="39" y="138"/>
                      <a:pt x="45" y="138"/>
                    </a:cubicBezTo>
                    <a:cubicBezTo>
                      <a:pt x="45" y="138"/>
                      <a:pt x="45" y="138"/>
                      <a:pt x="45" y="138"/>
                    </a:cubicBezTo>
                    <a:cubicBezTo>
                      <a:pt x="45" y="121"/>
                      <a:pt x="45" y="121"/>
                      <a:pt x="45" y="121"/>
                    </a:cubicBezTo>
                    <a:cubicBezTo>
                      <a:pt x="45" y="121"/>
                      <a:pt x="45" y="121"/>
                      <a:pt x="45" y="121"/>
                    </a:cubicBezTo>
                    <a:cubicBezTo>
                      <a:pt x="45" y="121"/>
                      <a:pt x="45" y="121"/>
                      <a:pt x="45" y="121"/>
                    </a:cubicBezTo>
                    <a:cubicBezTo>
                      <a:pt x="39" y="121"/>
                      <a:pt x="34" y="116"/>
                      <a:pt x="34" y="110"/>
                    </a:cubicBezTo>
                    <a:cubicBezTo>
                      <a:pt x="34" y="104"/>
                      <a:pt x="39" y="99"/>
                      <a:pt x="45" y="99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3" name="Freeform 289">
                <a:extLst>
                  <a:ext uri="{FF2B5EF4-FFF2-40B4-BE49-F238E27FC236}">
                    <a16:creationId xmlns:a16="http://schemas.microsoft.com/office/drawing/2014/main" id="{44888C1E-0929-40E4-9E20-6DF0D2D633C4}"/>
                  </a:ext>
                </a:extLst>
              </p:cNvPr>
              <p:cNvSpPr/>
              <p:nvPr/>
            </p:nvSpPr>
            <p:spPr bwMode="auto">
              <a:xfrm>
                <a:off x="-4556125" y="2854325"/>
                <a:ext cx="141287" cy="660400"/>
              </a:xfrm>
              <a:custGeom>
                <a:avLst/>
                <a:gdLst>
                  <a:gd name="T0" fmla="*/ 89 w 89"/>
                  <a:gd name="T1" fmla="*/ 392 h 416"/>
                  <a:gd name="T2" fmla="*/ 89 w 89"/>
                  <a:gd name="T3" fmla="*/ 70 h 416"/>
                  <a:gd name="T4" fmla="*/ 0 w 89"/>
                  <a:gd name="T5" fmla="*/ 0 h 416"/>
                  <a:gd name="T6" fmla="*/ 0 w 89"/>
                  <a:gd name="T7" fmla="*/ 416 h 416"/>
                  <a:gd name="T8" fmla="*/ 89 w 89"/>
                  <a:gd name="T9" fmla="*/ 392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16">
                    <a:moveTo>
                      <a:pt x="89" y="392"/>
                    </a:moveTo>
                    <a:lnTo>
                      <a:pt x="89" y="70"/>
                    </a:lnTo>
                    <a:lnTo>
                      <a:pt x="0" y="0"/>
                    </a:lnTo>
                    <a:lnTo>
                      <a:pt x="0" y="416"/>
                    </a:lnTo>
                    <a:lnTo>
                      <a:pt x="89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4" name="Rectangle 290">
                <a:extLst>
                  <a:ext uri="{FF2B5EF4-FFF2-40B4-BE49-F238E27FC236}">
                    <a16:creationId xmlns:a16="http://schemas.microsoft.com/office/drawing/2014/main" id="{8C3E7A93-67E3-4F76-8B71-3861067C0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868863" y="2909887"/>
                <a:ext cx="236537" cy="904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5" name="Rectangle 291">
                <a:extLst>
                  <a:ext uri="{FF2B5EF4-FFF2-40B4-BE49-F238E27FC236}">
                    <a16:creationId xmlns:a16="http://schemas.microsoft.com/office/drawing/2014/main" id="{6A07CEE4-CA2B-4096-A92C-7319B7FD4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868863" y="3063875"/>
                <a:ext cx="236537" cy="904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6" name="Freeform 292">
                <a:extLst>
                  <a:ext uri="{FF2B5EF4-FFF2-40B4-BE49-F238E27FC236}">
                    <a16:creationId xmlns:a16="http://schemas.microsoft.com/office/drawing/2014/main" id="{AE6918E0-27C3-41A9-8828-21302E93F9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968625" y="346075"/>
                <a:ext cx="627062" cy="622300"/>
              </a:xfrm>
              <a:custGeom>
                <a:avLst/>
                <a:gdLst>
                  <a:gd name="T0" fmla="*/ 167 w 167"/>
                  <a:gd name="T1" fmla="*/ 0 h 166"/>
                  <a:gd name="T2" fmla="*/ 84 w 167"/>
                  <a:gd name="T3" fmla="*/ 0 h 166"/>
                  <a:gd name="T4" fmla="*/ 84 w 167"/>
                  <a:gd name="T5" fmla="*/ 13 h 166"/>
                  <a:gd name="T6" fmla="*/ 84 w 167"/>
                  <a:gd name="T7" fmla="*/ 13 h 166"/>
                  <a:gd name="T8" fmla="*/ 84 w 167"/>
                  <a:gd name="T9" fmla="*/ 13 h 166"/>
                  <a:gd name="T10" fmla="*/ 97 w 167"/>
                  <a:gd name="T11" fmla="*/ 26 h 166"/>
                  <a:gd name="T12" fmla="*/ 84 w 167"/>
                  <a:gd name="T13" fmla="*/ 39 h 166"/>
                  <a:gd name="T14" fmla="*/ 84 w 167"/>
                  <a:gd name="T15" fmla="*/ 39 h 166"/>
                  <a:gd name="T16" fmla="*/ 84 w 167"/>
                  <a:gd name="T17" fmla="*/ 51 h 166"/>
                  <a:gd name="T18" fmla="*/ 106 w 167"/>
                  <a:gd name="T19" fmla="*/ 51 h 166"/>
                  <a:gd name="T20" fmla="*/ 106 w 167"/>
                  <a:gd name="T21" fmla="*/ 63 h 166"/>
                  <a:gd name="T22" fmla="*/ 106 w 167"/>
                  <a:gd name="T23" fmla="*/ 63 h 166"/>
                  <a:gd name="T24" fmla="*/ 91 w 167"/>
                  <a:gd name="T25" fmla="*/ 63 h 166"/>
                  <a:gd name="T26" fmla="*/ 91 w 167"/>
                  <a:gd name="T27" fmla="*/ 140 h 166"/>
                  <a:gd name="T28" fmla="*/ 106 w 167"/>
                  <a:gd name="T29" fmla="*/ 140 h 166"/>
                  <a:gd name="T30" fmla="*/ 106 w 167"/>
                  <a:gd name="T31" fmla="*/ 152 h 166"/>
                  <a:gd name="T32" fmla="*/ 84 w 167"/>
                  <a:gd name="T33" fmla="*/ 152 h 166"/>
                  <a:gd name="T34" fmla="*/ 84 w 167"/>
                  <a:gd name="T35" fmla="*/ 166 h 166"/>
                  <a:gd name="T36" fmla="*/ 167 w 167"/>
                  <a:gd name="T37" fmla="*/ 166 h 166"/>
                  <a:gd name="T38" fmla="*/ 167 w 167"/>
                  <a:gd name="T39" fmla="*/ 0 h 166"/>
                  <a:gd name="T40" fmla="*/ 84 w 167"/>
                  <a:gd name="T41" fmla="*/ 0 h 166"/>
                  <a:gd name="T42" fmla="*/ 0 w 167"/>
                  <a:gd name="T43" fmla="*/ 0 h 166"/>
                  <a:gd name="T44" fmla="*/ 0 w 167"/>
                  <a:gd name="T45" fmla="*/ 166 h 166"/>
                  <a:gd name="T46" fmla="*/ 84 w 167"/>
                  <a:gd name="T47" fmla="*/ 166 h 166"/>
                  <a:gd name="T48" fmla="*/ 84 w 167"/>
                  <a:gd name="T49" fmla="*/ 152 h 166"/>
                  <a:gd name="T50" fmla="*/ 62 w 167"/>
                  <a:gd name="T51" fmla="*/ 152 h 166"/>
                  <a:gd name="T52" fmla="*/ 62 w 167"/>
                  <a:gd name="T53" fmla="*/ 140 h 166"/>
                  <a:gd name="T54" fmla="*/ 77 w 167"/>
                  <a:gd name="T55" fmla="*/ 140 h 166"/>
                  <a:gd name="T56" fmla="*/ 77 w 167"/>
                  <a:gd name="T57" fmla="*/ 63 h 166"/>
                  <a:gd name="T58" fmla="*/ 62 w 167"/>
                  <a:gd name="T59" fmla="*/ 63 h 166"/>
                  <a:gd name="T60" fmla="*/ 62 w 167"/>
                  <a:gd name="T61" fmla="*/ 51 h 166"/>
                  <a:gd name="T62" fmla="*/ 84 w 167"/>
                  <a:gd name="T63" fmla="*/ 51 h 166"/>
                  <a:gd name="T64" fmla="*/ 84 w 167"/>
                  <a:gd name="T65" fmla="*/ 39 h 166"/>
                  <a:gd name="T66" fmla="*/ 71 w 167"/>
                  <a:gd name="T67" fmla="*/ 26 h 166"/>
                  <a:gd name="T68" fmla="*/ 84 w 167"/>
                  <a:gd name="T69" fmla="*/ 13 h 166"/>
                  <a:gd name="T70" fmla="*/ 84 w 167"/>
                  <a:gd name="T7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7" h="166">
                    <a:moveTo>
                      <a:pt x="167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92" y="13"/>
                      <a:pt x="97" y="19"/>
                      <a:pt x="97" y="26"/>
                    </a:cubicBezTo>
                    <a:cubicBezTo>
                      <a:pt x="97" y="33"/>
                      <a:pt x="92" y="39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63"/>
                      <a:pt x="106" y="63"/>
                      <a:pt x="106" y="63"/>
                    </a:cubicBezTo>
                    <a:cubicBezTo>
                      <a:pt x="106" y="63"/>
                      <a:pt x="106" y="63"/>
                      <a:pt x="106" y="63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140"/>
                      <a:pt x="91" y="140"/>
                      <a:pt x="91" y="140"/>
                    </a:cubicBezTo>
                    <a:cubicBezTo>
                      <a:pt x="106" y="140"/>
                      <a:pt x="106" y="140"/>
                      <a:pt x="106" y="140"/>
                    </a:cubicBezTo>
                    <a:cubicBezTo>
                      <a:pt x="106" y="152"/>
                      <a:pt x="106" y="152"/>
                      <a:pt x="106" y="152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4" y="166"/>
                      <a:pt x="84" y="166"/>
                      <a:pt x="84" y="166"/>
                    </a:cubicBezTo>
                    <a:cubicBezTo>
                      <a:pt x="167" y="166"/>
                      <a:pt x="167" y="166"/>
                      <a:pt x="167" y="166"/>
                    </a:cubicBezTo>
                    <a:lnTo>
                      <a:pt x="167" y="0"/>
                    </a:lnTo>
                    <a:close/>
                    <a:moveTo>
                      <a:pt x="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84" y="166"/>
                      <a:pt x="84" y="166"/>
                      <a:pt x="84" y="16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62" y="152"/>
                      <a:pt x="62" y="152"/>
                      <a:pt x="62" y="152"/>
                    </a:cubicBezTo>
                    <a:cubicBezTo>
                      <a:pt x="62" y="140"/>
                      <a:pt x="62" y="140"/>
                      <a:pt x="62" y="140"/>
                    </a:cubicBezTo>
                    <a:cubicBezTo>
                      <a:pt x="77" y="140"/>
                      <a:pt x="77" y="140"/>
                      <a:pt x="77" y="140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77" y="39"/>
                      <a:pt x="71" y="33"/>
                      <a:pt x="71" y="26"/>
                    </a:cubicBezTo>
                    <a:cubicBezTo>
                      <a:pt x="71" y="19"/>
                      <a:pt x="77" y="13"/>
                      <a:pt x="84" y="13"/>
                    </a:cubicBez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7" name="Freeform 293">
                <a:extLst>
                  <a:ext uri="{FF2B5EF4-FFF2-40B4-BE49-F238E27FC236}">
                    <a16:creationId xmlns:a16="http://schemas.microsoft.com/office/drawing/2014/main" id="{98D19C67-FE0F-4AF4-8BEB-27AFC597AFB8}"/>
                  </a:ext>
                </a:extLst>
              </p:cNvPr>
              <p:cNvSpPr/>
              <p:nvPr/>
            </p:nvSpPr>
            <p:spPr bwMode="auto">
              <a:xfrm>
                <a:off x="-4448175" y="6721475"/>
                <a:ext cx="508000" cy="119063"/>
              </a:xfrm>
              <a:custGeom>
                <a:avLst/>
                <a:gdLst>
                  <a:gd name="T0" fmla="*/ 291 w 320"/>
                  <a:gd name="T1" fmla="*/ 47 h 75"/>
                  <a:gd name="T2" fmla="*/ 29 w 320"/>
                  <a:gd name="T3" fmla="*/ 47 h 75"/>
                  <a:gd name="T4" fmla="*/ 29 w 320"/>
                  <a:gd name="T5" fmla="*/ 0 h 75"/>
                  <a:gd name="T6" fmla="*/ 0 w 320"/>
                  <a:gd name="T7" fmla="*/ 0 h 75"/>
                  <a:gd name="T8" fmla="*/ 0 w 320"/>
                  <a:gd name="T9" fmla="*/ 75 h 75"/>
                  <a:gd name="T10" fmla="*/ 320 w 320"/>
                  <a:gd name="T11" fmla="*/ 75 h 75"/>
                  <a:gd name="T12" fmla="*/ 320 w 320"/>
                  <a:gd name="T13" fmla="*/ 0 h 75"/>
                  <a:gd name="T14" fmla="*/ 291 w 320"/>
                  <a:gd name="T15" fmla="*/ 0 h 75"/>
                  <a:gd name="T16" fmla="*/ 291 w 320"/>
                  <a:gd name="T17" fmla="*/ 4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75">
                    <a:moveTo>
                      <a:pt x="291" y="47"/>
                    </a:moveTo>
                    <a:lnTo>
                      <a:pt x="29" y="47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75"/>
                    </a:lnTo>
                    <a:lnTo>
                      <a:pt x="320" y="75"/>
                    </a:lnTo>
                    <a:lnTo>
                      <a:pt x="320" y="0"/>
                    </a:lnTo>
                    <a:lnTo>
                      <a:pt x="291" y="0"/>
                    </a:lnTo>
                    <a:lnTo>
                      <a:pt x="29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8" name="Freeform 294">
                <a:extLst>
                  <a:ext uri="{FF2B5EF4-FFF2-40B4-BE49-F238E27FC236}">
                    <a16:creationId xmlns:a16="http://schemas.microsoft.com/office/drawing/2014/main" id="{C57A8FE1-6E4F-4831-B186-29BC1A42F703}"/>
                  </a:ext>
                </a:extLst>
              </p:cNvPr>
              <p:cNvSpPr/>
              <p:nvPr/>
            </p:nvSpPr>
            <p:spPr bwMode="auto">
              <a:xfrm>
                <a:off x="-4376738" y="6361113"/>
                <a:ext cx="376237" cy="401638"/>
              </a:xfrm>
              <a:custGeom>
                <a:avLst/>
                <a:gdLst>
                  <a:gd name="T0" fmla="*/ 40 w 237"/>
                  <a:gd name="T1" fmla="*/ 146 h 253"/>
                  <a:gd name="T2" fmla="*/ 40 w 237"/>
                  <a:gd name="T3" fmla="*/ 253 h 253"/>
                  <a:gd name="T4" fmla="*/ 194 w 237"/>
                  <a:gd name="T5" fmla="*/ 253 h 253"/>
                  <a:gd name="T6" fmla="*/ 194 w 237"/>
                  <a:gd name="T7" fmla="*/ 146 h 253"/>
                  <a:gd name="T8" fmla="*/ 237 w 237"/>
                  <a:gd name="T9" fmla="*/ 146 h 253"/>
                  <a:gd name="T10" fmla="*/ 118 w 237"/>
                  <a:gd name="T11" fmla="*/ 0 h 253"/>
                  <a:gd name="T12" fmla="*/ 0 w 237"/>
                  <a:gd name="T13" fmla="*/ 146 h 253"/>
                  <a:gd name="T14" fmla="*/ 40 w 237"/>
                  <a:gd name="T15" fmla="*/ 146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53">
                    <a:moveTo>
                      <a:pt x="40" y="146"/>
                    </a:moveTo>
                    <a:lnTo>
                      <a:pt x="40" y="253"/>
                    </a:lnTo>
                    <a:lnTo>
                      <a:pt x="194" y="253"/>
                    </a:lnTo>
                    <a:lnTo>
                      <a:pt x="194" y="146"/>
                    </a:lnTo>
                    <a:lnTo>
                      <a:pt x="237" y="146"/>
                    </a:lnTo>
                    <a:lnTo>
                      <a:pt x="118" y="0"/>
                    </a:lnTo>
                    <a:lnTo>
                      <a:pt x="0" y="146"/>
                    </a:lnTo>
                    <a:lnTo>
                      <a:pt x="40" y="1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39" name="Freeform 295">
                <a:extLst>
                  <a:ext uri="{FF2B5EF4-FFF2-40B4-BE49-F238E27FC236}">
                    <a16:creationId xmlns:a16="http://schemas.microsoft.com/office/drawing/2014/main" id="{A4EB7203-FDC5-47F8-80FB-3F607A0AC8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71600" y="2965450"/>
                <a:ext cx="539750" cy="428625"/>
              </a:xfrm>
              <a:custGeom>
                <a:avLst/>
                <a:gdLst>
                  <a:gd name="T0" fmla="*/ 129 w 144"/>
                  <a:gd name="T1" fmla="*/ 25 h 114"/>
                  <a:gd name="T2" fmla="*/ 116 w 144"/>
                  <a:gd name="T3" fmla="*/ 26 h 114"/>
                  <a:gd name="T4" fmla="*/ 116 w 144"/>
                  <a:gd name="T5" fmla="*/ 32 h 114"/>
                  <a:gd name="T6" fmla="*/ 131 w 144"/>
                  <a:gd name="T7" fmla="*/ 64 h 114"/>
                  <a:gd name="T8" fmla="*/ 131 w 144"/>
                  <a:gd name="T9" fmla="*/ 79 h 114"/>
                  <a:gd name="T10" fmla="*/ 116 w 144"/>
                  <a:gd name="T11" fmla="*/ 114 h 114"/>
                  <a:gd name="T12" fmla="*/ 144 w 144"/>
                  <a:gd name="T13" fmla="*/ 107 h 114"/>
                  <a:gd name="T14" fmla="*/ 144 w 144"/>
                  <a:gd name="T15" fmla="*/ 41 h 114"/>
                  <a:gd name="T16" fmla="*/ 116 w 144"/>
                  <a:gd name="T17" fmla="*/ 0 h 114"/>
                  <a:gd name="T18" fmla="*/ 72 w 144"/>
                  <a:gd name="T19" fmla="*/ 9 h 114"/>
                  <a:gd name="T20" fmla="*/ 116 w 144"/>
                  <a:gd name="T21" fmla="*/ 26 h 114"/>
                  <a:gd name="T22" fmla="*/ 72 w 144"/>
                  <a:gd name="T23" fmla="*/ 91 h 114"/>
                  <a:gd name="T24" fmla="*/ 110 w 144"/>
                  <a:gd name="T25" fmla="*/ 107 h 114"/>
                  <a:gd name="T26" fmla="*/ 116 w 144"/>
                  <a:gd name="T27" fmla="*/ 114 h 114"/>
                  <a:gd name="T28" fmla="*/ 102 w 144"/>
                  <a:gd name="T29" fmla="*/ 79 h 114"/>
                  <a:gd name="T30" fmla="*/ 116 w 144"/>
                  <a:gd name="T31" fmla="*/ 64 h 114"/>
                  <a:gd name="T32" fmla="*/ 72 w 144"/>
                  <a:gd name="T33" fmla="*/ 32 h 114"/>
                  <a:gd name="T34" fmla="*/ 72 w 144"/>
                  <a:gd name="T35" fmla="*/ 0 h 114"/>
                  <a:gd name="T36" fmla="*/ 27 w 144"/>
                  <a:gd name="T37" fmla="*/ 1 h 114"/>
                  <a:gd name="T38" fmla="*/ 36 w 144"/>
                  <a:gd name="T39" fmla="*/ 9 h 114"/>
                  <a:gd name="T40" fmla="*/ 72 w 144"/>
                  <a:gd name="T41" fmla="*/ 9 h 114"/>
                  <a:gd name="T42" fmla="*/ 27 w 144"/>
                  <a:gd name="T43" fmla="*/ 114 h 114"/>
                  <a:gd name="T44" fmla="*/ 34 w 144"/>
                  <a:gd name="T45" fmla="*/ 107 h 114"/>
                  <a:gd name="T46" fmla="*/ 72 w 144"/>
                  <a:gd name="T47" fmla="*/ 91 h 114"/>
                  <a:gd name="T48" fmla="*/ 27 w 144"/>
                  <a:gd name="T49" fmla="*/ 32 h 114"/>
                  <a:gd name="T50" fmla="*/ 42 w 144"/>
                  <a:gd name="T51" fmla="*/ 64 h 114"/>
                  <a:gd name="T52" fmla="*/ 42 w 144"/>
                  <a:gd name="T53" fmla="*/ 79 h 114"/>
                  <a:gd name="T54" fmla="*/ 27 w 144"/>
                  <a:gd name="T55" fmla="*/ 114 h 114"/>
                  <a:gd name="T56" fmla="*/ 14 w 144"/>
                  <a:gd name="T57" fmla="*/ 25 h 114"/>
                  <a:gd name="T58" fmla="*/ 0 w 144"/>
                  <a:gd name="T59" fmla="*/ 87 h 114"/>
                  <a:gd name="T60" fmla="*/ 0 w 144"/>
                  <a:gd name="T61" fmla="*/ 107 h 114"/>
                  <a:gd name="T62" fmla="*/ 27 w 144"/>
                  <a:gd name="T63" fmla="*/ 114 h 114"/>
                  <a:gd name="T64" fmla="*/ 13 w 144"/>
                  <a:gd name="T65" fmla="*/ 79 h 114"/>
                  <a:gd name="T66" fmla="*/ 27 w 144"/>
                  <a:gd name="T67" fmla="*/ 64 h 114"/>
                  <a:gd name="T68" fmla="*/ 24 w 144"/>
                  <a:gd name="T69" fmla="*/ 32 h 114"/>
                  <a:gd name="T70" fmla="*/ 27 w 144"/>
                  <a:gd name="T71" fmla="*/ 1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4" h="114">
                    <a:moveTo>
                      <a:pt x="144" y="41"/>
                    </a:moveTo>
                    <a:cubicBezTo>
                      <a:pt x="129" y="25"/>
                      <a:pt x="129" y="25"/>
                      <a:pt x="129" y="25"/>
                    </a:cubicBezTo>
                    <a:cubicBezTo>
                      <a:pt x="116" y="1"/>
                      <a:pt x="116" y="1"/>
                      <a:pt x="116" y="1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20" y="32"/>
                      <a:pt x="120" y="32"/>
                      <a:pt x="120" y="32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31" y="64"/>
                      <a:pt x="131" y="64"/>
                      <a:pt x="131" y="64"/>
                    </a:cubicBezTo>
                    <a:cubicBezTo>
                      <a:pt x="131" y="79"/>
                      <a:pt x="131" y="79"/>
                      <a:pt x="131" y="79"/>
                    </a:cubicBezTo>
                    <a:cubicBezTo>
                      <a:pt x="131" y="79"/>
                      <a:pt x="131" y="79"/>
                      <a:pt x="131" y="79"/>
                    </a:cubicBezTo>
                    <a:cubicBezTo>
                      <a:pt x="116" y="79"/>
                      <a:pt x="116" y="79"/>
                      <a:pt x="116" y="79"/>
                    </a:cubicBezTo>
                    <a:cubicBezTo>
                      <a:pt x="116" y="114"/>
                      <a:pt x="116" y="114"/>
                      <a:pt x="116" y="114"/>
                    </a:cubicBezTo>
                    <a:cubicBezTo>
                      <a:pt x="137" y="114"/>
                      <a:pt x="137" y="114"/>
                      <a:pt x="137" y="114"/>
                    </a:cubicBezTo>
                    <a:cubicBezTo>
                      <a:pt x="141" y="114"/>
                      <a:pt x="144" y="111"/>
                      <a:pt x="144" y="107"/>
                    </a:cubicBezTo>
                    <a:cubicBezTo>
                      <a:pt x="144" y="91"/>
                      <a:pt x="144" y="91"/>
                      <a:pt x="144" y="91"/>
                    </a:cubicBezTo>
                    <a:lnTo>
                      <a:pt x="144" y="41"/>
                    </a:lnTo>
                    <a:close/>
                    <a:moveTo>
                      <a:pt x="116" y="1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108" y="9"/>
                      <a:pt x="108" y="9"/>
                      <a:pt x="108" y="9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1"/>
                      <a:pt x="116" y="1"/>
                      <a:pt x="116" y="1"/>
                    </a:cubicBezTo>
                    <a:close/>
                    <a:moveTo>
                      <a:pt x="72" y="91"/>
                    </a:moveTo>
                    <a:cubicBezTo>
                      <a:pt x="110" y="91"/>
                      <a:pt x="110" y="91"/>
                      <a:pt x="110" y="91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0" y="111"/>
                      <a:pt x="112" y="114"/>
                      <a:pt x="116" y="114"/>
                    </a:cubicBezTo>
                    <a:cubicBezTo>
                      <a:pt x="116" y="114"/>
                      <a:pt x="116" y="114"/>
                      <a:pt x="116" y="114"/>
                    </a:cubicBezTo>
                    <a:cubicBezTo>
                      <a:pt x="116" y="79"/>
                      <a:pt x="116" y="79"/>
                      <a:pt x="116" y="79"/>
                    </a:cubicBezTo>
                    <a:cubicBezTo>
                      <a:pt x="102" y="79"/>
                      <a:pt x="102" y="79"/>
                      <a:pt x="102" y="79"/>
                    </a:cubicBezTo>
                    <a:cubicBezTo>
                      <a:pt x="102" y="64"/>
                      <a:pt x="102" y="64"/>
                      <a:pt x="102" y="64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72" y="32"/>
                      <a:pt x="72" y="32"/>
                      <a:pt x="72" y="32"/>
                    </a:cubicBezTo>
                    <a:lnTo>
                      <a:pt x="72" y="91"/>
                    </a:lnTo>
                    <a:close/>
                    <a:moveTo>
                      <a:pt x="7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2" y="0"/>
                      <a:pt x="72" y="0"/>
                      <a:pt x="72" y="0"/>
                    </a:cubicBezTo>
                    <a:close/>
                    <a:moveTo>
                      <a:pt x="27" y="114"/>
                    </a:moveTo>
                    <a:cubicBezTo>
                      <a:pt x="28" y="114"/>
                      <a:pt x="28" y="114"/>
                      <a:pt x="28" y="114"/>
                    </a:cubicBezTo>
                    <a:cubicBezTo>
                      <a:pt x="31" y="114"/>
                      <a:pt x="34" y="111"/>
                      <a:pt x="34" y="107"/>
                    </a:cubicBezTo>
                    <a:cubicBezTo>
                      <a:pt x="34" y="91"/>
                      <a:pt x="34" y="91"/>
                      <a:pt x="34" y="91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2" y="32"/>
                      <a:pt x="72" y="32"/>
                      <a:pt x="72" y="32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27" y="79"/>
                      <a:pt x="27" y="79"/>
                      <a:pt x="27" y="79"/>
                    </a:cubicBezTo>
                    <a:lnTo>
                      <a:pt x="27" y="114"/>
                    </a:lnTo>
                    <a:close/>
                    <a:moveTo>
                      <a:pt x="27" y="1"/>
                    </a:moveTo>
                    <a:cubicBezTo>
                      <a:pt x="14" y="25"/>
                      <a:pt x="14" y="25"/>
                      <a:pt x="14" y="25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11"/>
                      <a:pt x="3" y="114"/>
                      <a:pt x="7" y="114"/>
                    </a:cubicBezTo>
                    <a:cubicBezTo>
                      <a:pt x="27" y="114"/>
                      <a:pt x="27" y="114"/>
                      <a:pt x="27" y="114"/>
                    </a:cubicBezTo>
                    <a:cubicBezTo>
                      <a:pt x="27" y="79"/>
                      <a:pt x="27" y="79"/>
                      <a:pt x="27" y="79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7" y="26"/>
                      <a:pt x="27" y="26"/>
                      <a:pt x="27" y="26"/>
                    </a:cubicBezTo>
                    <a:lnTo>
                      <a:pt x="2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40" name="Oval 296">
                <a:extLst>
                  <a:ext uri="{FF2B5EF4-FFF2-40B4-BE49-F238E27FC236}">
                    <a16:creationId xmlns:a16="http://schemas.microsoft.com/office/drawing/2014/main" id="{040D3585-852D-4ED1-9BAB-2FE356074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38263" y="1347787"/>
                <a:ext cx="134937" cy="134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41" name="Freeform 297">
                <a:extLst>
                  <a:ext uri="{FF2B5EF4-FFF2-40B4-BE49-F238E27FC236}">
                    <a16:creationId xmlns:a16="http://schemas.microsoft.com/office/drawing/2014/main" id="{8462A2A6-D56B-4466-8A84-36A463008122}"/>
                  </a:ext>
                </a:extLst>
              </p:cNvPr>
              <p:cNvSpPr/>
              <p:nvPr/>
            </p:nvSpPr>
            <p:spPr bwMode="auto">
              <a:xfrm>
                <a:off x="-1431925" y="1504950"/>
                <a:ext cx="319087" cy="500063"/>
              </a:xfrm>
              <a:custGeom>
                <a:avLst/>
                <a:gdLst>
                  <a:gd name="T0" fmla="*/ 33 w 201"/>
                  <a:gd name="T1" fmla="*/ 60 h 315"/>
                  <a:gd name="T2" fmla="*/ 45 w 201"/>
                  <a:gd name="T3" fmla="*/ 60 h 315"/>
                  <a:gd name="T4" fmla="*/ 45 w 201"/>
                  <a:gd name="T5" fmla="*/ 161 h 315"/>
                  <a:gd name="T6" fmla="*/ 45 w 201"/>
                  <a:gd name="T7" fmla="*/ 161 h 315"/>
                  <a:gd name="T8" fmla="*/ 45 w 201"/>
                  <a:gd name="T9" fmla="*/ 315 h 315"/>
                  <a:gd name="T10" fmla="*/ 95 w 201"/>
                  <a:gd name="T11" fmla="*/ 315 h 315"/>
                  <a:gd name="T12" fmla="*/ 95 w 201"/>
                  <a:gd name="T13" fmla="*/ 149 h 315"/>
                  <a:gd name="T14" fmla="*/ 109 w 201"/>
                  <a:gd name="T15" fmla="*/ 149 h 315"/>
                  <a:gd name="T16" fmla="*/ 109 w 201"/>
                  <a:gd name="T17" fmla="*/ 315 h 315"/>
                  <a:gd name="T18" fmla="*/ 158 w 201"/>
                  <a:gd name="T19" fmla="*/ 315 h 315"/>
                  <a:gd name="T20" fmla="*/ 158 w 201"/>
                  <a:gd name="T21" fmla="*/ 149 h 315"/>
                  <a:gd name="T22" fmla="*/ 158 w 201"/>
                  <a:gd name="T23" fmla="*/ 149 h 315"/>
                  <a:gd name="T24" fmla="*/ 158 w 201"/>
                  <a:gd name="T25" fmla="*/ 60 h 315"/>
                  <a:gd name="T26" fmla="*/ 170 w 201"/>
                  <a:gd name="T27" fmla="*/ 60 h 315"/>
                  <a:gd name="T28" fmla="*/ 170 w 201"/>
                  <a:gd name="T29" fmla="*/ 149 h 315"/>
                  <a:gd name="T30" fmla="*/ 201 w 201"/>
                  <a:gd name="T31" fmla="*/ 149 h 315"/>
                  <a:gd name="T32" fmla="*/ 201 w 201"/>
                  <a:gd name="T33" fmla="*/ 0 h 315"/>
                  <a:gd name="T34" fmla="*/ 0 w 201"/>
                  <a:gd name="T35" fmla="*/ 0 h 315"/>
                  <a:gd name="T36" fmla="*/ 0 w 201"/>
                  <a:gd name="T37" fmla="*/ 149 h 315"/>
                  <a:gd name="T38" fmla="*/ 33 w 201"/>
                  <a:gd name="T39" fmla="*/ 149 h 315"/>
                  <a:gd name="T40" fmla="*/ 33 w 201"/>
                  <a:gd name="T41" fmla="*/ 6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1" h="315">
                    <a:moveTo>
                      <a:pt x="33" y="60"/>
                    </a:moveTo>
                    <a:lnTo>
                      <a:pt x="45" y="60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5" y="315"/>
                    </a:lnTo>
                    <a:lnTo>
                      <a:pt x="95" y="315"/>
                    </a:lnTo>
                    <a:lnTo>
                      <a:pt x="95" y="149"/>
                    </a:lnTo>
                    <a:lnTo>
                      <a:pt x="109" y="149"/>
                    </a:lnTo>
                    <a:lnTo>
                      <a:pt x="109" y="315"/>
                    </a:lnTo>
                    <a:lnTo>
                      <a:pt x="158" y="315"/>
                    </a:lnTo>
                    <a:lnTo>
                      <a:pt x="158" y="149"/>
                    </a:lnTo>
                    <a:lnTo>
                      <a:pt x="158" y="149"/>
                    </a:lnTo>
                    <a:lnTo>
                      <a:pt x="158" y="60"/>
                    </a:lnTo>
                    <a:lnTo>
                      <a:pt x="170" y="60"/>
                    </a:lnTo>
                    <a:lnTo>
                      <a:pt x="170" y="149"/>
                    </a:lnTo>
                    <a:lnTo>
                      <a:pt x="201" y="149"/>
                    </a:lnTo>
                    <a:lnTo>
                      <a:pt x="201" y="0"/>
                    </a:lnTo>
                    <a:lnTo>
                      <a:pt x="0" y="0"/>
                    </a:lnTo>
                    <a:lnTo>
                      <a:pt x="0" y="149"/>
                    </a:lnTo>
                    <a:lnTo>
                      <a:pt x="33" y="149"/>
                    </a:lnTo>
                    <a:lnTo>
                      <a:pt x="33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42" name="Oval 298">
                <a:extLst>
                  <a:ext uri="{FF2B5EF4-FFF2-40B4-BE49-F238E27FC236}">
                    <a16:creationId xmlns:a16="http://schemas.microsoft.com/office/drawing/2014/main" id="{C0794163-409A-45B5-8CB9-5EE883038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73138" y="1347787"/>
                <a:ext cx="134937" cy="134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43" name="Freeform 299">
                <a:extLst>
                  <a:ext uri="{FF2B5EF4-FFF2-40B4-BE49-F238E27FC236}">
                    <a16:creationId xmlns:a16="http://schemas.microsoft.com/office/drawing/2014/main" id="{F4A39414-337E-4081-8231-D05C149F03FA}"/>
                  </a:ext>
                </a:extLst>
              </p:cNvPr>
              <p:cNvSpPr/>
              <p:nvPr/>
            </p:nvSpPr>
            <p:spPr bwMode="auto">
              <a:xfrm>
                <a:off x="-1090613" y="1504950"/>
                <a:ext cx="368300" cy="500063"/>
              </a:xfrm>
              <a:custGeom>
                <a:avLst/>
                <a:gdLst>
                  <a:gd name="T0" fmla="*/ 199 w 232"/>
                  <a:gd name="T1" fmla="*/ 149 h 315"/>
                  <a:gd name="T2" fmla="*/ 232 w 232"/>
                  <a:gd name="T3" fmla="*/ 149 h 315"/>
                  <a:gd name="T4" fmla="*/ 192 w 232"/>
                  <a:gd name="T5" fmla="*/ 0 h 315"/>
                  <a:gd name="T6" fmla="*/ 43 w 232"/>
                  <a:gd name="T7" fmla="*/ 0 h 315"/>
                  <a:gd name="T8" fmla="*/ 0 w 232"/>
                  <a:gd name="T9" fmla="*/ 149 h 315"/>
                  <a:gd name="T10" fmla="*/ 31 w 232"/>
                  <a:gd name="T11" fmla="*/ 149 h 315"/>
                  <a:gd name="T12" fmla="*/ 57 w 232"/>
                  <a:gd name="T13" fmla="*/ 60 h 315"/>
                  <a:gd name="T14" fmla="*/ 66 w 232"/>
                  <a:gd name="T15" fmla="*/ 60 h 315"/>
                  <a:gd name="T16" fmla="*/ 24 w 232"/>
                  <a:gd name="T17" fmla="*/ 225 h 315"/>
                  <a:gd name="T18" fmla="*/ 59 w 232"/>
                  <a:gd name="T19" fmla="*/ 225 h 315"/>
                  <a:gd name="T20" fmla="*/ 59 w 232"/>
                  <a:gd name="T21" fmla="*/ 315 h 315"/>
                  <a:gd name="T22" fmla="*/ 109 w 232"/>
                  <a:gd name="T23" fmla="*/ 315 h 315"/>
                  <a:gd name="T24" fmla="*/ 109 w 232"/>
                  <a:gd name="T25" fmla="*/ 225 h 315"/>
                  <a:gd name="T26" fmla="*/ 123 w 232"/>
                  <a:gd name="T27" fmla="*/ 225 h 315"/>
                  <a:gd name="T28" fmla="*/ 123 w 232"/>
                  <a:gd name="T29" fmla="*/ 315 h 315"/>
                  <a:gd name="T30" fmla="*/ 173 w 232"/>
                  <a:gd name="T31" fmla="*/ 315 h 315"/>
                  <a:gd name="T32" fmla="*/ 173 w 232"/>
                  <a:gd name="T33" fmla="*/ 225 h 315"/>
                  <a:gd name="T34" fmla="*/ 208 w 232"/>
                  <a:gd name="T35" fmla="*/ 225 h 315"/>
                  <a:gd name="T36" fmla="*/ 163 w 232"/>
                  <a:gd name="T37" fmla="*/ 60 h 315"/>
                  <a:gd name="T38" fmla="*/ 175 w 232"/>
                  <a:gd name="T39" fmla="*/ 60 h 315"/>
                  <a:gd name="T40" fmla="*/ 199 w 232"/>
                  <a:gd name="T41" fmla="*/ 149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1" h="315">
                    <a:moveTo>
                      <a:pt x="199" y="149"/>
                    </a:moveTo>
                    <a:lnTo>
                      <a:pt x="232" y="149"/>
                    </a:lnTo>
                    <a:lnTo>
                      <a:pt x="192" y="0"/>
                    </a:lnTo>
                    <a:lnTo>
                      <a:pt x="43" y="0"/>
                    </a:lnTo>
                    <a:lnTo>
                      <a:pt x="0" y="149"/>
                    </a:lnTo>
                    <a:lnTo>
                      <a:pt x="31" y="149"/>
                    </a:lnTo>
                    <a:lnTo>
                      <a:pt x="57" y="60"/>
                    </a:lnTo>
                    <a:lnTo>
                      <a:pt x="66" y="60"/>
                    </a:lnTo>
                    <a:lnTo>
                      <a:pt x="24" y="225"/>
                    </a:lnTo>
                    <a:lnTo>
                      <a:pt x="59" y="225"/>
                    </a:lnTo>
                    <a:lnTo>
                      <a:pt x="59" y="315"/>
                    </a:lnTo>
                    <a:lnTo>
                      <a:pt x="109" y="315"/>
                    </a:lnTo>
                    <a:lnTo>
                      <a:pt x="109" y="225"/>
                    </a:lnTo>
                    <a:lnTo>
                      <a:pt x="123" y="225"/>
                    </a:lnTo>
                    <a:lnTo>
                      <a:pt x="123" y="315"/>
                    </a:lnTo>
                    <a:lnTo>
                      <a:pt x="173" y="315"/>
                    </a:lnTo>
                    <a:lnTo>
                      <a:pt x="173" y="225"/>
                    </a:lnTo>
                    <a:lnTo>
                      <a:pt x="208" y="225"/>
                    </a:lnTo>
                    <a:lnTo>
                      <a:pt x="163" y="60"/>
                    </a:lnTo>
                    <a:lnTo>
                      <a:pt x="175" y="60"/>
                    </a:lnTo>
                    <a:lnTo>
                      <a:pt x="19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44" name="Freeform 300">
                <a:extLst>
                  <a:ext uri="{FF2B5EF4-FFF2-40B4-BE49-F238E27FC236}">
                    <a16:creationId xmlns:a16="http://schemas.microsoft.com/office/drawing/2014/main" id="{44ABD1DB-0F3B-4642-A03E-E1AFCCED4879}"/>
                  </a:ext>
                </a:extLst>
              </p:cNvPr>
              <p:cNvSpPr/>
              <p:nvPr/>
            </p:nvSpPr>
            <p:spPr bwMode="auto">
              <a:xfrm>
                <a:off x="-1720850" y="701675"/>
                <a:ext cx="574675" cy="533400"/>
              </a:xfrm>
              <a:custGeom>
                <a:avLst/>
                <a:gdLst>
                  <a:gd name="T0" fmla="*/ 91 w 153"/>
                  <a:gd name="T1" fmla="*/ 71 h 142"/>
                  <a:gd name="T2" fmla="*/ 117 w 153"/>
                  <a:gd name="T3" fmla="*/ 50 h 142"/>
                  <a:gd name="T4" fmla="*/ 123 w 153"/>
                  <a:gd name="T5" fmla="*/ 50 h 142"/>
                  <a:gd name="T6" fmla="*/ 140 w 153"/>
                  <a:gd name="T7" fmla="*/ 63 h 142"/>
                  <a:gd name="T8" fmla="*/ 151 w 153"/>
                  <a:gd name="T9" fmla="*/ 58 h 142"/>
                  <a:gd name="T10" fmla="*/ 150 w 153"/>
                  <a:gd name="T11" fmla="*/ 35 h 142"/>
                  <a:gd name="T12" fmla="*/ 103 w 153"/>
                  <a:gd name="T13" fmla="*/ 5 h 142"/>
                  <a:gd name="T14" fmla="*/ 73 w 153"/>
                  <a:gd name="T15" fmla="*/ 32 h 142"/>
                  <a:gd name="T16" fmla="*/ 35 w 153"/>
                  <a:gd name="T17" fmla="*/ 20 h 142"/>
                  <a:gd name="T18" fmla="*/ 4 w 153"/>
                  <a:gd name="T19" fmla="*/ 67 h 142"/>
                  <a:gd name="T20" fmla="*/ 97 w 153"/>
                  <a:gd name="T21" fmla="*/ 142 h 142"/>
                  <a:gd name="T22" fmla="*/ 113 w 153"/>
                  <a:gd name="T23" fmla="*/ 128 h 142"/>
                  <a:gd name="T24" fmla="*/ 91 w 153"/>
                  <a:gd name="T25" fmla="*/ 7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3" h="142">
                    <a:moveTo>
                      <a:pt x="91" y="71"/>
                    </a:moveTo>
                    <a:cubicBezTo>
                      <a:pt x="93" y="58"/>
                      <a:pt x="104" y="50"/>
                      <a:pt x="117" y="50"/>
                    </a:cubicBezTo>
                    <a:cubicBezTo>
                      <a:pt x="119" y="50"/>
                      <a:pt x="121" y="50"/>
                      <a:pt x="123" y="50"/>
                    </a:cubicBezTo>
                    <a:cubicBezTo>
                      <a:pt x="130" y="52"/>
                      <a:pt x="136" y="57"/>
                      <a:pt x="140" y="63"/>
                    </a:cubicBezTo>
                    <a:cubicBezTo>
                      <a:pt x="143" y="60"/>
                      <a:pt x="147" y="59"/>
                      <a:pt x="151" y="58"/>
                    </a:cubicBezTo>
                    <a:cubicBezTo>
                      <a:pt x="153" y="44"/>
                      <a:pt x="150" y="35"/>
                      <a:pt x="150" y="35"/>
                    </a:cubicBezTo>
                    <a:cubicBezTo>
                      <a:pt x="145" y="13"/>
                      <a:pt x="124" y="0"/>
                      <a:pt x="103" y="5"/>
                    </a:cubicBezTo>
                    <a:cubicBezTo>
                      <a:pt x="88" y="8"/>
                      <a:pt x="77" y="18"/>
                      <a:pt x="73" y="32"/>
                    </a:cubicBezTo>
                    <a:cubicBezTo>
                      <a:pt x="64" y="21"/>
                      <a:pt x="49" y="16"/>
                      <a:pt x="35" y="20"/>
                    </a:cubicBezTo>
                    <a:cubicBezTo>
                      <a:pt x="13" y="24"/>
                      <a:pt x="0" y="46"/>
                      <a:pt x="4" y="67"/>
                    </a:cubicBezTo>
                    <a:cubicBezTo>
                      <a:pt x="4" y="67"/>
                      <a:pt x="13" y="120"/>
                      <a:pt x="97" y="142"/>
                    </a:cubicBezTo>
                    <a:cubicBezTo>
                      <a:pt x="103" y="138"/>
                      <a:pt x="109" y="133"/>
                      <a:pt x="113" y="128"/>
                    </a:cubicBezTo>
                    <a:cubicBezTo>
                      <a:pt x="84" y="99"/>
                      <a:pt x="90" y="73"/>
                      <a:pt x="91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45" name="Freeform 301">
                <a:extLst>
                  <a:ext uri="{FF2B5EF4-FFF2-40B4-BE49-F238E27FC236}">
                    <a16:creationId xmlns:a16="http://schemas.microsoft.com/office/drawing/2014/main" id="{C4ABCDBF-C96F-455D-9E2A-454F87D9C399}"/>
                  </a:ext>
                </a:extLst>
              </p:cNvPr>
              <p:cNvSpPr/>
              <p:nvPr/>
            </p:nvSpPr>
            <p:spPr bwMode="auto">
              <a:xfrm>
                <a:off x="-1390650" y="904875"/>
                <a:ext cx="341312" cy="288925"/>
              </a:xfrm>
              <a:custGeom>
                <a:avLst/>
                <a:gdLst>
                  <a:gd name="T0" fmla="*/ 71 w 91"/>
                  <a:gd name="T1" fmla="*/ 9 h 77"/>
                  <a:gd name="T2" fmla="*/ 66 w 91"/>
                  <a:gd name="T3" fmla="*/ 9 h 77"/>
                  <a:gd name="T4" fmla="*/ 62 w 91"/>
                  <a:gd name="T5" fmla="*/ 9 h 77"/>
                  <a:gd name="T6" fmla="*/ 50 w 91"/>
                  <a:gd name="T7" fmla="*/ 16 h 77"/>
                  <a:gd name="T8" fmla="*/ 34 w 91"/>
                  <a:gd name="T9" fmla="*/ 1 h 77"/>
                  <a:gd name="T10" fmla="*/ 29 w 91"/>
                  <a:gd name="T11" fmla="*/ 0 h 77"/>
                  <a:gd name="T12" fmla="*/ 7 w 91"/>
                  <a:gd name="T13" fmla="*/ 18 h 77"/>
                  <a:gd name="T14" fmla="*/ 29 w 91"/>
                  <a:gd name="T15" fmla="*/ 71 h 77"/>
                  <a:gd name="T16" fmla="*/ 36 w 91"/>
                  <a:gd name="T17" fmla="*/ 77 h 77"/>
                  <a:gd name="T18" fmla="*/ 88 w 91"/>
                  <a:gd name="T19" fmla="*/ 36 h 77"/>
                  <a:gd name="T20" fmla="*/ 71 w 91"/>
                  <a:gd name="T21" fmla="*/ 9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7">
                    <a:moveTo>
                      <a:pt x="71" y="9"/>
                    </a:moveTo>
                    <a:cubicBezTo>
                      <a:pt x="69" y="9"/>
                      <a:pt x="68" y="9"/>
                      <a:pt x="66" y="9"/>
                    </a:cubicBezTo>
                    <a:cubicBezTo>
                      <a:pt x="65" y="9"/>
                      <a:pt x="63" y="9"/>
                      <a:pt x="62" y="9"/>
                    </a:cubicBezTo>
                    <a:cubicBezTo>
                      <a:pt x="57" y="10"/>
                      <a:pt x="53" y="13"/>
                      <a:pt x="50" y="16"/>
                    </a:cubicBezTo>
                    <a:cubicBezTo>
                      <a:pt x="48" y="9"/>
                      <a:pt x="42" y="3"/>
                      <a:pt x="34" y="1"/>
                    </a:cubicBezTo>
                    <a:cubicBezTo>
                      <a:pt x="32" y="0"/>
                      <a:pt x="30" y="0"/>
                      <a:pt x="29" y="0"/>
                    </a:cubicBezTo>
                    <a:cubicBezTo>
                      <a:pt x="19" y="0"/>
                      <a:pt x="9" y="7"/>
                      <a:pt x="7" y="18"/>
                    </a:cubicBezTo>
                    <a:cubicBezTo>
                      <a:pt x="7" y="18"/>
                      <a:pt x="0" y="42"/>
                      <a:pt x="29" y="71"/>
                    </a:cubicBezTo>
                    <a:cubicBezTo>
                      <a:pt x="31" y="73"/>
                      <a:pt x="33" y="75"/>
                      <a:pt x="36" y="77"/>
                    </a:cubicBezTo>
                    <a:cubicBezTo>
                      <a:pt x="83" y="65"/>
                      <a:pt x="88" y="36"/>
                      <a:pt x="88" y="36"/>
                    </a:cubicBezTo>
                    <a:cubicBezTo>
                      <a:pt x="91" y="24"/>
                      <a:pt x="83" y="12"/>
                      <a:pt x="7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46" name="Rectangle 302">
                <a:extLst>
                  <a:ext uri="{FF2B5EF4-FFF2-40B4-BE49-F238E27FC236}">
                    <a16:creationId xmlns:a16="http://schemas.microsoft.com/office/drawing/2014/main" id="{5E5611DD-D696-46C3-A3A6-18C927F08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956050" y="6067425"/>
                <a:ext cx="44450" cy="1158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47" name="Freeform 303">
                <a:extLst>
                  <a:ext uri="{FF2B5EF4-FFF2-40B4-BE49-F238E27FC236}">
                    <a16:creationId xmlns:a16="http://schemas.microsoft.com/office/drawing/2014/main" id="{9C99D6BF-5140-4A46-8655-B00DAC77719B}"/>
                  </a:ext>
                </a:extLst>
              </p:cNvPr>
              <p:cNvSpPr/>
              <p:nvPr/>
            </p:nvSpPr>
            <p:spPr bwMode="auto">
              <a:xfrm>
                <a:off x="-3760788" y="6067425"/>
                <a:ext cx="192087" cy="115888"/>
              </a:xfrm>
              <a:custGeom>
                <a:avLst/>
                <a:gdLst>
                  <a:gd name="T0" fmla="*/ 121 w 121"/>
                  <a:gd name="T1" fmla="*/ 73 h 73"/>
                  <a:gd name="T2" fmla="*/ 121 w 121"/>
                  <a:gd name="T3" fmla="*/ 0 h 73"/>
                  <a:gd name="T4" fmla="*/ 73 w 121"/>
                  <a:gd name="T5" fmla="*/ 0 h 73"/>
                  <a:gd name="T6" fmla="*/ 0 w 121"/>
                  <a:gd name="T7" fmla="*/ 73 h 73"/>
                  <a:gd name="T8" fmla="*/ 121 w 121"/>
                  <a:gd name="T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73">
                    <a:moveTo>
                      <a:pt x="121" y="73"/>
                    </a:moveTo>
                    <a:lnTo>
                      <a:pt x="121" y="0"/>
                    </a:lnTo>
                    <a:lnTo>
                      <a:pt x="73" y="0"/>
                    </a:lnTo>
                    <a:lnTo>
                      <a:pt x="0" y="73"/>
                    </a:lnTo>
                    <a:lnTo>
                      <a:pt x="121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48" name="Freeform 304">
                <a:extLst>
                  <a:ext uri="{FF2B5EF4-FFF2-40B4-BE49-F238E27FC236}">
                    <a16:creationId xmlns:a16="http://schemas.microsoft.com/office/drawing/2014/main" id="{1F07C107-A854-40E2-A4A2-5B5F60F018B6}"/>
                  </a:ext>
                </a:extLst>
              </p:cNvPr>
              <p:cNvSpPr/>
              <p:nvPr/>
            </p:nvSpPr>
            <p:spPr bwMode="auto">
              <a:xfrm>
                <a:off x="-3892550" y="6067425"/>
                <a:ext cx="128587" cy="115888"/>
              </a:xfrm>
              <a:custGeom>
                <a:avLst/>
                <a:gdLst>
                  <a:gd name="T0" fmla="*/ 81 w 81"/>
                  <a:gd name="T1" fmla="*/ 0 h 73"/>
                  <a:gd name="T2" fmla="*/ 0 w 81"/>
                  <a:gd name="T3" fmla="*/ 0 h 73"/>
                  <a:gd name="T4" fmla="*/ 0 w 81"/>
                  <a:gd name="T5" fmla="*/ 73 h 73"/>
                  <a:gd name="T6" fmla="*/ 7 w 81"/>
                  <a:gd name="T7" fmla="*/ 73 h 73"/>
                  <a:gd name="T8" fmla="*/ 81 w 81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3">
                    <a:moveTo>
                      <a:pt x="81" y="0"/>
                    </a:moveTo>
                    <a:lnTo>
                      <a:pt x="0" y="0"/>
                    </a:lnTo>
                    <a:lnTo>
                      <a:pt x="0" y="73"/>
                    </a:lnTo>
                    <a:lnTo>
                      <a:pt x="7" y="73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49" name="Freeform 305">
                <a:extLst>
                  <a:ext uri="{FF2B5EF4-FFF2-40B4-BE49-F238E27FC236}">
                    <a16:creationId xmlns:a16="http://schemas.microsoft.com/office/drawing/2014/main" id="{FA3AF2DA-0A2C-4EEF-BBDC-A80A136860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068763" y="5816600"/>
                <a:ext cx="612775" cy="614363"/>
              </a:xfrm>
              <a:custGeom>
                <a:avLst/>
                <a:gdLst>
                  <a:gd name="T0" fmla="*/ 94 w 163"/>
                  <a:gd name="T1" fmla="*/ 163 h 164"/>
                  <a:gd name="T2" fmla="*/ 163 w 163"/>
                  <a:gd name="T3" fmla="*/ 82 h 164"/>
                  <a:gd name="T4" fmla="*/ 94 w 163"/>
                  <a:gd name="T5" fmla="*/ 1 h 164"/>
                  <a:gd name="T6" fmla="*/ 94 w 163"/>
                  <a:gd name="T7" fmla="*/ 15 h 164"/>
                  <a:gd name="T8" fmla="*/ 125 w 163"/>
                  <a:gd name="T9" fmla="*/ 29 h 164"/>
                  <a:gd name="T10" fmla="*/ 94 w 163"/>
                  <a:gd name="T11" fmla="*/ 60 h 164"/>
                  <a:gd name="T12" fmla="*/ 94 w 163"/>
                  <a:gd name="T13" fmla="*/ 79 h 164"/>
                  <a:gd name="T14" fmla="*/ 107 w 163"/>
                  <a:gd name="T15" fmla="*/ 67 h 164"/>
                  <a:gd name="T16" fmla="*/ 109 w 163"/>
                  <a:gd name="T17" fmla="*/ 64 h 164"/>
                  <a:gd name="T18" fmla="*/ 111 w 163"/>
                  <a:gd name="T19" fmla="*/ 62 h 164"/>
                  <a:gd name="T20" fmla="*/ 134 w 163"/>
                  <a:gd name="T21" fmla="*/ 39 h 164"/>
                  <a:gd name="T22" fmla="*/ 150 w 163"/>
                  <a:gd name="T23" fmla="*/ 82 h 164"/>
                  <a:gd name="T24" fmla="*/ 150 w 163"/>
                  <a:gd name="T25" fmla="*/ 82 h 164"/>
                  <a:gd name="T26" fmla="*/ 94 w 163"/>
                  <a:gd name="T27" fmla="*/ 149 h 164"/>
                  <a:gd name="T28" fmla="*/ 94 w 163"/>
                  <a:gd name="T29" fmla="*/ 163 h 164"/>
                  <a:gd name="T30" fmla="*/ 81 w 163"/>
                  <a:gd name="T31" fmla="*/ 164 h 164"/>
                  <a:gd name="T32" fmla="*/ 94 w 163"/>
                  <a:gd name="T33" fmla="*/ 163 h 164"/>
                  <a:gd name="T34" fmla="*/ 94 w 163"/>
                  <a:gd name="T35" fmla="*/ 149 h 164"/>
                  <a:gd name="T36" fmla="*/ 81 w 163"/>
                  <a:gd name="T37" fmla="*/ 151 h 164"/>
                  <a:gd name="T38" fmla="*/ 38 w 163"/>
                  <a:gd name="T39" fmla="*/ 135 h 164"/>
                  <a:gd name="T40" fmla="*/ 71 w 163"/>
                  <a:gd name="T41" fmla="*/ 102 h 164"/>
                  <a:gd name="T42" fmla="*/ 73 w 163"/>
                  <a:gd name="T43" fmla="*/ 100 h 164"/>
                  <a:gd name="T44" fmla="*/ 76 w 163"/>
                  <a:gd name="T45" fmla="*/ 98 h 164"/>
                  <a:gd name="T46" fmla="*/ 94 w 163"/>
                  <a:gd name="T47" fmla="*/ 79 h 164"/>
                  <a:gd name="T48" fmla="*/ 94 w 163"/>
                  <a:gd name="T49" fmla="*/ 60 h 164"/>
                  <a:gd name="T50" fmla="*/ 92 w 163"/>
                  <a:gd name="T51" fmla="*/ 62 h 164"/>
                  <a:gd name="T52" fmla="*/ 90 w 163"/>
                  <a:gd name="T53" fmla="*/ 64 h 164"/>
                  <a:gd name="T54" fmla="*/ 87 w 163"/>
                  <a:gd name="T55" fmla="*/ 67 h 164"/>
                  <a:gd name="T56" fmla="*/ 56 w 163"/>
                  <a:gd name="T57" fmla="*/ 98 h 164"/>
                  <a:gd name="T58" fmla="*/ 54 w 163"/>
                  <a:gd name="T59" fmla="*/ 100 h 164"/>
                  <a:gd name="T60" fmla="*/ 52 w 163"/>
                  <a:gd name="T61" fmla="*/ 102 h 164"/>
                  <a:gd name="T62" fmla="*/ 29 w 163"/>
                  <a:gd name="T63" fmla="*/ 125 h 164"/>
                  <a:gd name="T64" fmla="*/ 13 w 163"/>
                  <a:gd name="T65" fmla="*/ 82 h 164"/>
                  <a:gd name="T66" fmla="*/ 81 w 163"/>
                  <a:gd name="T67" fmla="*/ 14 h 164"/>
                  <a:gd name="T68" fmla="*/ 81 w 163"/>
                  <a:gd name="T69" fmla="*/ 14 h 164"/>
                  <a:gd name="T70" fmla="*/ 94 w 163"/>
                  <a:gd name="T71" fmla="*/ 15 h 164"/>
                  <a:gd name="T72" fmla="*/ 94 w 163"/>
                  <a:gd name="T73" fmla="*/ 1 h 164"/>
                  <a:gd name="T74" fmla="*/ 81 w 163"/>
                  <a:gd name="T75" fmla="*/ 0 h 164"/>
                  <a:gd name="T76" fmla="*/ 0 w 163"/>
                  <a:gd name="T77" fmla="*/ 82 h 164"/>
                  <a:gd name="T78" fmla="*/ 81 w 163"/>
                  <a:gd name="T7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3" h="164">
                    <a:moveTo>
                      <a:pt x="94" y="163"/>
                    </a:moveTo>
                    <a:cubicBezTo>
                      <a:pt x="133" y="157"/>
                      <a:pt x="163" y="123"/>
                      <a:pt x="163" y="82"/>
                    </a:cubicBezTo>
                    <a:cubicBezTo>
                      <a:pt x="163" y="41"/>
                      <a:pt x="133" y="7"/>
                      <a:pt x="94" y="1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106" y="17"/>
                      <a:pt x="116" y="22"/>
                      <a:pt x="125" y="29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79"/>
                      <a:pt x="94" y="79"/>
                      <a:pt x="94" y="79"/>
                    </a:cubicBezTo>
                    <a:cubicBezTo>
                      <a:pt x="107" y="67"/>
                      <a:pt x="107" y="67"/>
                      <a:pt x="107" y="67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11" y="62"/>
                      <a:pt x="111" y="62"/>
                      <a:pt x="111" y="62"/>
                    </a:cubicBezTo>
                    <a:cubicBezTo>
                      <a:pt x="134" y="39"/>
                      <a:pt x="134" y="39"/>
                      <a:pt x="134" y="39"/>
                    </a:cubicBezTo>
                    <a:cubicBezTo>
                      <a:pt x="144" y="51"/>
                      <a:pt x="150" y="66"/>
                      <a:pt x="150" y="82"/>
                    </a:cubicBezTo>
                    <a:cubicBezTo>
                      <a:pt x="150" y="82"/>
                      <a:pt x="150" y="82"/>
                      <a:pt x="150" y="82"/>
                    </a:cubicBezTo>
                    <a:cubicBezTo>
                      <a:pt x="150" y="116"/>
                      <a:pt x="126" y="143"/>
                      <a:pt x="94" y="149"/>
                    </a:cubicBezTo>
                    <a:lnTo>
                      <a:pt x="94" y="163"/>
                    </a:lnTo>
                    <a:close/>
                    <a:moveTo>
                      <a:pt x="81" y="164"/>
                    </a:moveTo>
                    <a:cubicBezTo>
                      <a:pt x="86" y="164"/>
                      <a:pt x="90" y="164"/>
                      <a:pt x="94" y="163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0" y="150"/>
                      <a:pt x="86" y="151"/>
                      <a:pt x="81" y="151"/>
                    </a:cubicBezTo>
                    <a:cubicBezTo>
                      <a:pt x="65" y="151"/>
                      <a:pt x="50" y="145"/>
                      <a:pt x="38" y="135"/>
                    </a:cubicBezTo>
                    <a:cubicBezTo>
                      <a:pt x="71" y="102"/>
                      <a:pt x="71" y="102"/>
                      <a:pt x="71" y="102"/>
                    </a:cubicBezTo>
                    <a:cubicBezTo>
                      <a:pt x="73" y="100"/>
                      <a:pt x="73" y="100"/>
                      <a:pt x="73" y="100"/>
                    </a:cubicBezTo>
                    <a:cubicBezTo>
                      <a:pt x="76" y="98"/>
                      <a:pt x="76" y="98"/>
                      <a:pt x="76" y="98"/>
                    </a:cubicBezTo>
                    <a:cubicBezTo>
                      <a:pt x="94" y="79"/>
                      <a:pt x="94" y="79"/>
                      <a:pt x="94" y="79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0" y="64"/>
                      <a:pt x="90" y="64"/>
                      <a:pt x="90" y="64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56" y="98"/>
                      <a:pt x="56" y="98"/>
                      <a:pt x="56" y="98"/>
                    </a:cubicBezTo>
                    <a:cubicBezTo>
                      <a:pt x="54" y="100"/>
                      <a:pt x="54" y="100"/>
                      <a:pt x="54" y="100"/>
                    </a:cubicBezTo>
                    <a:cubicBezTo>
                      <a:pt x="52" y="102"/>
                      <a:pt x="52" y="102"/>
                      <a:pt x="52" y="102"/>
                    </a:cubicBezTo>
                    <a:cubicBezTo>
                      <a:pt x="29" y="125"/>
                      <a:pt x="29" y="125"/>
                      <a:pt x="29" y="125"/>
                    </a:cubicBezTo>
                    <a:cubicBezTo>
                      <a:pt x="19" y="114"/>
                      <a:pt x="13" y="99"/>
                      <a:pt x="13" y="82"/>
                    </a:cubicBezTo>
                    <a:cubicBezTo>
                      <a:pt x="13" y="45"/>
                      <a:pt x="44" y="14"/>
                      <a:pt x="81" y="14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6" y="14"/>
                      <a:pt x="90" y="14"/>
                      <a:pt x="94" y="15"/>
                    </a:cubicBezTo>
                    <a:cubicBezTo>
                      <a:pt x="94" y="1"/>
                      <a:pt x="94" y="1"/>
                      <a:pt x="94" y="1"/>
                    </a:cubicBezTo>
                    <a:cubicBezTo>
                      <a:pt x="90" y="1"/>
                      <a:pt x="86" y="0"/>
                      <a:pt x="81" y="0"/>
                    </a:cubicBezTo>
                    <a:cubicBezTo>
                      <a:pt x="36" y="0"/>
                      <a:pt x="0" y="37"/>
                      <a:pt x="0" y="82"/>
                    </a:cubicBezTo>
                    <a:cubicBezTo>
                      <a:pt x="0" y="128"/>
                      <a:pt x="36" y="164"/>
                      <a:pt x="81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50" name="Freeform 306">
                <a:extLst>
                  <a:ext uri="{FF2B5EF4-FFF2-40B4-BE49-F238E27FC236}">
                    <a16:creationId xmlns:a16="http://schemas.microsoft.com/office/drawing/2014/main" id="{1470E0E2-0A50-415C-A6D6-628FF84C5DB5}"/>
                  </a:ext>
                </a:extLst>
              </p:cNvPr>
              <p:cNvSpPr/>
              <p:nvPr/>
            </p:nvSpPr>
            <p:spPr bwMode="auto">
              <a:xfrm>
                <a:off x="-1849438" y="8631238"/>
                <a:ext cx="128587" cy="120650"/>
              </a:xfrm>
              <a:custGeom>
                <a:avLst/>
                <a:gdLst>
                  <a:gd name="T0" fmla="*/ 24 w 34"/>
                  <a:gd name="T1" fmla="*/ 0 h 32"/>
                  <a:gd name="T2" fmla="*/ 0 w 34"/>
                  <a:gd name="T3" fmla="*/ 32 h 32"/>
                  <a:gd name="T4" fmla="*/ 16 w 34"/>
                  <a:gd name="T5" fmla="*/ 32 h 32"/>
                  <a:gd name="T6" fmla="*/ 34 w 34"/>
                  <a:gd name="T7" fmla="*/ 8 h 32"/>
                  <a:gd name="T8" fmla="*/ 24 w 3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24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0" y="7"/>
                      <a:pt x="26" y="4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51" name="Freeform 307">
                <a:extLst>
                  <a:ext uri="{FF2B5EF4-FFF2-40B4-BE49-F238E27FC236}">
                    <a16:creationId xmlns:a16="http://schemas.microsoft.com/office/drawing/2014/main" id="{D3AE6C12-4B4F-4BFF-BF16-CB2F37761C5C}"/>
                  </a:ext>
                </a:extLst>
              </p:cNvPr>
              <p:cNvSpPr/>
              <p:nvPr/>
            </p:nvSpPr>
            <p:spPr bwMode="auto">
              <a:xfrm>
                <a:off x="-1747838" y="8578850"/>
                <a:ext cx="68262" cy="68263"/>
              </a:xfrm>
              <a:custGeom>
                <a:avLst/>
                <a:gdLst>
                  <a:gd name="T0" fmla="*/ 9 w 18"/>
                  <a:gd name="T1" fmla="*/ 18 h 18"/>
                  <a:gd name="T2" fmla="*/ 10 w 18"/>
                  <a:gd name="T3" fmla="*/ 18 h 18"/>
                  <a:gd name="T4" fmla="*/ 11 w 18"/>
                  <a:gd name="T5" fmla="*/ 18 h 18"/>
                  <a:gd name="T6" fmla="*/ 18 w 18"/>
                  <a:gd name="T7" fmla="*/ 9 h 18"/>
                  <a:gd name="T8" fmla="*/ 18 w 18"/>
                  <a:gd name="T9" fmla="*/ 9 h 18"/>
                  <a:gd name="T10" fmla="*/ 18 w 18"/>
                  <a:gd name="T11" fmla="*/ 7 h 18"/>
                  <a:gd name="T12" fmla="*/ 9 w 18"/>
                  <a:gd name="T13" fmla="*/ 0 h 18"/>
                  <a:gd name="T14" fmla="*/ 7 w 18"/>
                  <a:gd name="T15" fmla="*/ 0 h 18"/>
                  <a:gd name="T16" fmla="*/ 0 w 18"/>
                  <a:gd name="T17" fmla="*/ 10 h 18"/>
                  <a:gd name="T18" fmla="*/ 0 w 18"/>
                  <a:gd name="T19" fmla="*/ 11 h 18"/>
                  <a:gd name="T20" fmla="*/ 9 w 18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8">
                    <a:moveTo>
                      <a:pt x="9" y="18"/>
                    </a:moveTo>
                    <a:cubicBezTo>
                      <a:pt x="9" y="18"/>
                      <a:pt x="10" y="18"/>
                      <a:pt x="10" y="18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5" y="17"/>
                      <a:pt x="18" y="13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8"/>
                      <a:pt x="18" y="8"/>
                      <a:pt x="18" y="7"/>
                    </a:cubicBezTo>
                    <a:cubicBezTo>
                      <a:pt x="17" y="3"/>
                      <a:pt x="13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5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52" name="Freeform 308">
                <a:extLst>
                  <a:ext uri="{FF2B5EF4-FFF2-40B4-BE49-F238E27FC236}">
                    <a16:creationId xmlns:a16="http://schemas.microsoft.com/office/drawing/2014/main" id="{1866BA18-2E2D-482F-984E-16D7CC86E799}"/>
                  </a:ext>
                </a:extLst>
              </p:cNvPr>
              <p:cNvSpPr/>
              <p:nvPr/>
            </p:nvSpPr>
            <p:spPr bwMode="auto">
              <a:xfrm>
                <a:off x="-1624013" y="8631238"/>
                <a:ext cx="128587" cy="120650"/>
              </a:xfrm>
              <a:custGeom>
                <a:avLst/>
                <a:gdLst>
                  <a:gd name="T0" fmla="*/ 18 w 34"/>
                  <a:gd name="T1" fmla="*/ 32 h 32"/>
                  <a:gd name="T2" fmla="*/ 34 w 34"/>
                  <a:gd name="T3" fmla="*/ 32 h 32"/>
                  <a:gd name="T4" fmla="*/ 10 w 34"/>
                  <a:gd name="T5" fmla="*/ 0 h 32"/>
                  <a:gd name="T6" fmla="*/ 0 w 34"/>
                  <a:gd name="T7" fmla="*/ 8 h 32"/>
                  <a:gd name="T8" fmla="*/ 18 w 34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18" y="32"/>
                    </a:moveTo>
                    <a:cubicBezTo>
                      <a:pt x="34" y="32"/>
                      <a:pt x="34" y="32"/>
                      <a:pt x="34" y="3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4"/>
                      <a:pt x="4" y="7"/>
                      <a:pt x="0" y="8"/>
                    </a:cubicBezTo>
                    <a:lnTo>
                      <a:pt x="1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53" name="Freeform 309">
                <a:extLst>
                  <a:ext uri="{FF2B5EF4-FFF2-40B4-BE49-F238E27FC236}">
                    <a16:creationId xmlns:a16="http://schemas.microsoft.com/office/drawing/2014/main" id="{529ABEFC-A4FE-4CE5-BD77-B40F01E78DCD}"/>
                  </a:ext>
                </a:extLst>
              </p:cNvPr>
              <p:cNvSpPr/>
              <p:nvPr/>
            </p:nvSpPr>
            <p:spPr bwMode="auto">
              <a:xfrm>
                <a:off x="-1665288" y="8578850"/>
                <a:ext cx="68262" cy="68263"/>
              </a:xfrm>
              <a:custGeom>
                <a:avLst/>
                <a:gdLst>
                  <a:gd name="T0" fmla="*/ 11 w 18"/>
                  <a:gd name="T1" fmla="*/ 0 h 18"/>
                  <a:gd name="T2" fmla="*/ 9 w 18"/>
                  <a:gd name="T3" fmla="*/ 0 h 18"/>
                  <a:gd name="T4" fmla="*/ 0 w 18"/>
                  <a:gd name="T5" fmla="*/ 7 h 18"/>
                  <a:gd name="T6" fmla="*/ 0 w 18"/>
                  <a:gd name="T7" fmla="*/ 9 h 18"/>
                  <a:gd name="T8" fmla="*/ 0 w 18"/>
                  <a:gd name="T9" fmla="*/ 9 h 18"/>
                  <a:gd name="T10" fmla="*/ 7 w 18"/>
                  <a:gd name="T11" fmla="*/ 18 h 18"/>
                  <a:gd name="T12" fmla="*/ 8 w 18"/>
                  <a:gd name="T13" fmla="*/ 18 h 18"/>
                  <a:gd name="T14" fmla="*/ 9 w 18"/>
                  <a:gd name="T15" fmla="*/ 18 h 18"/>
                  <a:gd name="T16" fmla="*/ 17 w 18"/>
                  <a:gd name="T17" fmla="*/ 11 h 18"/>
                  <a:gd name="T18" fmla="*/ 18 w 18"/>
                  <a:gd name="T19" fmla="*/ 10 h 18"/>
                  <a:gd name="T20" fmla="*/ 11 w 18"/>
                  <a:gd name="T2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8">
                    <a:moveTo>
                      <a:pt x="11" y="0"/>
                    </a:moveTo>
                    <a:cubicBezTo>
                      <a:pt x="10" y="0"/>
                      <a:pt x="10" y="0"/>
                      <a:pt x="9" y="0"/>
                    </a:cubicBezTo>
                    <a:cubicBezTo>
                      <a:pt x="5" y="0"/>
                      <a:pt x="1" y="3"/>
                      <a:pt x="0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3" y="17"/>
                      <a:pt x="7" y="18"/>
                    </a:cubicBezTo>
                    <a:cubicBezTo>
                      <a:pt x="7" y="18"/>
                      <a:pt x="8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3" y="18"/>
                      <a:pt x="17" y="15"/>
                      <a:pt x="17" y="11"/>
                    </a:cubicBezTo>
                    <a:cubicBezTo>
                      <a:pt x="18" y="11"/>
                      <a:pt x="18" y="11"/>
                      <a:pt x="18" y="10"/>
                    </a:cubicBezTo>
                    <a:cubicBezTo>
                      <a:pt x="18" y="6"/>
                      <a:pt x="15" y="1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54" name="Freeform 310">
                <a:extLst>
                  <a:ext uri="{FF2B5EF4-FFF2-40B4-BE49-F238E27FC236}">
                    <a16:creationId xmlns:a16="http://schemas.microsoft.com/office/drawing/2014/main" id="{58AD402F-AC3A-4B16-8E7D-BD2B3BB63372}"/>
                  </a:ext>
                </a:extLst>
              </p:cNvPr>
              <p:cNvSpPr/>
              <p:nvPr/>
            </p:nvSpPr>
            <p:spPr bwMode="auto">
              <a:xfrm>
                <a:off x="-1905000" y="8767763"/>
                <a:ext cx="465137" cy="231775"/>
              </a:xfrm>
              <a:custGeom>
                <a:avLst/>
                <a:gdLst>
                  <a:gd name="T0" fmla="*/ 0 w 293"/>
                  <a:gd name="T1" fmla="*/ 0 h 146"/>
                  <a:gd name="T2" fmla="*/ 38 w 293"/>
                  <a:gd name="T3" fmla="*/ 146 h 146"/>
                  <a:gd name="T4" fmla="*/ 255 w 293"/>
                  <a:gd name="T5" fmla="*/ 146 h 146"/>
                  <a:gd name="T6" fmla="*/ 293 w 293"/>
                  <a:gd name="T7" fmla="*/ 0 h 146"/>
                  <a:gd name="T8" fmla="*/ 262 w 293"/>
                  <a:gd name="T9" fmla="*/ 0 h 146"/>
                  <a:gd name="T10" fmla="*/ 227 w 293"/>
                  <a:gd name="T11" fmla="*/ 0 h 146"/>
                  <a:gd name="T12" fmla="*/ 66 w 293"/>
                  <a:gd name="T13" fmla="*/ 0 h 146"/>
                  <a:gd name="T14" fmla="*/ 31 w 293"/>
                  <a:gd name="T15" fmla="*/ 0 h 146"/>
                  <a:gd name="T16" fmla="*/ 0 w 293"/>
                  <a:gd name="T1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3" h="146">
                    <a:moveTo>
                      <a:pt x="0" y="0"/>
                    </a:moveTo>
                    <a:lnTo>
                      <a:pt x="38" y="146"/>
                    </a:lnTo>
                    <a:lnTo>
                      <a:pt x="255" y="146"/>
                    </a:lnTo>
                    <a:lnTo>
                      <a:pt x="293" y="0"/>
                    </a:lnTo>
                    <a:lnTo>
                      <a:pt x="262" y="0"/>
                    </a:lnTo>
                    <a:lnTo>
                      <a:pt x="227" y="0"/>
                    </a:lnTo>
                    <a:lnTo>
                      <a:pt x="66" y="0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55" name="Oval 311">
                <a:extLst>
                  <a:ext uri="{FF2B5EF4-FFF2-40B4-BE49-F238E27FC236}">
                    <a16:creationId xmlns:a16="http://schemas.microsoft.com/office/drawing/2014/main" id="{7EA6FDC5-B258-42F5-B053-1BBDDFB76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296025" y="3848100"/>
                <a:ext cx="123825" cy="1238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56" name="Freeform 312">
                <a:extLst>
                  <a:ext uri="{FF2B5EF4-FFF2-40B4-BE49-F238E27FC236}">
                    <a16:creationId xmlns:a16="http://schemas.microsoft.com/office/drawing/2014/main" id="{D6D090C3-7423-4303-A818-E28E771A89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6772275" y="4213225"/>
                <a:ext cx="269875" cy="269875"/>
              </a:xfrm>
              <a:custGeom>
                <a:avLst/>
                <a:gdLst>
                  <a:gd name="T0" fmla="*/ 36 w 72"/>
                  <a:gd name="T1" fmla="*/ 72 h 72"/>
                  <a:gd name="T2" fmla="*/ 72 w 72"/>
                  <a:gd name="T3" fmla="*/ 36 h 72"/>
                  <a:gd name="T4" fmla="*/ 36 w 72"/>
                  <a:gd name="T5" fmla="*/ 0 h 72"/>
                  <a:gd name="T6" fmla="*/ 36 w 72"/>
                  <a:gd name="T7" fmla="*/ 16 h 72"/>
                  <a:gd name="T8" fmla="*/ 56 w 72"/>
                  <a:gd name="T9" fmla="*/ 36 h 72"/>
                  <a:gd name="T10" fmla="*/ 36 w 72"/>
                  <a:gd name="T11" fmla="*/ 55 h 72"/>
                  <a:gd name="T12" fmla="*/ 36 w 72"/>
                  <a:gd name="T13" fmla="*/ 72 h 72"/>
                  <a:gd name="T14" fmla="*/ 36 w 72"/>
                  <a:gd name="T15" fmla="*/ 0 h 72"/>
                  <a:gd name="T16" fmla="*/ 0 w 72"/>
                  <a:gd name="T17" fmla="*/ 36 h 72"/>
                  <a:gd name="T18" fmla="*/ 36 w 72"/>
                  <a:gd name="T19" fmla="*/ 72 h 72"/>
                  <a:gd name="T20" fmla="*/ 36 w 72"/>
                  <a:gd name="T21" fmla="*/ 72 h 72"/>
                  <a:gd name="T22" fmla="*/ 36 w 72"/>
                  <a:gd name="T23" fmla="*/ 55 h 72"/>
                  <a:gd name="T24" fmla="*/ 36 w 72"/>
                  <a:gd name="T25" fmla="*/ 55 h 72"/>
                  <a:gd name="T26" fmla="*/ 36 w 72"/>
                  <a:gd name="T27" fmla="*/ 55 h 72"/>
                  <a:gd name="T28" fmla="*/ 17 w 72"/>
                  <a:gd name="T29" fmla="*/ 36 h 72"/>
                  <a:gd name="T30" fmla="*/ 36 w 72"/>
                  <a:gd name="T31" fmla="*/ 16 h 72"/>
                  <a:gd name="T32" fmla="*/ 36 w 72"/>
                  <a:gd name="T33" fmla="*/ 16 h 72"/>
                  <a:gd name="T34" fmla="*/ 36 w 72"/>
                  <a:gd name="T3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47" y="16"/>
                      <a:pt x="56" y="25"/>
                      <a:pt x="56" y="36"/>
                    </a:cubicBezTo>
                    <a:cubicBezTo>
                      <a:pt x="56" y="46"/>
                      <a:pt x="47" y="55"/>
                      <a:pt x="36" y="55"/>
                    </a:cubicBezTo>
                    <a:lnTo>
                      <a:pt x="36" y="72"/>
                    </a:lnTo>
                    <a:close/>
                    <a:moveTo>
                      <a:pt x="36" y="0"/>
                    </a:moveTo>
                    <a:cubicBezTo>
                      <a:pt x="16" y="0"/>
                      <a:pt x="0" y="16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25" y="55"/>
                      <a:pt x="17" y="46"/>
                      <a:pt x="17" y="36"/>
                    </a:cubicBezTo>
                    <a:cubicBezTo>
                      <a:pt x="17" y="25"/>
                      <a:pt x="25" y="16"/>
                      <a:pt x="36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0"/>
                      <a:pt x="36" y="0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57" name="Freeform 313">
                <a:extLst>
                  <a:ext uri="{FF2B5EF4-FFF2-40B4-BE49-F238E27FC236}">
                    <a16:creationId xmlns:a16="http://schemas.microsoft.com/office/drawing/2014/main" id="{50ED8BF2-7450-4132-80C8-99E31B9AF5C3}"/>
                  </a:ext>
                </a:extLst>
              </p:cNvPr>
              <p:cNvSpPr/>
              <p:nvPr/>
            </p:nvSpPr>
            <p:spPr bwMode="auto">
              <a:xfrm>
                <a:off x="-6794500" y="4148137"/>
                <a:ext cx="319087" cy="117475"/>
              </a:xfrm>
              <a:custGeom>
                <a:avLst/>
                <a:gdLst>
                  <a:gd name="T0" fmla="*/ 6 w 85"/>
                  <a:gd name="T1" fmla="*/ 30 h 31"/>
                  <a:gd name="T2" fmla="*/ 11 w 85"/>
                  <a:gd name="T3" fmla="*/ 28 h 31"/>
                  <a:gd name="T4" fmla="*/ 42 w 85"/>
                  <a:gd name="T5" fmla="*/ 11 h 31"/>
                  <a:gd name="T6" fmla="*/ 74 w 85"/>
                  <a:gd name="T7" fmla="*/ 28 h 31"/>
                  <a:gd name="T8" fmla="*/ 82 w 85"/>
                  <a:gd name="T9" fmla="*/ 29 h 31"/>
                  <a:gd name="T10" fmla="*/ 83 w 85"/>
                  <a:gd name="T11" fmla="*/ 22 h 31"/>
                  <a:gd name="T12" fmla="*/ 42 w 85"/>
                  <a:gd name="T13" fmla="*/ 0 h 31"/>
                  <a:gd name="T14" fmla="*/ 1 w 85"/>
                  <a:gd name="T15" fmla="*/ 22 h 31"/>
                  <a:gd name="T16" fmla="*/ 3 w 85"/>
                  <a:gd name="T17" fmla="*/ 29 h 31"/>
                  <a:gd name="T18" fmla="*/ 6 w 85"/>
                  <a:gd name="T1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1">
                    <a:moveTo>
                      <a:pt x="6" y="30"/>
                    </a:moveTo>
                    <a:cubicBezTo>
                      <a:pt x="8" y="30"/>
                      <a:pt x="9" y="30"/>
                      <a:pt x="11" y="28"/>
                    </a:cubicBezTo>
                    <a:cubicBezTo>
                      <a:pt x="18" y="17"/>
                      <a:pt x="29" y="11"/>
                      <a:pt x="42" y="11"/>
                    </a:cubicBezTo>
                    <a:cubicBezTo>
                      <a:pt x="55" y="11"/>
                      <a:pt x="67" y="17"/>
                      <a:pt x="74" y="28"/>
                    </a:cubicBezTo>
                    <a:cubicBezTo>
                      <a:pt x="76" y="30"/>
                      <a:pt x="79" y="31"/>
                      <a:pt x="82" y="29"/>
                    </a:cubicBezTo>
                    <a:cubicBezTo>
                      <a:pt x="84" y="28"/>
                      <a:pt x="85" y="24"/>
                      <a:pt x="83" y="22"/>
                    </a:cubicBezTo>
                    <a:cubicBezTo>
                      <a:pt x="74" y="8"/>
                      <a:pt x="59" y="0"/>
                      <a:pt x="42" y="0"/>
                    </a:cubicBezTo>
                    <a:cubicBezTo>
                      <a:pt x="26" y="0"/>
                      <a:pt x="11" y="8"/>
                      <a:pt x="1" y="22"/>
                    </a:cubicBezTo>
                    <a:cubicBezTo>
                      <a:pt x="0" y="24"/>
                      <a:pt x="0" y="28"/>
                      <a:pt x="3" y="29"/>
                    </a:cubicBezTo>
                    <a:cubicBezTo>
                      <a:pt x="4" y="30"/>
                      <a:pt x="5" y="30"/>
                      <a:pt x="6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58" name="Freeform 314">
                <a:extLst>
                  <a:ext uri="{FF2B5EF4-FFF2-40B4-BE49-F238E27FC236}">
                    <a16:creationId xmlns:a16="http://schemas.microsoft.com/office/drawing/2014/main" id="{2B23344A-7C1E-4130-BC2B-FA6D11515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6284913" y="4213225"/>
                <a:ext cx="271462" cy="269875"/>
              </a:xfrm>
              <a:custGeom>
                <a:avLst/>
                <a:gdLst>
                  <a:gd name="T0" fmla="*/ 36 w 72"/>
                  <a:gd name="T1" fmla="*/ 0 h 72"/>
                  <a:gd name="T2" fmla="*/ 36 w 72"/>
                  <a:gd name="T3" fmla="*/ 0 h 72"/>
                  <a:gd name="T4" fmla="*/ 36 w 72"/>
                  <a:gd name="T5" fmla="*/ 16 h 72"/>
                  <a:gd name="T6" fmla="*/ 36 w 72"/>
                  <a:gd name="T7" fmla="*/ 16 h 72"/>
                  <a:gd name="T8" fmla="*/ 55 w 72"/>
                  <a:gd name="T9" fmla="*/ 36 h 72"/>
                  <a:gd name="T10" fmla="*/ 36 w 72"/>
                  <a:gd name="T11" fmla="*/ 55 h 72"/>
                  <a:gd name="T12" fmla="*/ 36 w 72"/>
                  <a:gd name="T13" fmla="*/ 55 h 72"/>
                  <a:gd name="T14" fmla="*/ 36 w 72"/>
                  <a:gd name="T15" fmla="*/ 55 h 72"/>
                  <a:gd name="T16" fmla="*/ 36 w 72"/>
                  <a:gd name="T17" fmla="*/ 72 h 72"/>
                  <a:gd name="T18" fmla="*/ 36 w 72"/>
                  <a:gd name="T19" fmla="*/ 72 h 72"/>
                  <a:gd name="T20" fmla="*/ 72 w 72"/>
                  <a:gd name="T21" fmla="*/ 36 h 72"/>
                  <a:gd name="T22" fmla="*/ 36 w 72"/>
                  <a:gd name="T23" fmla="*/ 0 h 72"/>
                  <a:gd name="T24" fmla="*/ 36 w 72"/>
                  <a:gd name="T25" fmla="*/ 0 h 72"/>
                  <a:gd name="T26" fmla="*/ 0 w 72"/>
                  <a:gd name="T27" fmla="*/ 36 h 72"/>
                  <a:gd name="T28" fmla="*/ 36 w 72"/>
                  <a:gd name="T29" fmla="*/ 72 h 72"/>
                  <a:gd name="T30" fmla="*/ 36 w 72"/>
                  <a:gd name="T31" fmla="*/ 55 h 72"/>
                  <a:gd name="T32" fmla="*/ 16 w 72"/>
                  <a:gd name="T33" fmla="*/ 36 h 72"/>
                  <a:gd name="T34" fmla="*/ 36 w 72"/>
                  <a:gd name="T35" fmla="*/ 16 h 72"/>
                  <a:gd name="T36" fmla="*/ 36 w 72"/>
                  <a:gd name="T3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46" y="16"/>
                      <a:pt x="55" y="25"/>
                      <a:pt x="55" y="36"/>
                    </a:cubicBezTo>
                    <a:cubicBezTo>
                      <a:pt x="55" y="46"/>
                      <a:pt x="4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lose/>
                    <a:moveTo>
                      <a:pt x="36" y="0"/>
                    </a:moveTo>
                    <a:cubicBezTo>
                      <a:pt x="16" y="0"/>
                      <a:pt x="0" y="16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25" y="55"/>
                      <a:pt x="16" y="46"/>
                      <a:pt x="16" y="36"/>
                    </a:cubicBezTo>
                    <a:cubicBezTo>
                      <a:pt x="16" y="25"/>
                      <a:pt x="25" y="16"/>
                      <a:pt x="36" y="1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59" name="Freeform 315">
                <a:extLst>
                  <a:ext uri="{FF2B5EF4-FFF2-40B4-BE49-F238E27FC236}">
                    <a16:creationId xmlns:a16="http://schemas.microsoft.com/office/drawing/2014/main" id="{5365F7E1-A50F-466B-A377-BF87D0A3D11C}"/>
                  </a:ext>
                </a:extLst>
              </p:cNvPr>
              <p:cNvSpPr/>
              <p:nvPr/>
            </p:nvSpPr>
            <p:spPr bwMode="auto">
              <a:xfrm>
                <a:off x="-6310313" y="4148137"/>
                <a:ext cx="319087" cy="117475"/>
              </a:xfrm>
              <a:custGeom>
                <a:avLst/>
                <a:gdLst>
                  <a:gd name="T0" fmla="*/ 43 w 85"/>
                  <a:gd name="T1" fmla="*/ 0 h 31"/>
                  <a:gd name="T2" fmla="*/ 2 w 85"/>
                  <a:gd name="T3" fmla="*/ 22 h 31"/>
                  <a:gd name="T4" fmla="*/ 3 w 85"/>
                  <a:gd name="T5" fmla="*/ 29 h 31"/>
                  <a:gd name="T6" fmla="*/ 6 w 85"/>
                  <a:gd name="T7" fmla="*/ 30 h 31"/>
                  <a:gd name="T8" fmla="*/ 11 w 85"/>
                  <a:gd name="T9" fmla="*/ 28 h 31"/>
                  <a:gd name="T10" fmla="*/ 43 w 85"/>
                  <a:gd name="T11" fmla="*/ 11 h 31"/>
                  <a:gd name="T12" fmla="*/ 74 w 85"/>
                  <a:gd name="T13" fmla="*/ 28 h 31"/>
                  <a:gd name="T14" fmla="*/ 82 w 85"/>
                  <a:gd name="T15" fmla="*/ 29 h 31"/>
                  <a:gd name="T16" fmla="*/ 84 w 85"/>
                  <a:gd name="T17" fmla="*/ 22 h 31"/>
                  <a:gd name="T18" fmla="*/ 43 w 8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1">
                    <a:moveTo>
                      <a:pt x="43" y="0"/>
                    </a:moveTo>
                    <a:cubicBezTo>
                      <a:pt x="26" y="0"/>
                      <a:pt x="11" y="8"/>
                      <a:pt x="2" y="22"/>
                    </a:cubicBezTo>
                    <a:cubicBezTo>
                      <a:pt x="0" y="24"/>
                      <a:pt x="1" y="28"/>
                      <a:pt x="3" y="29"/>
                    </a:cubicBezTo>
                    <a:cubicBezTo>
                      <a:pt x="4" y="30"/>
                      <a:pt x="5" y="30"/>
                      <a:pt x="6" y="30"/>
                    </a:cubicBezTo>
                    <a:cubicBezTo>
                      <a:pt x="8" y="30"/>
                      <a:pt x="10" y="30"/>
                      <a:pt x="11" y="28"/>
                    </a:cubicBezTo>
                    <a:cubicBezTo>
                      <a:pt x="18" y="17"/>
                      <a:pt x="30" y="11"/>
                      <a:pt x="43" y="11"/>
                    </a:cubicBezTo>
                    <a:cubicBezTo>
                      <a:pt x="55" y="11"/>
                      <a:pt x="67" y="17"/>
                      <a:pt x="74" y="28"/>
                    </a:cubicBezTo>
                    <a:cubicBezTo>
                      <a:pt x="76" y="30"/>
                      <a:pt x="80" y="31"/>
                      <a:pt x="82" y="29"/>
                    </a:cubicBezTo>
                    <a:cubicBezTo>
                      <a:pt x="85" y="28"/>
                      <a:pt x="85" y="24"/>
                      <a:pt x="84" y="22"/>
                    </a:cubicBezTo>
                    <a:cubicBezTo>
                      <a:pt x="74" y="8"/>
                      <a:pt x="59" y="0"/>
                      <a:pt x="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0" name="Freeform 316">
                <a:extLst>
                  <a:ext uri="{FF2B5EF4-FFF2-40B4-BE49-F238E27FC236}">
                    <a16:creationId xmlns:a16="http://schemas.microsoft.com/office/drawing/2014/main" id="{9B32BD05-32F9-4CA6-BFF3-6F8C8B64D3F5}"/>
                  </a:ext>
                </a:extLst>
              </p:cNvPr>
              <p:cNvSpPr/>
              <p:nvPr/>
            </p:nvSpPr>
            <p:spPr bwMode="auto">
              <a:xfrm>
                <a:off x="-6546850" y="3919537"/>
                <a:ext cx="473075" cy="552450"/>
              </a:xfrm>
              <a:custGeom>
                <a:avLst/>
                <a:gdLst>
                  <a:gd name="T0" fmla="*/ 84 w 126"/>
                  <a:gd name="T1" fmla="*/ 54 h 147"/>
                  <a:gd name="T2" fmla="*/ 88 w 126"/>
                  <a:gd name="T3" fmla="*/ 54 h 147"/>
                  <a:gd name="T4" fmla="*/ 120 w 126"/>
                  <a:gd name="T5" fmla="*/ 40 h 147"/>
                  <a:gd name="T6" fmla="*/ 124 w 126"/>
                  <a:gd name="T7" fmla="*/ 30 h 147"/>
                  <a:gd name="T8" fmla="*/ 113 w 126"/>
                  <a:gd name="T9" fmla="*/ 26 h 147"/>
                  <a:gd name="T10" fmla="*/ 92 w 126"/>
                  <a:gd name="T11" fmla="*/ 36 h 147"/>
                  <a:gd name="T12" fmla="*/ 89 w 126"/>
                  <a:gd name="T13" fmla="*/ 36 h 147"/>
                  <a:gd name="T14" fmla="*/ 53 w 126"/>
                  <a:gd name="T15" fmla="*/ 1 h 147"/>
                  <a:gd name="T16" fmla="*/ 50 w 126"/>
                  <a:gd name="T17" fmla="*/ 1 h 147"/>
                  <a:gd name="T18" fmla="*/ 1 w 126"/>
                  <a:gd name="T19" fmla="*/ 50 h 147"/>
                  <a:gd name="T20" fmla="*/ 1 w 126"/>
                  <a:gd name="T21" fmla="*/ 53 h 147"/>
                  <a:gd name="T22" fmla="*/ 34 w 126"/>
                  <a:gd name="T23" fmla="*/ 82 h 147"/>
                  <a:gd name="T24" fmla="*/ 35 w 126"/>
                  <a:gd name="T25" fmla="*/ 86 h 147"/>
                  <a:gd name="T26" fmla="*/ 18 w 126"/>
                  <a:gd name="T27" fmla="*/ 123 h 147"/>
                  <a:gd name="T28" fmla="*/ 19 w 126"/>
                  <a:gd name="T29" fmla="*/ 127 h 147"/>
                  <a:gd name="T30" fmla="*/ 30 w 126"/>
                  <a:gd name="T31" fmla="*/ 143 h 147"/>
                  <a:gd name="T32" fmla="*/ 38 w 126"/>
                  <a:gd name="T33" fmla="*/ 147 h 147"/>
                  <a:gd name="T34" fmla="*/ 45 w 126"/>
                  <a:gd name="T35" fmla="*/ 145 h 147"/>
                  <a:gd name="T36" fmla="*/ 47 w 126"/>
                  <a:gd name="T37" fmla="*/ 130 h 147"/>
                  <a:gd name="T38" fmla="*/ 43 w 126"/>
                  <a:gd name="T39" fmla="*/ 125 h 147"/>
                  <a:gd name="T40" fmla="*/ 42 w 126"/>
                  <a:gd name="T41" fmla="*/ 120 h 147"/>
                  <a:gd name="T42" fmla="*/ 59 w 126"/>
                  <a:gd name="T43" fmla="*/ 81 h 147"/>
                  <a:gd name="T44" fmla="*/ 59 w 126"/>
                  <a:gd name="T45" fmla="*/ 77 h 147"/>
                  <a:gd name="T46" fmla="*/ 40 w 126"/>
                  <a:gd name="T47" fmla="*/ 59 h 147"/>
                  <a:gd name="T48" fmla="*/ 40 w 126"/>
                  <a:gd name="T49" fmla="*/ 55 h 147"/>
                  <a:gd name="T50" fmla="*/ 61 w 126"/>
                  <a:gd name="T51" fmla="*/ 35 h 147"/>
                  <a:gd name="T52" fmla="*/ 65 w 126"/>
                  <a:gd name="T53" fmla="*/ 35 h 147"/>
                  <a:gd name="T54" fmla="*/ 84 w 126"/>
                  <a:gd name="T55" fmla="*/ 5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5" h="147">
                    <a:moveTo>
                      <a:pt x="84" y="54"/>
                    </a:moveTo>
                    <a:cubicBezTo>
                      <a:pt x="85" y="55"/>
                      <a:pt x="87" y="55"/>
                      <a:pt x="88" y="54"/>
                    </a:cubicBezTo>
                    <a:cubicBezTo>
                      <a:pt x="120" y="40"/>
                      <a:pt x="120" y="40"/>
                      <a:pt x="120" y="40"/>
                    </a:cubicBezTo>
                    <a:cubicBezTo>
                      <a:pt x="124" y="38"/>
                      <a:pt x="126" y="34"/>
                      <a:pt x="124" y="30"/>
                    </a:cubicBezTo>
                    <a:cubicBezTo>
                      <a:pt x="122" y="26"/>
                      <a:pt x="117" y="24"/>
                      <a:pt x="113" y="2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1" y="37"/>
                      <a:pt x="89" y="37"/>
                      <a:pt x="89" y="36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1" y="0"/>
                      <a:pt x="50" y="1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7" y="59"/>
                      <a:pt x="27" y="76"/>
                      <a:pt x="34" y="82"/>
                    </a:cubicBezTo>
                    <a:cubicBezTo>
                      <a:pt x="35" y="83"/>
                      <a:pt x="36" y="85"/>
                      <a:pt x="35" y="86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4"/>
                      <a:pt x="18" y="126"/>
                      <a:pt x="19" y="127"/>
                    </a:cubicBezTo>
                    <a:cubicBezTo>
                      <a:pt x="30" y="143"/>
                      <a:pt x="30" y="143"/>
                      <a:pt x="30" y="143"/>
                    </a:cubicBezTo>
                    <a:cubicBezTo>
                      <a:pt x="32" y="145"/>
                      <a:pt x="35" y="147"/>
                      <a:pt x="38" y="147"/>
                    </a:cubicBezTo>
                    <a:cubicBezTo>
                      <a:pt x="40" y="147"/>
                      <a:pt x="42" y="146"/>
                      <a:pt x="45" y="145"/>
                    </a:cubicBezTo>
                    <a:cubicBezTo>
                      <a:pt x="49" y="141"/>
                      <a:pt x="50" y="135"/>
                      <a:pt x="47" y="130"/>
                    </a:cubicBezTo>
                    <a:cubicBezTo>
                      <a:pt x="43" y="125"/>
                      <a:pt x="43" y="125"/>
                      <a:pt x="43" y="125"/>
                    </a:cubicBezTo>
                    <a:cubicBezTo>
                      <a:pt x="42" y="124"/>
                      <a:pt x="42" y="122"/>
                      <a:pt x="42" y="120"/>
                    </a:cubicBezTo>
                    <a:cubicBezTo>
                      <a:pt x="59" y="81"/>
                      <a:pt x="59" y="81"/>
                      <a:pt x="59" y="81"/>
                    </a:cubicBezTo>
                    <a:cubicBezTo>
                      <a:pt x="60" y="79"/>
                      <a:pt x="60" y="78"/>
                      <a:pt x="59" y="77"/>
                    </a:cubicBezTo>
                    <a:cubicBezTo>
                      <a:pt x="55" y="73"/>
                      <a:pt x="45" y="63"/>
                      <a:pt x="40" y="59"/>
                    </a:cubicBezTo>
                    <a:cubicBezTo>
                      <a:pt x="39" y="58"/>
                      <a:pt x="39" y="56"/>
                      <a:pt x="40" y="5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2" y="34"/>
                      <a:pt x="64" y="34"/>
                      <a:pt x="65" y="35"/>
                    </a:cubicBezTo>
                    <a:lnTo>
                      <a:pt x="84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1" name="Freeform 317">
                <a:extLst>
                  <a:ext uri="{FF2B5EF4-FFF2-40B4-BE49-F238E27FC236}">
                    <a16:creationId xmlns:a16="http://schemas.microsoft.com/office/drawing/2014/main" id="{FB29EB1D-C75A-46C4-8BF4-286EEF66BD56}"/>
                  </a:ext>
                </a:extLst>
              </p:cNvPr>
              <p:cNvSpPr/>
              <p:nvPr/>
            </p:nvSpPr>
            <p:spPr bwMode="auto">
              <a:xfrm>
                <a:off x="-2870200" y="4178300"/>
                <a:ext cx="374650" cy="233363"/>
              </a:xfrm>
              <a:custGeom>
                <a:avLst/>
                <a:gdLst>
                  <a:gd name="T0" fmla="*/ 100 w 100"/>
                  <a:gd name="T1" fmla="*/ 62 h 62"/>
                  <a:gd name="T2" fmla="*/ 100 w 100"/>
                  <a:gd name="T3" fmla="*/ 19 h 62"/>
                  <a:gd name="T4" fmla="*/ 81 w 100"/>
                  <a:gd name="T5" fmla="*/ 0 h 62"/>
                  <a:gd name="T6" fmla="*/ 19 w 100"/>
                  <a:gd name="T7" fmla="*/ 0 h 62"/>
                  <a:gd name="T8" fmla="*/ 0 w 100"/>
                  <a:gd name="T9" fmla="*/ 19 h 62"/>
                  <a:gd name="T10" fmla="*/ 0 w 100"/>
                  <a:gd name="T11" fmla="*/ 43 h 62"/>
                  <a:gd name="T12" fmla="*/ 15 w 100"/>
                  <a:gd name="T13" fmla="*/ 43 h 62"/>
                  <a:gd name="T14" fmla="*/ 15 w 100"/>
                  <a:gd name="T15" fmla="*/ 19 h 62"/>
                  <a:gd name="T16" fmla="*/ 19 w 100"/>
                  <a:gd name="T17" fmla="*/ 15 h 62"/>
                  <a:gd name="T18" fmla="*/ 81 w 100"/>
                  <a:gd name="T19" fmla="*/ 15 h 62"/>
                  <a:gd name="T20" fmla="*/ 85 w 100"/>
                  <a:gd name="T21" fmla="*/ 19 h 62"/>
                  <a:gd name="T22" fmla="*/ 85 w 100"/>
                  <a:gd name="T23" fmla="*/ 62 h 62"/>
                  <a:gd name="T24" fmla="*/ 100 w 100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" h="62">
                    <a:moveTo>
                      <a:pt x="100" y="62"/>
                    </a:move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9"/>
                      <a:pt x="92" y="0"/>
                      <a:pt x="8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6" y="15"/>
                      <a:pt x="19" y="15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4" y="15"/>
                      <a:pt x="85" y="17"/>
                      <a:pt x="85" y="19"/>
                    </a:cubicBezTo>
                    <a:cubicBezTo>
                      <a:pt x="85" y="62"/>
                      <a:pt x="85" y="62"/>
                      <a:pt x="85" y="62"/>
                    </a:cubicBezTo>
                    <a:lnTo>
                      <a:pt x="100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2" name="Freeform 318">
                <a:extLst>
                  <a:ext uri="{FF2B5EF4-FFF2-40B4-BE49-F238E27FC236}">
                    <a16:creationId xmlns:a16="http://schemas.microsoft.com/office/drawing/2014/main" id="{D47A40CB-7B5D-4BC1-8F4F-181C1F3854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922588" y="4425950"/>
                <a:ext cx="476250" cy="271463"/>
              </a:xfrm>
              <a:custGeom>
                <a:avLst/>
                <a:gdLst>
                  <a:gd name="T0" fmla="*/ 99 w 127"/>
                  <a:gd name="T1" fmla="*/ 0 h 72"/>
                  <a:gd name="T2" fmla="*/ 64 w 127"/>
                  <a:gd name="T3" fmla="*/ 0 h 72"/>
                  <a:gd name="T4" fmla="*/ 64 w 127"/>
                  <a:gd name="T5" fmla="*/ 20 h 72"/>
                  <a:gd name="T6" fmla="*/ 75 w 127"/>
                  <a:gd name="T7" fmla="*/ 31 h 72"/>
                  <a:gd name="T8" fmla="*/ 68 w 127"/>
                  <a:gd name="T9" fmla="*/ 41 h 72"/>
                  <a:gd name="T10" fmla="*/ 68 w 127"/>
                  <a:gd name="T11" fmla="*/ 41 h 72"/>
                  <a:gd name="T12" fmla="*/ 68 w 127"/>
                  <a:gd name="T13" fmla="*/ 59 h 72"/>
                  <a:gd name="T14" fmla="*/ 64 w 127"/>
                  <a:gd name="T15" fmla="*/ 59 h 72"/>
                  <a:gd name="T16" fmla="*/ 64 w 127"/>
                  <a:gd name="T17" fmla="*/ 72 h 72"/>
                  <a:gd name="T18" fmla="*/ 127 w 127"/>
                  <a:gd name="T19" fmla="*/ 72 h 72"/>
                  <a:gd name="T20" fmla="*/ 127 w 127"/>
                  <a:gd name="T21" fmla="*/ 0 h 72"/>
                  <a:gd name="T22" fmla="*/ 114 w 127"/>
                  <a:gd name="T23" fmla="*/ 0 h 72"/>
                  <a:gd name="T24" fmla="*/ 99 w 127"/>
                  <a:gd name="T25" fmla="*/ 0 h 72"/>
                  <a:gd name="T26" fmla="*/ 64 w 127"/>
                  <a:gd name="T27" fmla="*/ 0 h 72"/>
                  <a:gd name="T28" fmla="*/ 0 w 127"/>
                  <a:gd name="T29" fmla="*/ 0 h 72"/>
                  <a:gd name="T30" fmla="*/ 0 w 127"/>
                  <a:gd name="T31" fmla="*/ 72 h 72"/>
                  <a:gd name="T32" fmla="*/ 64 w 127"/>
                  <a:gd name="T33" fmla="*/ 72 h 72"/>
                  <a:gd name="T34" fmla="*/ 64 w 127"/>
                  <a:gd name="T35" fmla="*/ 59 h 72"/>
                  <a:gd name="T36" fmla="*/ 59 w 127"/>
                  <a:gd name="T37" fmla="*/ 59 h 72"/>
                  <a:gd name="T38" fmla="*/ 59 w 127"/>
                  <a:gd name="T39" fmla="*/ 41 h 72"/>
                  <a:gd name="T40" fmla="*/ 52 w 127"/>
                  <a:gd name="T41" fmla="*/ 31 h 72"/>
                  <a:gd name="T42" fmla="*/ 64 w 127"/>
                  <a:gd name="T43" fmla="*/ 20 h 72"/>
                  <a:gd name="T44" fmla="*/ 64 w 127"/>
                  <a:gd name="T45" fmla="*/ 20 h 72"/>
                  <a:gd name="T46" fmla="*/ 64 w 127"/>
                  <a:gd name="T4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7" h="72">
                    <a:moveTo>
                      <a:pt x="99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70" y="20"/>
                      <a:pt x="75" y="25"/>
                      <a:pt x="75" y="31"/>
                    </a:cubicBezTo>
                    <a:cubicBezTo>
                      <a:pt x="75" y="36"/>
                      <a:pt x="72" y="40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59"/>
                      <a:pt x="68" y="59"/>
                      <a:pt x="68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127" y="72"/>
                      <a:pt x="127" y="72"/>
                      <a:pt x="127" y="72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14" y="0"/>
                      <a:pt x="114" y="0"/>
                      <a:pt x="114" y="0"/>
                    </a:cubicBezTo>
                    <a:lnTo>
                      <a:pt x="99" y="0"/>
                    </a:lnTo>
                    <a:close/>
                    <a:moveTo>
                      <a:pt x="6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5" y="40"/>
                      <a:pt x="52" y="36"/>
                      <a:pt x="52" y="31"/>
                    </a:cubicBezTo>
                    <a:cubicBezTo>
                      <a:pt x="52" y="25"/>
                      <a:pt x="57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3" name="Freeform 319">
                <a:extLst>
                  <a:ext uri="{FF2B5EF4-FFF2-40B4-BE49-F238E27FC236}">
                    <a16:creationId xmlns:a16="http://schemas.microsoft.com/office/drawing/2014/main" id="{3F3D5D6A-7651-418A-8A96-30C545CF6AAC}"/>
                  </a:ext>
                </a:extLst>
              </p:cNvPr>
              <p:cNvSpPr/>
              <p:nvPr/>
            </p:nvSpPr>
            <p:spPr bwMode="auto">
              <a:xfrm>
                <a:off x="-7085012" y="3255962"/>
                <a:ext cx="687387" cy="644525"/>
              </a:xfrm>
              <a:custGeom>
                <a:avLst/>
                <a:gdLst>
                  <a:gd name="T0" fmla="*/ 26 w 183"/>
                  <a:gd name="T1" fmla="*/ 139 h 172"/>
                  <a:gd name="T2" fmla="*/ 76 w 183"/>
                  <a:gd name="T3" fmla="*/ 113 h 172"/>
                  <a:gd name="T4" fmla="*/ 85 w 183"/>
                  <a:gd name="T5" fmla="*/ 111 h 172"/>
                  <a:gd name="T6" fmla="*/ 86 w 183"/>
                  <a:gd name="T7" fmla="*/ 121 h 172"/>
                  <a:gd name="T8" fmla="*/ 85 w 183"/>
                  <a:gd name="T9" fmla="*/ 142 h 172"/>
                  <a:gd name="T10" fmla="*/ 84 w 183"/>
                  <a:gd name="T11" fmla="*/ 172 h 172"/>
                  <a:gd name="T12" fmla="*/ 99 w 183"/>
                  <a:gd name="T13" fmla="*/ 172 h 172"/>
                  <a:gd name="T14" fmla="*/ 98 w 183"/>
                  <a:gd name="T15" fmla="*/ 142 h 172"/>
                  <a:gd name="T16" fmla="*/ 97 w 183"/>
                  <a:gd name="T17" fmla="*/ 121 h 172"/>
                  <a:gd name="T18" fmla="*/ 97 w 183"/>
                  <a:gd name="T19" fmla="*/ 111 h 172"/>
                  <a:gd name="T20" fmla="*/ 106 w 183"/>
                  <a:gd name="T21" fmla="*/ 113 h 172"/>
                  <a:gd name="T22" fmla="*/ 156 w 183"/>
                  <a:gd name="T23" fmla="*/ 139 h 172"/>
                  <a:gd name="T24" fmla="*/ 176 w 183"/>
                  <a:gd name="T25" fmla="*/ 119 h 172"/>
                  <a:gd name="T26" fmla="*/ 164 w 183"/>
                  <a:gd name="T27" fmla="*/ 56 h 172"/>
                  <a:gd name="T28" fmla="*/ 102 w 183"/>
                  <a:gd name="T29" fmla="*/ 96 h 172"/>
                  <a:gd name="T30" fmla="*/ 99 w 183"/>
                  <a:gd name="T31" fmla="*/ 90 h 172"/>
                  <a:gd name="T32" fmla="*/ 110 w 183"/>
                  <a:gd name="T33" fmla="*/ 69 h 172"/>
                  <a:gd name="T34" fmla="*/ 131 w 183"/>
                  <a:gd name="T35" fmla="*/ 21 h 172"/>
                  <a:gd name="T36" fmla="*/ 91 w 183"/>
                  <a:gd name="T37" fmla="*/ 1 h 172"/>
                  <a:gd name="T38" fmla="*/ 52 w 183"/>
                  <a:gd name="T39" fmla="*/ 21 h 172"/>
                  <a:gd name="T40" fmla="*/ 72 w 183"/>
                  <a:gd name="T41" fmla="*/ 69 h 172"/>
                  <a:gd name="T42" fmla="*/ 83 w 183"/>
                  <a:gd name="T43" fmla="*/ 90 h 172"/>
                  <a:gd name="T44" fmla="*/ 81 w 183"/>
                  <a:gd name="T45" fmla="*/ 96 h 172"/>
                  <a:gd name="T46" fmla="*/ 19 w 183"/>
                  <a:gd name="T47" fmla="*/ 56 h 172"/>
                  <a:gd name="T48" fmla="*/ 6 w 183"/>
                  <a:gd name="T49" fmla="*/ 119 h 172"/>
                  <a:gd name="T50" fmla="*/ 26 w 183"/>
                  <a:gd name="T51" fmla="*/ 139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3" h="172">
                    <a:moveTo>
                      <a:pt x="26" y="139"/>
                    </a:moveTo>
                    <a:cubicBezTo>
                      <a:pt x="45" y="141"/>
                      <a:pt x="61" y="121"/>
                      <a:pt x="76" y="113"/>
                    </a:cubicBezTo>
                    <a:cubicBezTo>
                      <a:pt x="78" y="112"/>
                      <a:pt x="83" y="109"/>
                      <a:pt x="85" y="111"/>
                    </a:cubicBezTo>
                    <a:cubicBezTo>
                      <a:pt x="87" y="114"/>
                      <a:pt x="86" y="118"/>
                      <a:pt x="86" y="121"/>
                    </a:cubicBezTo>
                    <a:cubicBezTo>
                      <a:pt x="86" y="128"/>
                      <a:pt x="85" y="135"/>
                      <a:pt x="85" y="142"/>
                    </a:cubicBezTo>
                    <a:cubicBezTo>
                      <a:pt x="85" y="150"/>
                      <a:pt x="84" y="164"/>
                      <a:pt x="84" y="172"/>
                    </a:cubicBezTo>
                    <a:cubicBezTo>
                      <a:pt x="99" y="172"/>
                      <a:pt x="99" y="172"/>
                      <a:pt x="99" y="172"/>
                    </a:cubicBezTo>
                    <a:cubicBezTo>
                      <a:pt x="98" y="164"/>
                      <a:pt x="98" y="150"/>
                      <a:pt x="98" y="142"/>
                    </a:cubicBezTo>
                    <a:cubicBezTo>
                      <a:pt x="97" y="135"/>
                      <a:pt x="97" y="128"/>
                      <a:pt x="97" y="121"/>
                    </a:cubicBezTo>
                    <a:cubicBezTo>
                      <a:pt x="97" y="118"/>
                      <a:pt x="96" y="114"/>
                      <a:pt x="97" y="111"/>
                    </a:cubicBezTo>
                    <a:cubicBezTo>
                      <a:pt x="99" y="109"/>
                      <a:pt x="105" y="112"/>
                      <a:pt x="106" y="113"/>
                    </a:cubicBezTo>
                    <a:cubicBezTo>
                      <a:pt x="122" y="121"/>
                      <a:pt x="137" y="141"/>
                      <a:pt x="156" y="139"/>
                    </a:cubicBezTo>
                    <a:cubicBezTo>
                      <a:pt x="167" y="137"/>
                      <a:pt x="173" y="128"/>
                      <a:pt x="176" y="119"/>
                    </a:cubicBezTo>
                    <a:cubicBezTo>
                      <a:pt x="182" y="101"/>
                      <a:pt x="183" y="68"/>
                      <a:pt x="164" y="56"/>
                    </a:cubicBezTo>
                    <a:cubicBezTo>
                      <a:pt x="135" y="39"/>
                      <a:pt x="126" y="94"/>
                      <a:pt x="102" y="96"/>
                    </a:cubicBezTo>
                    <a:cubicBezTo>
                      <a:pt x="97" y="96"/>
                      <a:pt x="98" y="94"/>
                      <a:pt x="99" y="90"/>
                    </a:cubicBezTo>
                    <a:cubicBezTo>
                      <a:pt x="101" y="82"/>
                      <a:pt x="105" y="75"/>
                      <a:pt x="110" y="69"/>
                    </a:cubicBezTo>
                    <a:cubicBezTo>
                      <a:pt x="120" y="56"/>
                      <a:pt x="134" y="39"/>
                      <a:pt x="131" y="21"/>
                    </a:cubicBezTo>
                    <a:cubicBezTo>
                      <a:pt x="128" y="5"/>
                      <a:pt x="109" y="0"/>
                      <a:pt x="91" y="1"/>
                    </a:cubicBezTo>
                    <a:cubicBezTo>
                      <a:pt x="74" y="0"/>
                      <a:pt x="54" y="5"/>
                      <a:pt x="52" y="21"/>
                    </a:cubicBezTo>
                    <a:cubicBezTo>
                      <a:pt x="49" y="39"/>
                      <a:pt x="62" y="56"/>
                      <a:pt x="72" y="69"/>
                    </a:cubicBezTo>
                    <a:cubicBezTo>
                      <a:pt x="77" y="75"/>
                      <a:pt x="81" y="82"/>
                      <a:pt x="83" y="90"/>
                    </a:cubicBezTo>
                    <a:cubicBezTo>
                      <a:pt x="85" y="94"/>
                      <a:pt x="85" y="96"/>
                      <a:pt x="81" y="96"/>
                    </a:cubicBezTo>
                    <a:cubicBezTo>
                      <a:pt x="57" y="94"/>
                      <a:pt x="47" y="39"/>
                      <a:pt x="19" y="56"/>
                    </a:cubicBezTo>
                    <a:cubicBezTo>
                      <a:pt x="0" y="68"/>
                      <a:pt x="0" y="101"/>
                      <a:pt x="6" y="119"/>
                    </a:cubicBezTo>
                    <a:cubicBezTo>
                      <a:pt x="9" y="128"/>
                      <a:pt x="16" y="137"/>
                      <a:pt x="26" y="1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4" name="Freeform 320">
                <a:extLst>
                  <a:ext uri="{FF2B5EF4-FFF2-40B4-BE49-F238E27FC236}">
                    <a16:creationId xmlns:a16="http://schemas.microsoft.com/office/drawing/2014/main" id="{461928DE-1635-4DE6-9FE5-F2DC793E5029}"/>
                  </a:ext>
                </a:extLst>
              </p:cNvPr>
              <p:cNvSpPr/>
              <p:nvPr/>
            </p:nvSpPr>
            <p:spPr bwMode="auto">
              <a:xfrm>
                <a:off x="-4222750" y="-420688"/>
                <a:ext cx="492125" cy="525463"/>
              </a:xfrm>
              <a:custGeom>
                <a:avLst/>
                <a:gdLst>
                  <a:gd name="T0" fmla="*/ 108 w 131"/>
                  <a:gd name="T1" fmla="*/ 96 h 140"/>
                  <a:gd name="T2" fmla="*/ 118 w 131"/>
                  <a:gd name="T3" fmla="*/ 91 h 140"/>
                  <a:gd name="T4" fmla="*/ 129 w 131"/>
                  <a:gd name="T5" fmla="*/ 87 h 140"/>
                  <a:gd name="T6" fmla="*/ 130 w 131"/>
                  <a:gd name="T7" fmla="*/ 70 h 140"/>
                  <a:gd name="T8" fmla="*/ 127 w 131"/>
                  <a:gd name="T9" fmla="*/ 41 h 140"/>
                  <a:gd name="T10" fmla="*/ 98 w 131"/>
                  <a:gd name="T11" fmla="*/ 66 h 140"/>
                  <a:gd name="T12" fmla="*/ 88 w 131"/>
                  <a:gd name="T13" fmla="*/ 76 h 140"/>
                  <a:gd name="T14" fmla="*/ 88 w 131"/>
                  <a:gd name="T15" fmla="*/ 65 h 140"/>
                  <a:gd name="T16" fmla="*/ 98 w 131"/>
                  <a:gd name="T17" fmla="*/ 46 h 140"/>
                  <a:gd name="T18" fmla="*/ 89 w 131"/>
                  <a:gd name="T19" fmla="*/ 28 h 140"/>
                  <a:gd name="T20" fmla="*/ 66 w 131"/>
                  <a:gd name="T21" fmla="*/ 1 h 140"/>
                  <a:gd name="T22" fmla="*/ 66 w 131"/>
                  <a:gd name="T23" fmla="*/ 0 h 140"/>
                  <a:gd name="T24" fmla="*/ 65 w 131"/>
                  <a:gd name="T25" fmla="*/ 0 h 140"/>
                  <a:gd name="T26" fmla="*/ 65 w 131"/>
                  <a:gd name="T27" fmla="*/ 0 h 140"/>
                  <a:gd name="T28" fmla="*/ 65 w 131"/>
                  <a:gd name="T29" fmla="*/ 1 h 140"/>
                  <a:gd name="T30" fmla="*/ 42 w 131"/>
                  <a:gd name="T31" fmla="*/ 28 h 140"/>
                  <a:gd name="T32" fmla="*/ 33 w 131"/>
                  <a:gd name="T33" fmla="*/ 46 h 140"/>
                  <a:gd name="T34" fmla="*/ 43 w 131"/>
                  <a:gd name="T35" fmla="*/ 65 h 140"/>
                  <a:gd name="T36" fmla="*/ 43 w 131"/>
                  <a:gd name="T37" fmla="*/ 76 h 140"/>
                  <a:gd name="T38" fmla="*/ 33 w 131"/>
                  <a:gd name="T39" fmla="*/ 66 h 140"/>
                  <a:gd name="T40" fmla="*/ 4 w 131"/>
                  <a:gd name="T41" fmla="*/ 41 h 140"/>
                  <a:gd name="T42" fmla="*/ 1 w 131"/>
                  <a:gd name="T43" fmla="*/ 70 h 140"/>
                  <a:gd name="T44" fmla="*/ 2 w 131"/>
                  <a:gd name="T45" fmla="*/ 87 h 140"/>
                  <a:gd name="T46" fmla="*/ 13 w 131"/>
                  <a:gd name="T47" fmla="*/ 91 h 140"/>
                  <a:gd name="T48" fmla="*/ 23 w 131"/>
                  <a:gd name="T49" fmla="*/ 96 h 140"/>
                  <a:gd name="T50" fmla="*/ 21 w 131"/>
                  <a:gd name="T51" fmla="*/ 103 h 140"/>
                  <a:gd name="T52" fmla="*/ 1 w 131"/>
                  <a:gd name="T53" fmla="*/ 96 h 140"/>
                  <a:gd name="T54" fmla="*/ 30 w 131"/>
                  <a:gd name="T55" fmla="*/ 137 h 140"/>
                  <a:gd name="T56" fmla="*/ 44 w 131"/>
                  <a:gd name="T57" fmla="*/ 135 h 140"/>
                  <a:gd name="T58" fmla="*/ 58 w 131"/>
                  <a:gd name="T59" fmla="*/ 126 h 140"/>
                  <a:gd name="T60" fmla="*/ 62 w 131"/>
                  <a:gd name="T61" fmla="*/ 124 h 140"/>
                  <a:gd name="T62" fmla="*/ 62 w 131"/>
                  <a:gd name="T63" fmla="*/ 118 h 140"/>
                  <a:gd name="T64" fmla="*/ 65 w 131"/>
                  <a:gd name="T65" fmla="*/ 62 h 140"/>
                  <a:gd name="T66" fmla="*/ 69 w 131"/>
                  <a:gd name="T67" fmla="*/ 118 h 140"/>
                  <a:gd name="T68" fmla="*/ 69 w 131"/>
                  <a:gd name="T69" fmla="*/ 124 h 140"/>
                  <a:gd name="T70" fmla="*/ 73 w 131"/>
                  <a:gd name="T71" fmla="*/ 126 h 140"/>
                  <a:gd name="T72" fmla="*/ 87 w 131"/>
                  <a:gd name="T73" fmla="*/ 135 h 140"/>
                  <a:gd name="T74" fmla="*/ 101 w 131"/>
                  <a:gd name="T75" fmla="*/ 137 h 140"/>
                  <a:gd name="T76" fmla="*/ 130 w 131"/>
                  <a:gd name="T77" fmla="*/ 96 h 140"/>
                  <a:gd name="T78" fmla="*/ 110 w 131"/>
                  <a:gd name="T79" fmla="*/ 103 h 140"/>
                  <a:gd name="T80" fmla="*/ 108 w 131"/>
                  <a:gd name="T81" fmla="*/ 9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1" h="140">
                    <a:moveTo>
                      <a:pt x="108" y="96"/>
                    </a:moveTo>
                    <a:cubicBezTo>
                      <a:pt x="111" y="94"/>
                      <a:pt x="114" y="93"/>
                      <a:pt x="118" y="91"/>
                    </a:cubicBezTo>
                    <a:cubicBezTo>
                      <a:pt x="121" y="90"/>
                      <a:pt x="125" y="89"/>
                      <a:pt x="129" y="87"/>
                    </a:cubicBezTo>
                    <a:cubicBezTo>
                      <a:pt x="130" y="81"/>
                      <a:pt x="131" y="76"/>
                      <a:pt x="130" y="70"/>
                    </a:cubicBezTo>
                    <a:cubicBezTo>
                      <a:pt x="129" y="60"/>
                      <a:pt x="127" y="51"/>
                      <a:pt x="127" y="41"/>
                    </a:cubicBezTo>
                    <a:cubicBezTo>
                      <a:pt x="115" y="48"/>
                      <a:pt x="101" y="52"/>
                      <a:pt x="98" y="66"/>
                    </a:cubicBezTo>
                    <a:cubicBezTo>
                      <a:pt x="97" y="69"/>
                      <a:pt x="93" y="79"/>
                      <a:pt x="88" y="76"/>
                    </a:cubicBezTo>
                    <a:cubicBezTo>
                      <a:pt x="84" y="73"/>
                      <a:pt x="86" y="68"/>
                      <a:pt x="88" y="65"/>
                    </a:cubicBezTo>
                    <a:cubicBezTo>
                      <a:pt x="92" y="59"/>
                      <a:pt x="98" y="54"/>
                      <a:pt x="98" y="46"/>
                    </a:cubicBezTo>
                    <a:cubicBezTo>
                      <a:pt x="98" y="39"/>
                      <a:pt x="93" y="33"/>
                      <a:pt x="89" y="28"/>
                    </a:cubicBezTo>
                    <a:cubicBezTo>
                      <a:pt x="82" y="19"/>
                      <a:pt x="73" y="11"/>
                      <a:pt x="66" y="1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0"/>
                      <a:pt x="66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58" y="11"/>
                      <a:pt x="49" y="19"/>
                      <a:pt x="42" y="28"/>
                    </a:cubicBezTo>
                    <a:cubicBezTo>
                      <a:pt x="38" y="33"/>
                      <a:pt x="33" y="39"/>
                      <a:pt x="33" y="46"/>
                    </a:cubicBezTo>
                    <a:cubicBezTo>
                      <a:pt x="33" y="54"/>
                      <a:pt x="39" y="59"/>
                      <a:pt x="43" y="65"/>
                    </a:cubicBezTo>
                    <a:cubicBezTo>
                      <a:pt x="45" y="68"/>
                      <a:pt x="47" y="73"/>
                      <a:pt x="43" y="76"/>
                    </a:cubicBezTo>
                    <a:cubicBezTo>
                      <a:pt x="38" y="79"/>
                      <a:pt x="34" y="69"/>
                      <a:pt x="33" y="66"/>
                    </a:cubicBezTo>
                    <a:cubicBezTo>
                      <a:pt x="30" y="52"/>
                      <a:pt x="16" y="48"/>
                      <a:pt x="4" y="41"/>
                    </a:cubicBezTo>
                    <a:cubicBezTo>
                      <a:pt x="4" y="51"/>
                      <a:pt x="2" y="60"/>
                      <a:pt x="1" y="70"/>
                    </a:cubicBezTo>
                    <a:cubicBezTo>
                      <a:pt x="0" y="76"/>
                      <a:pt x="1" y="81"/>
                      <a:pt x="2" y="87"/>
                    </a:cubicBezTo>
                    <a:cubicBezTo>
                      <a:pt x="6" y="89"/>
                      <a:pt x="10" y="90"/>
                      <a:pt x="13" y="91"/>
                    </a:cubicBezTo>
                    <a:cubicBezTo>
                      <a:pt x="17" y="93"/>
                      <a:pt x="20" y="94"/>
                      <a:pt x="23" y="96"/>
                    </a:cubicBezTo>
                    <a:cubicBezTo>
                      <a:pt x="26" y="98"/>
                      <a:pt x="26" y="104"/>
                      <a:pt x="21" y="103"/>
                    </a:cubicBezTo>
                    <a:cubicBezTo>
                      <a:pt x="14" y="102"/>
                      <a:pt x="8" y="95"/>
                      <a:pt x="1" y="96"/>
                    </a:cubicBezTo>
                    <a:cubicBezTo>
                      <a:pt x="4" y="114"/>
                      <a:pt x="13" y="130"/>
                      <a:pt x="30" y="137"/>
                    </a:cubicBezTo>
                    <a:cubicBezTo>
                      <a:pt x="36" y="140"/>
                      <a:pt x="39" y="139"/>
                      <a:pt x="44" y="135"/>
                    </a:cubicBezTo>
                    <a:cubicBezTo>
                      <a:pt x="49" y="131"/>
                      <a:pt x="52" y="127"/>
                      <a:pt x="58" y="126"/>
                    </a:cubicBezTo>
                    <a:cubicBezTo>
                      <a:pt x="60" y="126"/>
                      <a:pt x="62" y="127"/>
                      <a:pt x="62" y="124"/>
                    </a:cubicBezTo>
                    <a:cubicBezTo>
                      <a:pt x="62" y="122"/>
                      <a:pt x="62" y="120"/>
                      <a:pt x="62" y="118"/>
                    </a:cubicBezTo>
                    <a:cubicBezTo>
                      <a:pt x="63" y="97"/>
                      <a:pt x="65" y="84"/>
                      <a:pt x="65" y="62"/>
                    </a:cubicBezTo>
                    <a:cubicBezTo>
                      <a:pt x="66" y="84"/>
                      <a:pt x="68" y="97"/>
                      <a:pt x="69" y="118"/>
                    </a:cubicBezTo>
                    <a:cubicBezTo>
                      <a:pt x="69" y="120"/>
                      <a:pt x="69" y="122"/>
                      <a:pt x="69" y="124"/>
                    </a:cubicBezTo>
                    <a:cubicBezTo>
                      <a:pt x="69" y="127"/>
                      <a:pt x="71" y="126"/>
                      <a:pt x="73" y="126"/>
                    </a:cubicBezTo>
                    <a:cubicBezTo>
                      <a:pt x="79" y="127"/>
                      <a:pt x="82" y="131"/>
                      <a:pt x="87" y="135"/>
                    </a:cubicBezTo>
                    <a:cubicBezTo>
                      <a:pt x="92" y="139"/>
                      <a:pt x="95" y="140"/>
                      <a:pt x="101" y="137"/>
                    </a:cubicBezTo>
                    <a:cubicBezTo>
                      <a:pt x="118" y="130"/>
                      <a:pt x="127" y="114"/>
                      <a:pt x="130" y="96"/>
                    </a:cubicBezTo>
                    <a:cubicBezTo>
                      <a:pt x="123" y="95"/>
                      <a:pt x="117" y="102"/>
                      <a:pt x="110" y="103"/>
                    </a:cubicBezTo>
                    <a:cubicBezTo>
                      <a:pt x="105" y="104"/>
                      <a:pt x="105" y="98"/>
                      <a:pt x="108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5" name="Rectangle 321">
                <a:extLst>
                  <a:ext uri="{FF2B5EF4-FFF2-40B4-BE49-F238E27FC236}">
                    <a16:creationId xmlns:a16="http://schemas.microsoft.com/office/drawing/2014/main" id="{893C84CB-77E1-4EAE-B716-70221D41A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994150" y="68262"/>
                <a:ext cx="34925" cy="157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6" name="Freeform 322">
                <a:extLst>
                  <a:ext uri="{FF2B5EF4-FFF2-40B4-BE49-F238E27FC236}">
                    <a16:creationId xmlns:a16="http://schemas.microsoft.com/office/drawing/2014/main" id="{C14D3F21-0F78-43E5-90B1-1FAC753AF2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865563" y="8597900"/>
                <a:ext cx="577850" cy="420688"/>
              </a:xfrm>
              <a:custGeom>
                <a:avLst/>
                <a:gdLst>
                  <a:gd name="T0" fmla="*/ 103 w 154"/>
                  <a:gd name="T1" fmla="*/ 112 h 112"/>
                  <a:gd name="T2" fmla="*/ 154 w 154"/>
                  <a:gd name="T3" fmla="*/ 112 h 112"/>
                  <a:gd name="T4" fmla="*/ 154 w 154"/>
                  <a:gd name="T5" fmla="*/ 0 h 112"/>
                  <a:gd name="T6" fmla="*/ 103 w 154"/>
                  <a:gd name="T7" fmla="*/ 0 h 112"/>
                  <a:gd name="T8" fmla="*/ 103 w 154"/>
                  <a:gd name="T9" fmla="*/ 47 h 112"/>
                  <a:gd name="T10" fmla="*/ 140 w 154"/>
                  <a:gd name="T11" fmla="*/ 99 h 112"/>
                  <a:gd name="T12" fmla="*/ 103 w 154"/>
                  <a:gd name="T13" fmla="*/ 99 h 112"/>
                  <a:gd name="T14" fmla="*/ 103 w 154"/>
                  <a:gd name="T15" fmla="*/ 112 h 112"/>
                  <a:gd name="T16" fmla="*/ 70 w 154"/>
                  <a:gd name="T17" fmla="*/ 112 h 112"/>
                  <a:gd name="T18" fmla="*/ 103 w 154"/>
                  <a:gd name="T19" fmla="*/ 112 h 112"/>
                  <a:gd name="T20" fmla="*/ 103 w 154"/>
                  <a:gd name="T21" fmla="*/ 99 h 112"/>
                  <a:gd name="T22" fmla="*/ 80 w 154"/>
                  <a:gd name="T23" fmla="*/ 99 h 112"/>
                  <a:gd name="T24" fmla="*/ 78 w 154"/>
                  <a:gd name="T25" fmla="*/ 96 h 112"/>
                  <a:gd name="T26" fmla="*/ 70 w 154"/>
                  <a:gd name="T27" fmla="*/ 85 h 112"/>
                  <a:gd name="T28" fmla="*/ 70 w 154"/>
                  <a:gd name="T29" fmla="*/ 92 h 112"/>
                  <a:gd name="T30" fmla="*/ 75 w 154"/>
                  <a:gd name="T31" fmla="*/ 99 h 112"/>
                  <a:gd name="T32" fmla="*/ 70 w 154"/>
                  <a:gd name="T33" fmla="*/ 99 h 112"/>
                  <a:gd name="T34" fmla="*/ 70 w 154"/>
                  <a:gd name="T35" fmla="*/ 112 h 112"/>
                  <a:gd name="T36" fmla="*/ 103 w 154"/>
                  <a:gd name="T37" fmla="*/ 0 h 112"/>
                  <a:gd name="T38" fmla="*/ 70 w 154"/>
                  <a:gd name="T39" fmla="*/ 0 h 112"/>
                  <a:gd name="T40" fmla="*/ 70 w 154"/>
                  <a:gd name="T41" fmla="*/ 72 h 112"/>
                  <a:gd name="T42" fmla="*/ 95 w 154"/>
                  <a:gd name="T43" fmla="*/ 37 h 112"/>
                  <a:gd name="T44" fmla="*/ 95 w 154"/>
                  <a:gd name="T45" fmla="*/ 37 h 112"/>
                  <a:gd name="T46" fmla="*/ 103 w 154"/>
                  <a:gd name="T47" fmla="*/ 47 h 112"/>
                  <a:gd name="T48" fmla="*/ 103 w 154"/>
                  <a:gd name="T49" fmla="*/ 0 h 112"/>
                  <a:gd name="T50" fmla="*/ 44 w 154"/>
                  <a:gd name="T51" fmla="*/ 112 h 112"/>
                  <a:gd name="T52" fmla="*/ 70 w 154"/>
                  <a:gd name="T53" fmla="*/ 112 h 112"/>
                  <a:gd name="T54" fmla="*/ 70 w 154"/>
                  <a:gd name="T55" fmla="*/ 99 h 112"/>
                  <a:gd name="T56" fmla="*/ 51 w 154"/>
                  <a:gd name="T57" fmla="*/ 99 h 112"/>
                  <a:gd name="T58" fmla="*/ 44 w 154"/>
                  <a:gd name="T59" fmla="*/ 99 h 112"/>
                  <a:gd name="T60" fmla="*/ 44 w 154"/>
                  <a:gd name="T61" fmla="*/ 112 h 112"/>
                  <a:gd name="T62" fmla="*/ 70 w 154"/>
                  <a:gd name="T63" fmla="*/ 0 h 112"/>
                  <a:gd name="T64" fmla="*/ 44 w 154"/>
                  <a:gd name="T65" fmla="*/ 0 h 112"/>
                  <a:gd name="T66" fmla="*/ 44 w 154"/>
                  <a:gd name="T67" fmla="*/ 19 h 112"/>
                  <a:gd name="T68" fmla="*/ 47 w 154"/>
                  <a:gd name="T69" fmla="*/ 27 h 112"/>
                  <a:gd name="T70" fmla="*/ 44 w 154"/>
                  <a:gd name="T71" fmla="*/ 35 h 112"/>
                  <a:gd name="T72" fmla="*/ 44 w 154"/>
                  <a:gd name="T73" fmla="*/ 56 h 112"/>
                  <a:gd name="T74" fmla="*/ 44 w 154"/>
                  <a:gd name="T75" fmla="*/ 56 h 112"/>
                  <a:gd name="T76" fmla="*/ 63 w 154"/>
                  <a:gd name="T77" fmla="*/ 82 h 112"/>
                  <a:gd name="T78" fmla="*/ 70 w 154"/>
                  <a:gd name="T79" fmla="*/ 92 h 112"/>
                  <a:gd name="T80" fmla="*/ 70 w 154"/>
                  <a:gd name="T81" fmla="*/ 85 h 112"/>
                  <a:gd name="T82" fmla="*/ 66 w 154"/>
                  <a:gd name="T83" fmla="*/ 78 h 112"/>
                  <a:gd name="T84" fmla="*/ 70 w 154"/>
                  <a:gd name="T85" fmla="*/ 72 h 112"/>
                  <a:gd name="T86" fmla="*/ 70 w 154"/>
                  <a:gd name="T87" fmla="*/ 0 h 112"/>
                  <a:gd name="T88" fmla="*/ 0 w 154"/>
                  <a:gd name="T89" fmla="*/ 112 h 112"/>
                  <a:gd name="T90" fmla="*/ 44 w 154"/>
                  <a:gd name="T91" fmla="*/ 112 h 112"/>
                  <a:gd name="T92" fmla="*/ 44 w 154"/>
                  <a:gd name="T93" fmla="*/ 99 h 112"/>
                  <a:gd name="T94" fmla="*/ 13 w 154"/>
                  <a:gd name="T95" fmla="*/ 99 h 112"/>
                  <a:gd name="T96" fmla="*/ 13 w 154"/>
                  <a:gd name="T97" fmla="*/ 99 h 112"/>
                  <a:gd name="T98" fmla="*/ 44 w 154"/>
                  <a:gd name="T99" fmla="*/ 56 h 112"/>
                  <a:gd name="T100" fmla="*/ 44 w 154"/>
                  <a:gd name="T101" fmla="*/ 35 h 112"/>
                  <a:gd name="T102" fmla="*/ 35 w 154"/>
                  <a:gd name="T103" fmla="*/ 39 h 112"/>
                  <a:gd name="T104" fmla="*/ 22 w 154"/>
                  <a:gd name="T105" fmla="*/ 27 h 112"/>
                  <a:gd name="T106" fmla="*/ 35 w 154"/>
                  <a:gd name="T107" fmla="*/ 15 h 112"/>
                  <a:gd name="T108" fmla="*/ 35 w 154"/>
                  <a:gd name="T109" fmla="*/ 15 h 112"/>
                  <a:gd name="T110" fmla="*/ 44 w 154"/>
                  <a:gd name="T111" fmla="*/ 19 h 112"/>
                  <a:gd name="T112" fmla="*/ 44 w 154"/>
                  <a:gd name="T113" fmla="*/ 0 h 112"/>
                  <a:gd name="T114" fmla="*/ 0 w 154"/>
                  <a:gd name="T115" fmla="*/ 0 h 112"/>
                  <a:gd name="T116" fmla="*/ 0 w 154"/>
                  <a:gd name="T117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4" h="112">
                    <a:moveTo>
                      <a:pt x="103" y="112"/>
                    </a:move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40" y="99"/>
                      <a:pt x="140" y="99"/>
                      <a:pt x="140" y="99"/>
                    </a:cubicBezTo>
                    <a:cubicBezTo>
                      <a:pt x="103" y="99"/>
                      <a:pt x="103" y="99"/>
                      <a:pt x="103" y="99"/>
                    </a:cubicBezTo>
                    <a:lnTo>
                      <a:pt x="103" y="112"/>
                    </a:lnTo>
                    <a:close/>
                    <a:moveTo>
                      <a:pt x="70" y="112"/>
                    </a:moveTo>
                    <a:cubicBezTo>
                      <a:pt x="103" y="112"/>
                      <a:pt x="103" y="112"/>
                      <a:pt x="103" y="112"/>
                    </a:cubicBezTo>
                    <a:cubicBezTo>
                      <a:pt x="103" y="99"/>
                      <a:pt x="103" y="99"/>
                      <a:pt x="103" y="99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78" y="96"/>
                      <a:pt x="78" y="96"/>
                      <a:pt x="78" y="96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5" y="99"/>
                      <a:pt x="75" y="99"/>
                      <a:pt x="75" y="99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70" y="112"/>
                      <a:pt x="70" y="112"/>
                      <a:pt x="70" y="112"/>
                    </a:cubicBezTo>
                    <a:close/>
                    <a:moveTo>
                      <a:pt x="103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103" y="47"/>
                      <a:pt x="103" y="47"/>
                      <a:pt x="103" y="47"/>
                    </a:cubicBezTo>
                    <a:lnTo>
                      <a:pt x="103" y="0"/>
                    </a:lnTo>
                    <a:close/>
                    <a:moveTo>
                      <a:pt x="44" y="112"/>
                    </a:moveTo>
                    <a:cubicBezTo>
                      <a:pt x="70" y="112"/>
                      <a:pt x="70" y="112"/>
                      <a:pt x="70" y="112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112"/>
                      <a:pt x="44" y="112"/>
                      <a:pt x="44" y="112"/>
                    </a:cubicBezTo>
                    <a:close/>
                    <a:moveTo>
                      <a:pt x="7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6" y="21"/>
                      <a:pt x="47" y="24"/>
                      <a:pt x="47" y="27"/>
                    </a:cubicBezTo>
                    <a:cubicBezTo>
                      <a:pt x="47" y="30"/>
                      <a:pt x="46" y="32"/>
                      <a:pt x="44" y="35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70" y="72"/>
                      <a:pt x="70" y="72"/>
                      <a:pt x="70" y="72"/>
                    </a:cubicBezTo>
                    <a:lnTo>
                      <a:pt x="70" y="0"/>
                    </a:lnTo>
                    <a:close/>
                    <a:moveTo>
                      <a:pt x="0" y="112"/>
                    </a:move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2" y="37"/>
                      <a:pt x="38" y="39"/>
                      <a:pt x="35" y="39"/>
                    </a:cubicBezTo>
                    <a:cubicBezTo>
                      <a:pt x="28" y="39"/>
                      <a:pt x="22" y="34"/>
                      <a:pt x="22" y="27"/>
                    </a:cubicBezTo>
                    <a:cubicBezTo>
                      <a:pt x="22" y="20"/>
                      <a:pt x="28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8" y="15"/>
                      <a:pt x="42" y="17"/>
                      <a:pt x="44" y="1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7" name="Freeform 323">
                <a:extLst>
                  <a:ext uri="{FF2B5EF4-FFF2-40B4-BE49-F238E27FC236}">
                    <a16:creationId xmlns:a16="http://schemas.microsoft.com/office/drawing/2014/main" id="{FB86698C-43B9-4F93-81D5-D961685A83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37163" y="4356100"/>
                <a:ext cx="585787" cy="561975"/>
              </a:xfrm>
              <a:custGeom>
                <a:avLst/>
                <a:gdLst>
                  <a:gd name="T0" fmla="*/ 80 w 156"/>
                  <a:gd name="T1" fmla="*/ 147 h 150"/>
                  <a:gd name="T2" fmla="*/ 107 w 156"/>
                  <a:gd name="T3" fmla="*/ 145 h 150"/>
                  <a:gd name="T4" fmla="*/ 133 w 156"/>
                  <a:gd name="T5" fmla="*/ 104 h 150"/>
                  <a:gd name="T6" fmla="*/ 156 w 156"/>
                  <a:gd name="T7" fmla="*/ 0 h 150"/>
                  <a:gd name="T8" fmla="*/ 80 w 156"/>
                  <a:gd name="T9" fmla="*/ 17 h 150"/>
                  <a:gd name="T10" fmla="*/ 80 w 156"/>
                  <a:gd name="T11" fmla="*/ 32 h 150"/>
                  <a:gd name="T12" fmla="*/ 136 w 156"/>
                  <a:gd name="T13" fmla="*/ 20 h 150"/>
                  <a:gd name="T14" fmla="*/ 119 w 156"/>
                  <a:gd name="T15" fmla="*/ 97 h 150"/>
                  <a:gd name="T16" fmla="*/ 105 w 156"/>
                  <a:gd name="T17" fmla="*/ 127 h 150"/>
                  <a:gd name="T18" fmla="*/ 80 w 156"/>
                  <a:gd name="T19" fmla="*/ 130 h 150"/>
                  <a:gd name="T20" fmla="*/ 80 w 156"/>
                  <a:gd name="T21" fmla="*/ 147 h 150"/>
                  <a:gd name="T22" fmla="*/ 80 w 156"/>
                  <a:gd name="T23" fmla="*/ 111 h 150"/>
                  <a:gd name="T24" fmla="*/ 80 w 156"/>
                  <a:gd name="T25" fmla="*/ 96 h 150"/>
                  <a:gd name="T26" fmla="*/ 107 w 156"/>
                  <a:gd name="T27" fmla="*/ 96 h 150"/>
                  <a:gd name="T28" fmla="*/ 103 w 156"/>
                  <a:gd name="T29" fmla="*/ 109 h 150"/>
                  <a:gd name="T30" fmla="*/ 96 w 156"/>
                  <a:gd name="T31" fmla="*/ 111 h 150"/>
                  <a:gd name="T32" fmla="*/ 80 w 156"/>
                  <a:gd name="T33" fmla="*/ 111 h 150"/>
                  <a:gd name="T34" fmla="*/ 80 w 156"/>
                  <a:gd name="T35" fmla="*/ 86 h 150"/>
                  <a:gd name="T36" fmla="*/ 80 w 156"/>
                  <a:gd name="T37" fmla="*/ 45 h 150"/>
                  <a:gd name="T38" fmla="*/ 88 w 156"/>
                  <a:gd name="T39" fmla="*/ 43 h 150"/>
                  <a:gd name="T40" fmla="*/ 88 w 156"/>
                  <a:gd name="T41" fmla="*/ 58 h 150"/>
                  <a:gd name="T42" fmla="*/ 105 w 156"/>
                  <a:gd name="T43" fmla="*/ 41 h 150"/>
                  <a:gd name="T44" fmla="*/ 121 w 156"/>
                  <a:gd name="T45" fmla="*/ 35 h 150"/>
                  <a:gd name="T46" fmla="*/ 115 w 156"/>
                  <a:gd name="T47" fmla="*/ 51 h 150"/>
                  <a:gd name="T48" fmla="*/ 98 w 156"/>
                  <a:gd name="T49" fmla="*/ 68 h 150"/>
                  <a:gd name="T50" fmla="*/ 113 w 156"/>
                  <a:gd name="T51" fmla="*/ 68 h 150"/>
                  <a:gd name="T52" fmla="*/ 109 w 156"/>
                  <a:gd name="T53" fmla="*/ 83 h 150"/>
                  <a:gd name="T54" fmla="*/ 96 w 156"/>
                  <a:gd name="T55" fmla="*/ 84 h 150"/>
                  <a:gd name="T56" fmla="*/ 82 w 156"/>
                  <a:gd name="T57" fmla="*/ 84 h 150"/>
                  <a:gd name="T58" fmla="*/ 80 w 156"/>
                  <a:gd name="T59" fmla="*/ 86 h 150"/>
                  <a:gd name="T60" fmla="*/ 19 w 156"/>
                  <a:gd name="T61" fmla="*/ 137 h 150"/>
                  <a:gd name="T62" fmla="*/ 24 w 156"/>
                  <a:gd name="T63" fmla="*/ 142 h 150"/>
                  <a:gd name="T64" fmla="*/ 50 w 156"/>
                  <a:gd name="T65" fmla="*/ 116 h 150"/>
                  <a:gd name="T66" fmla="*/ 80 w 156"/>
                  <a:gd name="T67" fmla="*/ 147 h 150"/>
                  <a:gd name="T68" fmla="*/ 80 w 156"/>
                  <a:gd name="T69" fmla="*/ 130 h 150"/>
                  <a:gd name="T70" fmla="*/ 67 w 156"/>
                  <a:gd name="T71" fmla="*/ 111 h 150"/>
                  <a:gd name="T72" fmla="*/ 80 w 156"/>
                  <a:gd name="T73" fmla="*/ 111 h 150"/>
                  <a:gd name="T74" fmla="*/ 80 w 156"/>
                  <a:gd name="T75" fmla="*/ 96 h 150"/>
                  <a:gd name="T76" fmla="*/ 70 w 156"/>
                  <a:gd name="T77" fmla="*/ 96 h 150"/>
                  <a:gd name="T78" fmla="*/ 80 w 156"/>
                  <a:gd name="T79" fmla="*/ 86 h 150"/>
                  <a:gd name="T80" fmla="*/ 80 w 156"/>
                  <a:gd name="T81" fmla="*/ 45 h 150"/>
                  <a:gd name="T82" fmla="*/ 73 w 156"/>
                  <a:gd name="T83" fmla="*/ 47 h 150"/>
                  <a:gd name="T84" fmla="*/ 72 w 156"/>
                  <a:gd name="T85" fmla="*/ 61 h 150"/>
                  <a:gd name="T86" fmla="*/ 72 w 156"/>
                  <a:gd name="T87" fmla="*/ 74 h 150"/>
                  <a:gd name="T88" fmla="*/ 60 w 156"/>
                  <a:gd name="T89" fmla="*/ 86 h 150"/>
                  <a:gd name="T90" fmla="*/ 60 w 156"/>
                  <a:gd name="T91" fmla="*/ 49 h 150"/>
                  <a:gd name="T92" fmla="*/ 47 w 156"/>
                  <a:gd name="T93" fmla="*/ 53 h 150"/>
                  <a:gd name="T94" fmla="*/ 45 w 156"/>
                  <a:gd name="T95" fmla="*/ 60 h 150"/>
                  <a:gd name="T96" fmla="*/ 45 w 156"/>
                  <a:gd name="T97" fmla="*/ 89 h 150"/>
                  <a:gd name="T98" fmla="*/ 29 w 156"/>
                  <a:gd name="T99" fmla="*/ 51 h 150"/>
                  <a:gd name="T100" fmla="*/ 29 w 156"/>
                  <a:gd name="T101" fmla="*/ 51 h 150"/>
                  <a:gd name="T102" fmla="*/ 59 w 156"/>
                  <a:gd name="T103" fmla="*/ 38 h 150"/>
                  <a:gd name="T104" fmla="*/ 80 w 156"/>
                  <a:gd name="T105" fmla="*/ 32 h 150"/>
                  <a:gd name="T106" fmla="*/ 80 w 156"/>
                  <a:gd name="T107" fmla="*/ 17 h 150"/>
                  <a:gd name="T108" fmla="*/ 52 w 156"/>
                  <a:gd name="T109" fmla="*/ 24 h 150"/>
                  <a:gd name="T110" fmla="*/ 11 w 156"/>
                  <a:gd name="T111" fmla="*/ 49 h 150"/>
                  <a:gd name="T112" fmla="*/ 40 w 156"/>
                  <a:gd name="T113" fmla="*/ 106 h 150"/>
                  <a:gd name="T114" fmla="*/ 14 w 156"/>
                  <a:gd name="T115" fmla="*/ 132 h 150"/>
                  <a:gd name="T116" fmla="*/ 19 w 156"/>
                  <a:gd name="T117" fmla="*/ 13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6" h="150">
                    <a:moveTo>
                      <a:pt x="80" y="147"/>
                    </a:moveTo>
                    <a:cubicBezTo>
                      <a:pt x="88" y="150"/>
                      <a:pt x="98" y="149"/>
                      <a:pt x="107" y="145"/>
                    </a:cubicBezTo>
                    <a:cubicBezTo>
                      <a:pt x="124" y="137"/>
                      <a:pt x="128" y="121"/>
                      <a:pt x="133" y="104"/>
                    </a:cubicBezTo>
                    <a:cubicBezTo>
                      <a:pt x="141" y="70"/>
                      <a:pt x="149" y="35"/>
                      <a:pt x="156" y="0"/>
                    </a:cubicBezTo>
                    <a:cubicBezTo>
                      <a:pt x="130" y="5"/>
                      <a:pt x="105" y="11"/>
                      <a:pt x="80" y="17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99" y="27"/>
                      <a:pt x="118" y="23"/>
                      <a:pt x="136" y="20"/>
                    </a:cubicBezTo>
                    <a:cubicBezTo>
                      <a:pt x="132" y="46"/>
                      <a:pt x="125" y="72"/>
                      <a:pt x="119" y="97"/>
                    </a:cubicBezTo>
                    <a:cubicBezTo>
                      <a:pt x="116" y="108"/>
                      <a:pt x="114" y="120"/>
                      <a:pt x="105" y="127"/>
                    </a:cubicBezTo>
                    <a:cubicBezTo>
                      <a:pt x="97" y="133"/>
                      <a:pt x="88" y="134"/>
                      <a:pt x="80" y="130"/>
                    </a:cubicBezTo>
                    <a:cubicBezTo>
                      <a:pt x="80" y="147"/>
                      <a:pt x="80" y="147"/>
                      <a:pt x="80" y="147"/>
                    </a:cubicBezTo>
                    <a:close/>
                    <a:moveTo>
                      <a:pt x="80" y="111"/>
                    </a:moveTo>
                    <a:cubicBezTo>
                      <a:pt x="80" y="96"/>
                      <a:pt x="80" y="96"/>
                      <a:pt x="80" y="96"/>
                    </a:cubicBezTo>
                    <a:cubicBezTo>
                      <a:pt x="107" y="96"/>
                      <a:pt x="107" y="96"/>
                      <a:pt x="107" y="96"/>
                    </a:cubicBezTo>
                    <a:cubicBezTo>
                      <a:pt x="106" y="100"/>
                      <a:pt x="104" y="105"/>
                      <a:pt x="103" y="109"/>
                    </a:cubicBezTo>
                    <a:cubicBezTo>
                      <a:pt x="102" y="112"/>
                      <a:pt x="99" y="111"/>
                      <a:pt x="96" y="111"/>
                    </a:cubicBezTo>
                    <a:cubicBezTo>
                      <a:pt x="80" y="111"/>
                      <a:pt x="80" y="111"/>
                      <a:pt x="80" y="111"/>
                    </a:cubicBezTo>
                    <a:close/>
                    <a:moveTo>
                      <a:pt x="80" y="86"/>
                    </a:moveTo>
                    <a:cubicBezTo>
                      <a:pt x="80" y="45"/>
                      <a:pt x="80" y="45"/>
                      <a:pt x="80" y="45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94" y="52"/>
                      <a:pt x="100" y="46"/>
                      <a:pt x="105" y="41"/>
                    </a:cubicBezTo>
                    <a:cubicBezTo>
                      <a:pt x="110" y="36"/>
                      <a:pt x="115" y="36"/>
                      <a:pt x="121" y="35"/>
                    </a:cubicBezTo>
                    <a:cubicBezTo>
                      <a:pt x="120" y="41"/>
                      <a:pt x="120" y="47"/>
                      <a:pt x="115" y="51"/>
                    </a:cubicBezTo>
                    <a:cubicBezTo>
                      <a:pt x="110" y="57"/>
                      <a:pt x="104" y="62"/>
                      <a:pt x="98" y="68"/>
                    </a:cubicBezTo>
                    <a:cubicBezTo>
                      <a:pt x="113" y="68"/>
                      <a:pt x="113" y="68"/>
                      <a:pt x="113" y="68"/>
                    </a:cubicBezTo>
                    <a:cubicBezTo>
                      <a:pt x="112" y="73"/>
                      <a:pt x="111" y="78"/>
                      <a:pt x="109" y="83"/>
                    </a:cubicBezTo>
                    <a:cubicBezTo>
                      <a:pt x="108" y="85"/>
                      <a:pt x="98" y="84"/>
                      <a:pt x="96" y="84"/>
                    </a:cubicBezTo>
                    <a:cubicBezTo>
                      <a:pt x="93" y="84"/>
                      <a:pt x="84" y="83"/>
                      <a:pt x="82" y="84"/>
                    </a:cubicBezTo>
                    <a:lnTo>
                      <a:pt x="80" y="86"/>
                    </a:lnTo>
                    <a:close/>
                    <a:moveTo>
                      <a:pt x="19" y="137"/>
                    </a:moveTo>
                    <a:cubicBezTo>
                      <a:pt x="24" y="142"/>
                      <a:pt x="24" y="142"/>
                      <a:pt x="24" y="142"/>
                    </a:cubicBezTo>
                    <a:cubicBezTo>
                      <a:pt x="50" y="116"/>
                      <a:pt x="50" y="116"/>
                      <a:pt x="50" y="116"/>
                    </a:cubicBezTo>
                    <a:cubicBezTo>
                      <a:pt x="54" y="131"/>
                      <a:pt x="66" y="143"/>
                      <a:pt x="80" y="147"/>
                    </a:cubicBezTo>
                    <a:cubicBezTo>
                      <a:pt x="80" y="130"/>
                      <a:pt x="80" y="130"/>
                      <a:pt x="80" y="130"/>
                    </a:cubicBezTo>
                    <a:cubicBezTo>
                      <a:pt x="73" y="127"/>
                      <a:pt x="67" y="120"/>
                      <a:pt x="67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70" y="96"/>
                      <a:pt x="70" y="96"/>
                      <a:pt x="70" y="96"/>
                    </a:cubicBezTo>
                    <a:cubicBezTo>
                      <a:pt x="80" y="86"/>
                      <a:pt x="80" y="86"/>
                      <a:pt x="80" y="86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73" y="47"/>
                      <a:pt x="73" y="47"/>
                      <a:pt x="73" y="47"/>
                    </a:cubicBezTo>
                    <a:cubicBezTo>
                      <a:pt x="71" y="48"/>
                      <a:pt x="72" y="59"/>
                      <a:pt x="72" y="61"/>
                    </a:cubicBezTo>
                    <a:cubicBezTo>
                      <a:pt x="72" y="63"/>
                      <a:pt x="74" y="72"/>
                      <a:pt x="72" y="74"/>
                    </a:cubicBezTo>
                    <a:cubicBezTo>
                      <a:pt x="68" y="78"/>
                      <a:pt x="64" y="82"/>
                      <a:pt x="60" y="86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56" y="50"/>
                      <a:pt x="51" y="52"/>
                      <a:pt x="47" y="53"/>
                    </a:cubicBezTo>
                    <a:cubicBezTo>
                      <a:pt x="44" y="54"/>
                      <a:pt x="45" y="57"/>
                      <a:pt x="45" y="60"/>
                    </a:cubicBezTo>
                    <a:cubicBezTo>
                      <a:pt x="45" y="70"/>
                      <a:pt x="45" y="80"/>
                      <a:pt x="45" y="89"/>
                    </a:cubicBezTo>
                    <a:cubicBezTo>
                      <a:pt x="26" y="88"/>
                      <a:pt x="17" y="66"/>
                      <a:pt x="29" y="51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36" y="42"/>
                      <a:pt x="48" y="40"/>
                      <a:pt x="59" y="38"/>
                    </a:cubicBezTo>
                    <a:cubicBezTo>
                      <a:pt x="66" y="36"/>
                      <a:pt x="73" y="34"/>
                      <a:pt x="80" y="32"/>
                    </a:cubicBezTo>
                    <a:cubicBezTo>
                      <a:pt x="80" y="17"/>
                      <a:pt x="80" y="17"/>
                      <a:pt x="80" y="17"/>
                    </a:cubicBezTo>
                    <a:cubicBezTo>
                      <a:pt x="71" y="19"/>
                      <a:pt x="62" y="21"/>
                      <a:pt x="52" y="24"/>
                    </a:cubicBezTo>
                    <a:cubicBezTo>
                      <a:pt x="36" y="28"/>
                      <a:pt x="19" y="32"/>
                      <a:pt x="11" y="49"/>
                    </a:cubicBezTo>
                    <a:cubicBezTo>
                      <a:pt x="0" y="73"/>
                      <a:pt x="16" y="100"/>
                      <a:pt x="40" y="106"/>
                    </a:cubicBezTo>
                    <a:cubicBezTo>
                      <a:pt x="14" y="132"/>
                      <a:pt x="14" y="132"/>
                      <a:pt x="14" y="132"/>
                    </a:cubicBezTo>
                    <a:lnTo>
                      <a:pt x="19" y="1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8" name="Freeform 324">
                <a:extLst>
                  <a:ext uri="{FF2B5EF4-FFF2-40B4-BE49-F238E27FC236}">
                    <a16:creationId xmlns:a16="http://schemas.microsoft.com/office/drawing/2014/main" id="{042B144E-0340-4EFD-B71B-68C90C1F02A2}"/>
                  </a:ext>
                </a:extLst>
              </p:cNvPr>
              <p:cNvSpPr/>
              <p:nvPr/>
            </p:nvSpPr>
            <p:spPr bwMode="auto">
              <a:xfrm>
                <a:off x="-2674938" y="6529388"/>
                <a:ext cx="60325" cy="192088"/>
              </a:xfrm>
              <a:custGeom>
                <a:avLst/>
                <a:gdLst>
                  <a:gd name="T0" fmla="*/ 16 w 16"/>
                  <a:gd name="T1" fmla="*/ 51 h 51"/>
                  <a:gd name="T2" fmla="*/ 16 w 16"/>
                  <a:gd name="T3" fmla="*/ 0 h 51"/>
                  <a:gd name="T4" fmla="*/ 8 w 16"/>
                  <a:gd name="T5" fmla="*/ 0 h 51"/>
                  <a:gd name="T6" fmla="*/ 0 w 16"/>
                  <a:gd name="T7" fmla="*/ 0 h 51"/>
                  <a:gd name="T8" fmla="*/ 0 w 16"/>
                  <a:gd name="T9" fmla="*/ 51 h 51"/>
                  <a:gd name="T10" fmla="*/ 8 w 16"/>
                  <a:gd name="T11" fmla="*/ 51 h 51"/>
                  <a:gd name="T12" fmla="*/ 16 w 16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51">
                    <a:moveTo>
                      <a:pt x="16" y="51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5" y="0"/>
                      <a:pt x="3" y="0"/>
                      <a:pt x="0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3" y="51"/>
                      <a:pt x="5" y="51"/>
                      <a:pt x="8" y="51"/>
                    </a:cubicBezTo>
                    <a:cubicBezTo>
                      <a:pt x="11" y="51"/>
                      <a:pt x="13" y="51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9" name="Freeform 325">
                <a:extLst>
                  <a:ext uri="{FF2B5EF4-FFF2-40B4-BE49-F238E27FC236}">
                    <a16:creationId xmlns:a16="http://schemas.microsoft.com/office/drawing/2014/main" id="{D7E3A1CD-4A5B-4977-B3BD-77CA22DA23E4}"/>
                  </a:ext>
                </a:extLst>
              </p:cNvPr>
              <p:cNvSpPr/>
              <p:nvPr/>
            </p:nvSpPr>
            <p:spPr bwMode="auto">
              <a:xfrm>
                <a:off x="-2922588" y="6097588"/>
                <a:ext cx="555625" cy="412750"/>
              </a:xfrm>
              <a:custGeom>
                <a:avLst/>
                <a:gdLst>
                  <a:gd name="T0" fmla="*/ 148 w 148"/>
                  <a:gd name="T1" fmla="*/ 36 h 110"/>
                  <a:gd name="T2" fmla="*/ 138 w 148"/>
                  <a:gd name="T3" fmla="*/ 0 h 110"/>
                  <a:gd name="T4" fmla="*/ 106 w 148"/>
                  <a:gd name="T5" fmla="*/ 18 h 110"/>
                  <a:gd name="T6" fmla="*/ 74 w 148"/>
                  <a:gd name="T7" fmla="*/ 0 h 110"/>
                  <a:gd name="T8" fmla="*/ 42 w 148"/>
                  <a:gd name="T9" fmla="*/ 18 h 110"/>
                  <a:gd name="T10" fmla="*/ 10 w 148"/>
                  <a:gd name="T11" fmla="*/ 0 h 110"/>
                  <a:gd name="T12" fmla="*/ 0 w 148"/>
                  <a:gd name="T13" fmla="*/ 36 h 110"/>
                  <a:gd name="T14" fmla="*/ 66 w 148"/>
                  <a:gd name="T15" fmla="*/ 110 h 110"/>
                  <a:gd name="T16" fmla="*/ 74 w 148"/>
                  <a:gd name="T17" fmla="*/ 110 h 110"/>
                  <a:gd name="T18" fmla="*/ 82 w 148"/>
                  <a:gd name="T19" fmla="*/ 110 h 110"/>
                  <a:gd name="T20" fmla="*/ 148 w 148"/>
                  <a:gd name="T21" fmla="*/ 3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" h="110">
                    <a:moveTo>
                      <a:pt x="148" y="36"/>
                    </a:moveTo>
                    <a:cubicBezTo>
                      <a:pt x="148" y="23"/>
                      <a:pt x="144" y="11"/>
                      <a:pt x="138" y="0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11"/>
                      <a:pt x="0" y="23"/>
                      <a:pt x="0" y="36"/>
                    </a:cubicBezTo>
                    <a:cubicBezTo>
                      <a:pt x="0" y="74"/>
                      <a:pt x="29" y="106"/>
                      <a:pt x="66" y="110"/>
                    </a:cubicBezTo>
                    <a:cubicBezTo>
                      <a:pt x="69" y="110"/>
                      <a:pt x="71" y="110"/>
                      <a:pt x="74" y="110"/>
                    </a:cubicBezTo>
                    <a:cubicBezTo>
                      <a:pt x="77" y="110"/>
                      <a:pt x="79" y="110"/>
                      <a:pt x="82" y="110"/>
                    </a:cubicBezTo>
                    <a:cubicBezTo>
                      <a:pt x="119" y="106"/>
                      <a:pt x="148" y="74"/>
                      <a:pt x="14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70" name="Freeform 326">
                <a:extLst>
                  <a:ext uri="{FF2B5EF4-FFF2-40B4-BE49-F238E27FC236}">
                    <a16:creationId xmlns:a16="http://schemas.microsoft.com/office/drawing/2014/main" id="{FBB0695D-3FD7-443E-8451-FF0896CA8432}"/>
                  </a:ext>
                </a:extLst>
              </p:cNvPr>
              <p:cNvSpPr/>
              <p:nvPr/>
            </p:nvSpPr>
            <p:spPr bwMode="auto">
              <a:xfrm>
                <a:off x="-2806700" y="6537325"/>
                <a:ext cx="115887" cy="115888"/>
              </a:xfrm>
              <a:custGeom>
                <a:avLst/>
                <a:gdLst>
                  <a:gd name="T0" fmla="*/ 30 w 31"/>
                  <a:gd name="T1" fmla="*/ 29 h 31"/>
                  <a:gd name="T2" fmla="*/ 23 w 31"/>
                  <a:gd name="T3" fmla="*/ 8 h 31"/>
                  <a:gd name="T4" fmla="*/ 2 w 31"/>
                  <a:gd name="T5" fmla="*/ 1 h 31"/>
                  <a:gd name="T6" fmla="*/ 8 w 31"/>
                  <a:gd name="T7" fmla="*/ 23 h 31"/>
                  <a:gd name="T8" fmla="*/ 30 w 31"/>
                  <a:gd name="T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30" y="29"/>
                    </a:moveTo>
                    <a:cubicBezTo>
                      <a:pt x="31" y="22"/>
                      <a:pt x="29" y="14"/>
                      <a:pt x="23" y="8"/>
                    </a:cubicBezTo>
                    <a:cubicBezTo>
                      <a:pt x="17" y="2"/>
                      <a:pt x="9" y="0"/>
                      <a:pt x="2" y="1"/>
                    </a:cubicBezTo>
                    <a:cubicBezTo>
                      <a:pt x="0" y="9"/>
                      <a:pt x="3" y="17"/>
                      <a:pt x="8" y="23"/>
                    </a:cubicBezTo>
                    <a:cubicBezTo>
                      <a:pt x="14" y="28"/>
                      <a:pt x="22" y="31"/>
                      <a:pt x="3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71" name="Freeform 327">
                <a:extLst>
                  <a:ext uri="{FF2B5EF4-FFF2-40B4-BE49-F238E27FC236}">
                    <a16:creationId xmlns:a16="http://schemas.microsoft.com/office/drawing/2014/main" id="{4D69BBF8-CB70-4B57-B89A-7F50771BFF23}"/>
                  </a:ext>
                </a:extLst>
              </p:cNvPr>
              <p:cNvSpPr/>
              <p:nvPr/>
            </p:nvSpPr>
            <p:spPr bwMode="auto">
              <a:xfrm>
                <a:off x="-2600325" y="6537325"/>
                <a:ext cx="115887" cy="115888"/>
              </a:xfrm>
              <a:custGeom>
                <a:avLst/>
                <a:gdLst>
                  <a:gd name="T0" fmla="*/ 23 w 31"/>
                  <a:gd name="T1" fmla="*/ 23 h 31"/>
                  <a:gd name="T2" fmla="*/ 29 w 31"/>
                  <a:gd name="T3" fmla="*/ 1 h 31"/>
                  <a:gd name="T4" fmla="*/ 8 w 31"/>
                  <a:gd name="T5" fmla="*/ 8 h 31"/>
                  <a:gd name="T6" fmla="*/ 1 w 31"/>
                  <a:gd name="T7" fmla="*/ 29 h 31"/>
                  <a:gd name="T8" fmla="*/ 23 w 31"/>
                  <a:gd name="T9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23" y="23"/>
                    </a:moveTo>
                    <a:cubicBezTo>
                      <a:pt x="29" y="17"/>
                      <a:pt x="31" y="9"/>
                      <a:pt x="29" y="1"/>
                    </a:cubicBezTo>
                    <a:cubicBezTo>
                      <a:pt x="22" y="0"/>
                      <a:pt x="14" y="2"/>
                      <a:pt x="8" y="8"/>
                    </a:cubicBezTo>
                    <a:cubicBezTo>
                      <a:pt x="2" y="14"/>
                      <a:pt x="0" y="22"/>
                      <a:pt x="1" y="29"/>
                    </a:cubicBezTo>
                    <a:cubicBezTo>
                      <a:pt x="9" y="31"/>
                      <a:pt x="17" y="28"/>
                      <a:pt x="2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72" name="Freeform 328">
                <a:extLst>
                  <a:ext uri="{FF2B5EF4-FFF2-40B4-BE49-F238E27FC236}">
                    <a16:creationId xmlns:a16="http://schemas.microsoft.com/office/drawing/2014/main" id="{413A92EA-CC23-4869-B276-96AB7FF614A6}"/>
                  </a:ext>
                </a:extLst>
              </p:cNvPr>
              <p:cNvSpPr/>
              <p:nvPr/>
            </p:nvSpPr>
            <p:spPr bwMode="auto">
              <a:xfrm>
                <a:off x="-2806700" y="6738938"/>
                <a:ext cx="322262" cy="95250"/>
              </a:xfrm>
              <a:custGeom>
                <a:avLst/>
                <a:gdLst>
                  <a:gd name="T0" fmla="*/ 51 w 86"/>
                  <a:gd name="T1" fmla="*/ 0 h 25"/>
                  <a:gd name="T2" fmla="*/ 43 w 86"/>
                  <a:gd name="T3" fmla="*/ 0 h 25"/>
                  <a:gd name="T4" fmla="*/ 35 w 86"/>
                  <a:gd name="T5" fmla="*/ 0 h 25"/>
                  <a:gd name="T6" fmla="*/ 0 w 86"/>
                  <a:gd name="T7" fmla="*/ 25 h 25"/>
                  <a:gd name="T8" fmla="*/ 86 w 86"/>
                  <a:gd name="T9" fmla="*/ 25 h 25"/>
                  <a:gd name="T10" fmla="*/ 51 w 86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1" y="0"/>
                    </a:moveTo>
                    <a:cubicBezTo>
                      <a:pt x="48" y="0"/>
                      <a:pt x="46" y="0"/>
                      <a:pt x="43" y="0"/>
                    </a:cubicBezTo>
                    <a:cubicBezTo>
                      <a:pt x="40" y="0"/>
                      <a:pt x="38" y="0"/>
                      <a:pt x="35" y="0"/>
                    </a:cubicBezTo>
                    <a:cubicBezTo>
                      <a:pt x="15" y="2"/>
                      <a:pt x="0" y="13"/>
                      <a:pt x="0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86" y="13"/>
                      <a:pt x="71" y="2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73" name="Freeform 329">
                <a:extLst>
                  <a:ext uri="{FF2B5EF4-FFF2-40B4-BE49-F238E27FC236}">
                    <a16:creationId xmlns:a16="http://schemas.microsoft.com/office/drawing/2014/main" id="{D03B5F84-887A-4A3E-AE70-31DD88CA0A58}"/>
                  </a:ext>
                </a:extLst>
              </p:cNvPr>
              <p:cNvSpPr/>
              <p:nvPr/>
            </p:nvSpPr>
            <p:spPr bwMode="auto">
              <a:xfrm>
                <a:off x="-5410200" y="3240087"/>
                <a:ext cx="323850" cy="244475"/>
              </a:xfrm>
              <a:custGeom>
                <a:avLst/>
                <a:gdLst>
                  <a:gd name="T0" fmla="*/ 43 w 86"/>
                  <a:gd name="T1" fmla="*/ 0 h 65"/>
                  <a:gd name="T2" fmla="*/ 0 w 86"/>
                  <a:gd name="T3" fmla="*/ 44 h 65"/>
                  <a:gd name="T4" fmla="*/ 5 w 86"/>
                  <a:gd name="T5" fmla="*/ 64 h 65"/>
                  <a:gd name="T6" fmla="*/ 5 w 86"/>
                  <a:gd name="T7" fmla="*/ 53 h 65"/>
                  <a:gd name="T8" fmla="*/ 7 w 86"/>
                  <a:gd name="T9" fmla="*/ 47 h 65"/>
                  <a:gd name="T10" fmla="*/ 7 w 86"/>
                  <a:gd name="T11" fmla="*/ 44 h 65"/>
                  <a:gd name="T12" fmla="*/ 43 w 86"/>
                  <a:gd name="T13" fmla="*/ 7 h 65"/>
                  <a:gd name="T14" fmla="*/ 79 w 86"/>
                  <a:gd name="T15" fmla="*/ 44 h 65"/>
                  <a:gd name="T16" fmla="*/ 79 w 86"/>
                  <a:gd name="T17" fmla="*/ 47 h 65"/>
                  <a:gd name="T18" fmla="*/ 80 w 86"/>
                  <a:gd name="T19" fmla="*/ 53 h 65"/>
                  <a:gd name="T20" fmla="*/ 80 w 86"/>
                  <a:gd name="T21" fmla="*/ 65 h 65"/>
                  <a:gd name="T22" fmla="*/ 86 w 86"/>
                  <a:gd name="T23" fmla="*/ 44 h 65"/>
                  <a:gd name="T24" fmla="*/ 43 w 86"/>
                  <a:gd name="T2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65">
                    <a:moveTo>
                      <a:pt x="43" y="0"/>
                    </a:moveTo>
                    <a:cubicBezTo>
                      <a:pt x="19" y="0"/>
                      <a:pt x="0" y="20"/>
                      <a:pt x="0" y="44"/>
                    </a:cubicBezTo>
                    <a:cubicBezTo>
                      <a:pt x="0" y="51"/>
                      <a:pt x="1" y="58"/>
                      <a:pt x="5" y="64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1"/>
                      <a:pt x="6" y="49"/>
                      <a:pt x="7" y="47"/>
                    </a:cubicBezTo>
                    <a:cubicBezTo>
                      <a:pt x="7" y="46"/>
                      <a:pt x="7" y="45"/>
                      <a:pt x="7" y="44"/>
                    </a:cubicBezTo>
                    <a:cubicBezTo>
                      <a:pt x="7" y="24"/>
                      <a:pt x="23" y="7"/>
                      <a:pt x="43" y="7"/>
                    </a:cubicBezTo>
                    <a:cubicBezTo>
                      <a:pt x="63" y="7"/>
                      <a:pt x="79" y="24"/>
                      <a:pt x="79" y="44"/>
                    </a:cubicBezTo>
                    <a:cubicBezTo>
                      <a:pt x="79" y="45"/>
                      <a:pt x="79" y="46"/>
                      <a:pt x="79" y="47"/>
                    </a:cubicBezTo>
                    <a:cubicBezTo>
                      <a:pt x="80" y="49"/>
                      <a:pt x="80" y="51"/>
                      <a:pt x="80" y="53"/>
                    </a:cubicBezTo>
                    <a:cubicBezTo>
                      <a:pt x="80" y="65"/>
                      <a:pt x="80" y="65"/>
                      <a:pt x="80" y="65"/>
                    </a:cubicBezTo>
                    <a:cubicBezTo>
                      <a:pt x="84" y="58"/>
                      <a:pt x="86" y="51"/>
                      <a:pt x="86" y="44"/>
                    </a:cubicBezTo>
                    <a:cubicBezTo>
                      <a:pt x="86" y="20"/>
                      <a:pt x="67" y="0"/>
                      <a:pt x="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74" name="Freeform 330">
                <a:extLst>
                  <a:ext uri="{FF2B5EF4-FFF2-40B4-BE49-F238E27FC236}">
                    <a16:creationId xmlns:a16="http://schemas.microsoft.com/office/drawing/2014/main" id="{D6CD0819-EAA1-45AD-B239-FBBABB00FF7D}"/>
                  </a:ext>
                </a:extLst>
              </p:cNvPr>
              <p:cNvSpPr/>
              <p:nvPr/>
            </p:nvSpPr>
            <p:spPr bwMode="auto">
              <a:xfrm>
                <a:off x="-5383213" y="3405187"/>
                <a:ext cx="71437" cy="128588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2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75" name="Freeform 331">
                <a:extLst>
                  <a:ext uri="{FF2B5EF4-FFF2-40B4-BE49-F238E27FC236}">
                    <a16:creationId xmlns:a16="http://schemas.microsoft.com/office/drawing/2014/main" id="{3A2028C0-6092-4653-AE29-3E277E32A400}"/>
                  </a:ext>
                </a:extLst>
              </p:cNvPr>
              <p:cNvSpPr/>
              <p:nvPr/>
            </p:nvSpPr>
            <p:spPr bwMode="auto">
              <a:xfrm>
                <a:off x="-5187950" y="3405187"/>
                <a:ext cx="71437" cy="128588"/>
              </a:xfrm>
              <a:custGeom>
                <a:avLst/>
                <a:gdLst>
                  <a:gd name="T0" fmla="*/ 19 w 19"/>
                  <a:gd name="T1" fmla="*/ 25 h 34"/>
                  <a:gd name="T2" fmla="*/ 19 w 19"/>
                  <a:gd name="T3" fmla="*/ 20 h 34"/>
                  <a:gd name="T4" fmla="*/ 19 w 19"/>
                  <a:gd name="T5" fmla="*/ 9 h 34"/>
                  <a:gd name="T6" fmla="*/ 19 w 19"/>
                  <a:gd name="T7" fmla="*/ 8 h 34"/>
                  <a:gd name="T8" fmla="*/ 6 w 19"/>
                  <a:gd name="T9" fmla="*/ 0 h 34"/>
                  <a:gd name="T10" fmla="*/ 0 w 19"/>
                  <a:gd name="T11" fmla="*/ 0 h 34"/>
                  <a:gd name="T12" fmla="*/ 0 w 19"/>
                  <a:gd name="T13" fmla="*/ 34 h 34"/>
                  <a:gd name="T14" fmla="*/ 6 w 19"/>
                  <a:gd name="T15" fmla="*/ 34 h 34"/>
                  <a:gd name="T16" fmla="*/ 19 w 19"/>
                  <a:gd name="T17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19" y="25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3"/>
                      <a:pt x="13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3" y="34"/>
                      <a:pt x="19" y="30"/>
                      <a:pt x="1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</p:grpSp>
        <p:sp>
          <p:nvSpPr>
            <p:cNvPr id="13" name="AutoShape 117">
              <a:extLst>
                <a:ext uri="{FF2B5EF4-FFF2-40B4-BE49-F238E27FC236}">
                  <a16:creationId xmlns:a16="http://schemas.microsoft.com/office/drawing/2014/main" id="{E239F772-57C1-4CAF-B63E-24290D37F0D1}"/>
                </a:ext>
              </a:extLst>
            </p:cNvPr>
            <p:cNvSpPr/>
            <p:nvPr/>
          </p:nvSpPr>
          <p:spPr bwMode="auto">
            <a:xfrm>
              <a:off x="2593362" y="2711873"/>
              <a:ext cx="464344" cy="348456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3816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文本框 12"/>
          <p:cNvSpPr txBox="1"/>
          <p:nvPr/>
        </p:nvSpPr>
        <p:spPr>
          <a:xfrm>
            <a:off x="3471863" y="123825"/>
            <a:ext cx="2200275" cy="8493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noProof="1">
                <a:latin typeface="微软雅黑" charset="0"/>
                <a:ea typeface="微软雅黑"/>
                <a:cs typeface="+mn-ea"/>
              </a:rPr>
              <a:t>目录</a:t>
            </a:r>
            <a:r>
              <a:rPr lang="en-US" altLang="zh-CN" sz="2400" b="1" noProof="1">
                <a:latin typeface="微软雅黑" charset="0"/>
                <a:ea typeface="微软雅黑"/>
                <a:cs typeface="+mn-ea"/>
              </a:rPr>
              <a:t>CONTENT </a:t>
            </a:r>
            <a:endParaRPr lang="en-US" altLang="zh-CN" sz="2400" b="1" noProof="1">
              <a:latin typeface="微软雅黑" charset="0"/>
              <a:ea typeface="微软雅黑"/>
            </a:endParaRPr>
          </a:p>
        </p:txBody>
      </p:sp>
      <p:sp>
        <p:nvSpPr>
          <p:cNvPr id="19" name="TextBox 25"/>
          <p:cNvSpPr txBox="1"/>
          <p:nvPr/>
        </p:nvSpPr>
        <p:spPr>
          <a:xfrm>
            <a:off x="478959" y="2114549"/>
            <a:ext cx="507831" cy="2012314"/>
          </a:xfrm>
          <a:prstGeom prst="rect">
            <a:avLst/>
          </a:prstGeom>
          <a:noFill/>
        </p:spPr>
        <p:txBody>
          <a:bodyPr vert="eaVer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1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研究</a:t>
            </a:r>
            <a:r>
              <a:rPr lang="zh-CN" altLang="en-US" sz="21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背景</a:t>
            </a:r>
            <a:endParaRPr lang="zh-CN" altLang="en-US" sz="21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/>
              <a:sym typeface="Microsoft YaHei" charset="0"/>
            </a:endParaRPr>
          </a:p>
        </p:txBody>
      </p:sp>
      <p:sp>
        <p:nvSpPr>
          <p:cNvPr id="25" name="TextBox 45"/>
          <p:cNvSpPr txBox="1"/>
          <p:nvPr/>
        </p:nvSpPr>
        <p:spPr>
          <a:xfrm>
            <a:off x="2055664" y="2114550"/>
            <a:ext cx="507831" cy="2461260"/>
          </a:xfrm>
          <a:prstGeom prst="rect">
            <a:avLst/>
          </a:prstGeom>
          <a:noFill/>
        </p:spPr>
        <p:txBody>
          <a:bodyPr vert="eaVer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1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论文结构</a:t>
            </a:r>
            <a:endParaRPr lang="zh-CN" altLang="en-US" sz="21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/>
              <a:sym typeface="Microsoft YaHei" charset="0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3563789" y="2114550"/>
            <a:ext cx="507831" cy="2461260"/>
          </a:xfrm>
          <a:prstGeom prst="rect">
            <a:avLst/>
          </a:prstGeom>
          <a:noFill/>
        </p:spPr>
        <p:txBody>
          <a:bodyPr vert="eaVer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1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需求</a:t>
            </a:r>
            <a:r>
              <a:rPr lang="zh-CN" altLang="en-US" sz="21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分析</a:t>
            </a:r>
          </a:p>
        </p:txBody>
      </p:sp>
      <p:sp>
        <p:nvSpPr>
          <p:cNvPr id="5147" name="TextBox 47"/>
          <p:cNvSpPr txBox="1"/>
          <p:nvPr/>
        </p:nvSpPr>
        <p:spPr>
          <a:xfrm>
            <a:off x="5082072" y="2114550"/>
            <a:ext cx="507831" cy="2461260"/>
          </a:xfrm>
          <a:prstGeom prst="rect">
            <a:avLst/>
          </a:prstGeom>
          <a:noFill/>
        </p:spPr>
        <p:txBody>
          <a:bodyPr vert="eaVer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1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研究内容</a:t>
            </a:r>
          </a:p>
        </p:txBody>
      </p:sp>
      <p:sp>
        <p:nvSpPr>
          <p:cNvPr id="5150" name="TextBox 48"/>
          <p:cNvSpPr txBox="1"/>
          <p:nvPr/>
        </p:nvSpPr>
        <p:spPr>
          <a:xfrm>
            <a:off x="6591300" y="2114549"/>
            <a:ext cx="525145" cy="2447289"/>
          </a:xfrm>
          <a:prstGeom prst="rect">
            <a:avLst/>
          </a:prstGeom>
          <a:noFill/>
        </p:spPr>
        <p:txBody>
          <a:bodyPr vert="eaVer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1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cs typeface="+mn-ea"/>
                <a:sym typeface="Microsoft YaHei" charset="0"/>
              </a:rPr>
              <a:t>研究过程</a:t>
            </a:r>
            <a:endParaRPr lang="zh-CN" altLang="en-US" sz="21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/>
              <a:sym typeface="Microsoft YaHei" charset="0"/>
            </a:endParaRPr>
          </a:p>
        </p:txBody>
      </p:sp>
      <p:sp>
        <p:nvSpPr>
          <p:cNvPr id="5153" name="TextBox 49"/>
          <p:cNvSpPr txBox="1"/>
          <p:nvPr/>
        </p:nvSpPr>
        <p:spPr>
          <a:xfrm>
            <a:off x="8164997" y="2114550"/>
            <a:ext cx="507831" cy="2461260"/>
          </a:xfrm>
          <a:prstGeom prst="rect">
            <a:avLst/>
          </a:prstGeom>
          <a:noFill/>
        </p:spPr>
        <p:txBody>
          <a:bodyPr vert="eaVer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100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cs typeface="+mn-ea"/>
                <a:sym typeface="Microsoft YaHei" charset="0"/>
              </a:rPr>
              <a:t>研究</a:t>
            </a:r>
            <a:r>
              <a:rPr lang="zh-CN" altLang="en-US" sz="21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cs typeface="+mn-ea"/>
                <a:sym typeface="Microsoft YaHei" charset="0"/>
              </a:rPr>
              <a:t>总结</a:t>
            </a:r>
            <a:endParaRPr lang="zh-CN" altLang="en-US" sz="21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/>
              <a:sym typeface="Microsoft YaHei" charset="0"/>
            </a:endParaRPr>
          </a:p>
        </p:txBody>
      </p:sp>
      <p:sp>
        <p:nvSpPr>
          <p:cNvPr id="39" name="圆角矩形 1"/>
          <p:cNvSpPr/>
          <p:nvPr/>
        </p:nvSpPr>
        <p:spPr>
          <a:xfrm>
            <a:off x="6627813" y="1595438"/>
            <a:ext cx="369887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40" name="TextBox 25"/>
          <p:cNvSpPr txBox="1"/>
          <p:nvPr/>
        </p:nvSpPr>
        <p:spPr>
          <a:xfrm>
            <a:off x="6570344" y="1491975"/>
            <a:ext cx="647700" cy="600164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300" b="1" noProof="1">
                <a:latin typeface="微软雅黑" charset="0"/>
                <a:ea typeface="微软雅黑"/>
                <a:sym typeface="Microsoft YaHei" charset="0"/>
              </a:rPr>
              <a:t>5</a:t>
            </a:r>
          </a:p>
        </p:txBody>
      </p:sp>
      <p:sp>
        <p:nvSpPr>
          <p:cNvPr id="48" name="圆角矩形 17"/>
          <p:cNvSpPr/>
          <p:nvPr/>
        </p:nvSpPr>
        <p:spPr>
          <a:xfrm>
            <a:off x="528638" y="1593850"/>
            <a:ext cx="368300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49" name="TextBox 25"/>
          <p:cNvSpPr txBox="1"/>
          <p:nvPr/>
        </p:nvSpPr>
        <p:spPr>
          <a:xfrm>
            <a:off x="484504" y="1491975"/>
            <a:ext cx="647065" cy="600164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300" b="1" noProof="1">
                <a:latin typeface="微软雅黑" charset="0"/>
                <a:ea typeface="微软雅黑"/>
                <a:sym typeface="Microsoft YaHei" charset="0"/>
              </a:rPr>
              <a:t>1</a:t>
            </a:r>
          </a:p>
        </p:txBody>
      </p:sp>
      <p:sp>
        <p:nvSpPr>
          <p:cNvPr id="50" name="圆角矩形 20"/>
          <p:cNvSpPr/>
          <p:nvPr/>
        </p:nvSpPr>
        <p:spPr>
          <a:xfrm>
            <a:off x="2078038" y="1593850"/>
            <a:ext cx="369887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51" name="TextBox 25"/>
          <p:cNvSpPr txBox="1"/>
          <p:nvPr/>
        </p:nvSpPr>
        <p:spPr>
          <a:xfrm>
            <a:off x="2042794" y="1491975"/>
            <a:ext cx="647700" cy="600164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300" b="1" noProof="1">
                <a:latin typeface="微软雅黑" charset="0"/>
                <a:ea typeface="微软雅黑"/>
                <a:sym typeface="Microsoft YaHei" charset="0"/>
              </a:rPr>
              <a:t>2</a:t>
            </a:r>
          </a:p>
        </p:txBody>
      </p:sp>
      <p:sp>
        <p:nvSpPr>
          <p:cNvPr id="52" name="圆角矩形 23"/>
          <p:cNvSpPr/>
          <p:nvPr/>
        </p:nvSpPr>
        <p:spPr>
          <a:xfrm>
            <a:off x="3606800" y="1595438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b="1" noProof="1"/>
          </a:p>
        </p:txBody>
      </p:sp>
      <p:sp>
        <p:nvSpPr>
          <p:cNvPr id="53" name="TextBox 25"/>
          <p:cNvSpPr txBox="1"/>
          <p:nvPr/>
        </p:nvSpPr>
        <p:spPr>
          <a:xfrm>
            <a:off x="3576954" y="1491975"/>
            <a:ext cx="647700" cy="600164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300" b="1" noProof="1">
                <a:latin typeface="微软雅黑" charset="0"/>
                <a:ea typeface="微软雅黑"/>
                <a:sym typeface="Microsoft YaHei" charset="0"/>
              </a:rPr>
              <a:t>3</a:t>
            </a:r>
          </a:p>
        </p:txBody>
      </p:sp>
      <p:sp>
        <p:nvSpPr>
          <p:cNvPr id="54" name="圆角矩形 26"/>
          <p:cNvSpPr/>
          <p:nvPr/>
        </p:nvSpPr>
        <p:spPr>
          <a:xfrm>
            <a:off x="8148638" y="1593850"/>
            <a:ext cx="369887" cy="366713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55" name="TextBox 25"/>
          <p:cNvSpPr txBox="1"/>
          <p:nvPr/>
        </p:nvSpPr>
        <p:spPr>
          <a:xfrm>
            <a:off x="8104504" y="1491975"/>
            <a:ext cx="647700" cy="600164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300" b="1" noProof="1">
                <a:latin typeface="微软雅黑" charset="0"/>
                <a:ea typeface="微软雅黑"/>
                <a:sym typeface="Microsoft YaHei" charset="0"/>
              </a:rPr>
              <a:t>6</a:t>
            </a:r>
          </a:p>
        </p:txBody>
      </p:sp>
      <p:sp>
        <p:nvSpPr>
          <p:cNvPr id="56" name="圆角矩形 29"/>
          <p:cNvSpPr/>
          <p:nvPr/>
        </p:nvSpPr>
        <p:spPr>
          <a:xfrm>
            <a:off x="5116513" y="1593850"/>
            <a:ext cx="369887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57" name="TextBox 25"/>
          <p:cNvSpPr txBox="1"/>
          <p:nvPr/>
        </p:nvSpPr>
        <p:spPr>
          <a:xfrm>
            <a:off x="5072379" y="1491975"/>
            <a:ext cx="647700" cy="600164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300" b="1" noProof="1">
                <a:latin typeface="微软雅黑" charset="0"/>
                <a:ea typeface="微软雅黑"/>
                <a:sym typeface="Microsoft YaHei" charset="0"/>
              </a:rPr>
              <a:t>4</a:t>
            </a:r>
          </a:p>
        </p:txBody>
      </p:sp>
      <p:sp>
        <p:nvSpPr>
          <p:cNvPr id="3" name="文本框 12"/>
          <p:cNvSpPr txBox="1"/>
          <p:nvPr/>
        </p:nvSpPr>
        <p:spPr>
          <a:xfrm>
            <a:off x="-33338" y="4152900"/>
            <a:ext cx="1425576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/>
            <a:r>
              <a:rPr lang="en-US" altLang="zh-CN" sz="1200" noProof="1" smtClean="0">
                <a:latin typeface="微软雅黑" charset="0"/>
                <a:ea typeface="微软雅黑"/>
                <a:cs typeface="+mn-ea"/>
              </a:rPr>
              <a:t>Research</a:t>
            </a:r>
            <a:r>
              <a:rPr sz="1200" noProof="1" smtClean="0">
                <a:latin typeface="微软雅黑" charset="0"/>
                <a:ea typeface="微软雅黑"/>
                <a:cs typeface="+mn-ea"/>
              </a:rPr>
              <a:t> </a:t>
            </a:r>
            <a:r>
              <a:rPr lang="en-US" sz="1200" noProof="1" smtClean="0">
                <a:latin typeface="微软雅黑" charset="0"/>
                <a:ea typeface="微软雅黑"/>
                <a:cs typeface="+mn-ea"/>
              </a:rPr>
              <a:t>  </a:t>
            </a:r>
            <a:r>
              <a:rPr sz="1200" noProof="1" smtClean="0">
                <a:latin typeface="微软雅黑" charset="0"/>
                <a:ea typeface="微软雅黑"/>
                <a:cs typeface="+mn-ea"/>
              </a:rPr>
              <a:t>background</a:t>
            </a:r>
            <a:endParaRPr sz="1200" noProof="1">
              <a:latin typeface="微软雅黑" charset="0"/>
              <a:ea typeface="微软雅黑"/>
              <a:cs typeface="+mn-ea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1500188" y="4152900"/>
            <a:ext cx="1427162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/>
            <a:r>
              <a:rPr lang="en-US" sz="1200" noProof="1" smtClean="0">
                <a:latin typeface="微软雅黑" charset="0"/>
                <a:ea typeface="微软雅黑"/>
                <a:cs typeface="+mn-ea"/>
              </a:rPr>
              <a:t>S</a:t>
            </a:r>
            <a:r>
              <a:rPr lang="en-US" altLang="zh-CN" sz="1200" noProof="1" smtClean="0">
                <a:latin typeface="微软雅黑" charset="0"/>
                <a:ea typeface="微软雅黑"/>
                <a:cs typeface="+mn-ea"/>
              </a:rPr>
              <a:t>tructure of thesis</a:t>
            </a:r>
            <a:endParaRPr sz="1200" noProof="1">
              <a:latin typeface="微软雅黑" charset="0"/>
              <a:ea typeface="微软雅黑"/>
              <a:cs typeface="+mn-ea"/>
            </a:endParaRPr>
          </a:p>
        </p:txBody>
      </p:sp>
      <p:sp>
        <p:nvSpPr>
          <p:cNvPr id="5" name="文本框 12"/>
          <p:cNvSpPr txBox="1"/>
          <p:nvPr/>
        </p:nvSpPr>
        <p:spPr>
          <a:xfrm>
            <a:off x="3035300" y="4152900"/>
            <a:ext cx="1425575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/>
            <a:r>
              <a:rPr sz="1200" noProof="1">
                <a:latin typeface="微软雅黑" charset="0"/>
                <a:ea typeface="微软雅黑"/>
                <a:cs typeface="+mn-ea"/>
              </a:rPr>
              <a:t>The </a:t>
            </a:r>
            <a:r>
              <a:rPr lang="en-US" altLang="zh-CN" sz="1200" noProof="1" smtClean="0">
                <a:latin typeface="微软雅黑" charset="0"/>
                <a:ea typeface="微软雅黑"/>
                <a:cs typeface="+mn-ea"/>
              </a:rPr>
              <a:t>analysis of demand</a:t>
            </a:r>
            <a:endParaRPr sz="1200" noProof="1">
              <a:latin typeface="微软雅黑" charset="0"/>
              <a:ea typeface="微软雅黑"/>
              <a:cs typeface="+mn-ea"/>
            </a:endParaRPr>
          </a:p>
        </p:txBody>
      </p:sp>
      <p:sp>
        <p:nvSpPr>
          <p:cNvPr id="6" name="文本框 12"/>
          <p:cNvSpPr txBox="1"/>
          <p:nvPr/>
        </p:nvSpPr>
        <p:spPr>
          <a:xfrm>
            <a:off x="4568825" y="4152900"/>
            <a:ext cx="1425575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/>
            <a:r>
              <a:rPr sz="1200" noProof="1" smtClean="0">
                <a:latin typeface="微软雅黑" charset="0"/>
                <a:ea typeface="微软雅黑"/>
                <a:cs typeface="+mn-ea"/>
              </a:rPr>
              <a:t>Research</a:t>
            </a:r>
            <a:r>
              <a:rPr lang="en-US" sz="1200" noProof="1" smtClean="0">
                <a:latin typeface="微软雅黑" charset="0"/>
                <a:ea typeface="微软雅黑"/>
                <a:cs typeface="+mn-ea"/>
              </a:rPr>
              <a:t> </a:t>
            </a:r>
            <a:r>
              <a:rPr lang="en-US" altLang="zh-CN" sz="1200" noProof="1" smtClean="0">
                <a:latin typeface="微软雅黑" charset="0"/>
                <a:ea typeface="微软雅黑"/>
                <a:cs typeface="+mn-ea"/>
              </a:rPr>
              <a:t>content</a:t>
            </a:r>
            <a:endParaRPr sz="1200" noProof="1">
              <a:latin typeface="微软雅黑" charset="0"/>
              <a:ea typeface="微软雅黑"/>
              <a:cs typeface="+mn-ea"/>
            </a:endParaRPr>
          </a:p>
          <a:p>
            <a:pPr algn="ctr"/>
            <a:endParaRPr sz="1200" noProof="1">
              <a:latin typeface="微软雅黑" charset="0"/>
              <a:ea typeface="微软雅黑"/>
              <a:cs typeface="+mn-ea"/>
            </a:endParaRPr>
          </a:p>
          <a:p>
            <a:pPr algn="ctr"/>
            <a:endParaRPr sz="1200" noProof="1">
              <a:latin typeface="微软雅黑" charset="0"/>
              <a:ea typeface="微软雅黑"/>
              <a:cs typeface="+mn-ea"/>
            </a:endParaRPr>
          </a:p>
        </p:txBody>
      </p:sp>
      <p:sp>
        <p:nvSpPr>
          <p:cNvPr id="7" name="文本框 12"/>
          <p:cNvSpPr txBox="1"/>
          <p:nvPr/>
        </p:nvSpPr>
        <p:spPr>
          <a:xfrm>
            <a:off x="6102350" y="4152900"/>
            <a:ext cx="1427163" cy="6524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/>
            <a:r>
              <a:rPr sz="1200" noProof="1">
                <a:latin typeface="微软雅黑" charset="0"/>
                <a:ea typeface="微软雅黑"/>
                <a:cs typeface="+mn-ea"/>
              </a:rPr>
              <a:t>research process</a:t>
            </a:r>
          </a:p>
          <a:p>
            <a:pPr algn="ctr"/>
            <a:endParaRPr sz="1200" noProof="1">
              <a:latin typeface="微软雅黑" charset="0"/>
              <a:ea typeface="微软雅黑"/>
              <a:cs typeface="+mn-ea"/>
            </a:endParaRPr>
          </a:p>
          <a:p>
            <a:pPr algn="ctr"/>
            <a:endParaRPr sz="1200" noProof="1">
              <a:latin typeface="微软雅黑" charset="0"/>
              <a:ea typeface="微软雅黑"/>
              <a:cs typeface="+mn-ea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7637463" y="4152900"/>
            <a:ext cx="1425575" cy="4699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/>
            <a:r>
              <a:rPr sz="1200" noProof="1">
                <a:latin typeface="微软雅黑" charset="0"/>
                <a:ea typeface="微软雅黑"/>
                <a:cs typeface="+mn-ea"/>
              </a:rPr>
              <a:t>research conclusion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-299245" y="273844"/>
            <a:ext cx="5168901" cy="4579938"/>
          </a:xfrm>
          <a:prstGeom prst="triangle">
            <a:avLst/>
          </a:prstGeom>
          <a:solidFill>
            <a:srgbClr val="BBC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 rot="16200000" flipV="1">
            <a:off x="5239385" y="807085"/>
            <a:ext cx="3335655" cy="3618865"/>
          </a:xfrm>
          <a:prstGeom prst="rect">
            <a:avLst/>
          </a:prstGeom>
          <a:blipFill rotWithShape="0">
            <a:blip r:embed="rId3"/>
            <a:stretch>
              <a:fillRect l="-21000" r="-35000"/>
            </a:stretch>
          </a:blipFill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ym typeface="+mn-ea"/>
            </a:endParaRPr>
          </a:p>
        </p:txBody>
      </p:sp>
      <p:sp>
        <p:nvSpPr>
          <p:cNvPr id="5123" name="文本框 39"/>
          <p:cNvSpPr txBox="1">
            <a:spLocks noChangeArrowheads="1"/>
          </p:cNvSpPr>
          <p:nvPr/>
        </p:nvSpPr>
        <p:spPr bwMode="auto">
          <a:xfrm>
            <a:off x="119063" y="1050985"/>
            <a:ext cx="2740025" cy="3970318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首先，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，随着我国坚持推进供给侧改革，实施推动扩大内需战略，坚持内需为主导，内部可循环等战略，而其中关于推进高科技产业、信息技术产业的升级又是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其次，就业也是民生问题中的关键。第三，国家推进互联网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战略，积极推动互联网发展。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为了适应就业形势，大学生们往往会选择在课余时间进行兼职活动，来提升能力并获得一定补贴。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但是，目前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市场上关于大学生兼职的仍然有些不方便的地方，不能够及时的准确的找到自己想要的兼职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，故本文主要针对此进行相关研究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5124" name="文本框 6"/>
          <p:cNvSpPr txBox="1">
            <a:spLocks noChangeArrowheads="1"/>
          </p:cNvSpPr>
          <p:nvPr/>
        </p:nvSpPr>
        <p:spPr bwMode="auto">
          <a:xfrm>
            <a:off x="574675" y="712431"/>
            <a:ext cx="1465263" cy="338554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研究背景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 rot="5400000">
            <a:off x="3980657" y="2080419"/>
            <a:ext cx="912812" cy="914400"/>
          </a:xfrm>
          <a:prstGeom prst="ellipse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ym typeface="+mn-ea"/>
            </a:endParaRPr>
          </a:p>
        </p:txBody>
      </p:sp>
      <p:grpSp>
        <p:nvGrpSpPr>
          <p:cNvPr id="5126" name="组合 464"/>
          <p:cNvGrpSpPr/>
          <p:nvPr/>
        </p:nvGrpSpPr>
        <p:grpSpPr>
          <a:xfrm>
            <a:off x="4167188" y="2192338"/>
            <a:ext cx="571500" cy="635000"/>
            <a:chOff x="0" y="0"/>
            <a:chExt cx="358109" cy="385446"/>
          </a:xfrm>
        </p:grpSpPr>
        <p:sp>
          <p:nvSpPr>
            <p:cNvPr id="5127" name="Freeform 104"/>
            <p:cNvSpPr>
              <a:spLocks noEditPoints="1" noChangeArrowheads="1"/>
            </p:cNvSpPr>
            <p:nvPr/>
          </p:nvSpPr>
          <p:spPr bwMode="auto">
            <a:xfrm>
              <a:off x="0" y="0"/>
              <a:ext cx="358109" cy="385446"/>
            </a:xfrm>
            <a:custGeom>
              <a:avLst/>
              <a:gdLst>
                <a:gd name="T0" fmla="*/ 91 w 166"/>
                <a:gd name="T1" fmla="*/ 13 h 179"/>
                <a:gd name="T2" fmla="*/ 91 w 166"/>
                <a:gd name="T3" fmla="*/ 9 h 179"/>
                <a:gd name="T4" fmla="*/ 96 w 166"/>
                <a:gd name="T5" fmla="*/ 9 h 179"/>
                <a:gd name="T6" fmla="*/ 96 w 166"/>
                <a:gd name="T7" fmla="*/ 0 h 179"/>
                <a:gd name="T8" fmla="*/ 71 w 166"/>
                <a:gd name="T9" fmla="*/ 0 h 179"/>
                <a:gd name="T10" fmla="*/ 71 w 166"/>
                <a:gd name="T11" fmla="*/ 9 h 179"/>
                <a:gd name="T12" fmla="*/ 75 w 166"/>
                <a:gd name="T13" fmla="*/ 9 h 179"/>
                <a:gd name="T14" fmla="*/ 75 w 166"/>
                <a:gd name="T15" fmla="*/ 13 h 179"/>
                <a:gd name="T16" fmla="*/ 25 w 166"/>
                <a:gd name="T17" fmla="*/ 37 h 179"/>
                <a:gd name="T18" fmla="*/ 23 w 166"/>
                <a:gd name="T19" fmla="*/ 35 h 179"/>
                <a:gd name="T20" fmla="*/ 26 w 166"/>
                <a:gd name="T21" fmla="*/ 32 h 179"/>
                <a:gd name="T22" fmla="*/ 22 w 166"/>
                <a:gd name="T23" fmla="*/ 28 h 179"/>
                <a:gd name="T24" fmla="*/ 11 w 166"/>
                <a:gd name="T25" fmla="*/ 39 h 179"/>
                <a:gd name="T26" fmla="*/ 14 w 166"/>
                <a:gd name="T27" fmla="*/ 43 h 179"/>
                <a:gd name="T28" fmla="*/ 18 w 166"/>
                <a:gd name="T29" fmla="*/ 40 h 179"/>
                <a:gd name="T30" fmla="*/ 20 w 166"/>
                <a:gd name="T31" fmla="*/ 42 h 179"/>
                <a:gd name="T32" fmla="*/ 0 w 166"/>
                <a:gd name="T33" fmla="*/ 96 h 179"/>
                <a:gd name="T34" fmla="*/ 83 w 166"/>
                <a:gd name="T35" fmla="*/ 179 h 179"/>
                <a:gd name="T36" fmla="*/ 166 w 166"/>
                <a:gd name="T37" fmla="*/ 96 h 179"/>
                <a:gd name="T38" fmla="*/ 91 w 166"/>
                <a:gd name="T39" fmla="*/ 13 h 179"/>
                <a:gd name="T40" fmla="*/ 87 w 166"/>
                <a:gd name="T41" fmla="*/ 166 h 179"/>
                <a:gd name="T42" fmla="*/ 87 w 166"/>
                <a:gd name="T43" fmla="*/ 153 h 179"/>
                <a:gd name="T44" fmla="*/ 83 w 166"/>
                <a:gd name="T45" fmla="*/ 150 h 179"/>
                <a:gd name="T46" fmla="*/ 80 w 166"/>
                <a:gd name="T47" fmla="*/ 153 h 179"/>
                <a:gd name="T48" fmla="*/ 80 w 166"/>
                <a:gd name="T49" fmla="*/ 166 h 179"/>
                <a:gd name="T50" fmla="*/ 14 w 166"/>
                <a:gd name="T51" fmla="*/ 100 h 179"/>
                <a:gd name="T52" fmla="*/ 26 w 166"/>
                <a:gd name="T53" fmla="*/ 100 h 179"/>
                <a:gd name="T54" fmla="*/ 29 w 166"/>
                <a:gd name="T55" fmla="*/ 96 h 179"/>
                <a:gd name="T56" fmla="*/ 26 w 166"/>
                <a:gd name="T57" fmla="*/ 93 h 179"/>
                <a:gd name="T58" fmla="*/ 14 w 166"/>
                <a:gd name="T59" fmla="*/ 93 h 179"/>
                <a:gd name="T60" fmla="*/ 80 w 166"/>
                <a:gd name="T61" fmla="*/ 27 h 179"/>
                <a:gd name="T62" fmla="*/ 80 w 166"/>
                <a:gd name="T63" fmla="*/ 27 h 179"/>
                <a:gd name="T64" fmla="*/ 80 w 166"/>
                <a:gd name="T65" fmla="*/ 40 h 179"/>
                <a:gd name="T66" fmla="*/ 83 w 166"/>
                <a:gd name="T67" fmla="*/ 43 h 179"/>
                <a:gd name="T68" fmla="*/ 87 w 166"/>
                <a:gd name="T69" fmla="*/ 40 h 179"/>
                <a:gd name="T70" fmla="*/ 87 w 166"/>
                <a:gd name="T71" fmla="*/ 27 h 179"/>
                <a:gd name="T72" fmla="*/ 87 w 166"/>
                <a:gd name="T73" fmla="*/ 27 h 179"/>
                <a:gd name="T74" fmla="*/ 153 w 166"/>
                <a:gd name="T75" fmla="*/ 93 h 179"/>
                <a:gd name="T76" fmla="*/ 141 w 166"/>
                <a:gd name="T77" fmla="*/ 93 h 179"/>
                <a:gd name="T78" fmla="*/ 137 w 166"/>
                <a:gd name="T79" fmla="*/ 96 h 179"/>
                <a:gd name="T80" fmla="*/ 141 w 166"/>
                <a:gd name="T81" fmla="*/ 100 h 179"/>
                <a:gd name="T82" fmla="*/ 153 w 166"/>
                <a:gd name="T83" fmla="*/ 100 h 179"/>
                <a:gd name="T84" fmla="*/ 87 w 166"/>
                <a:gd name="T85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6" h="179">
                  <a:moveTo>
                    <a:pt x="91" y="13"/>
                  </a:moveTo>
                  <a:cubicBezTo>
                    <a:pt x="91" y="9"/>
                    <a:pt x="91" y="9"/>
                    <a:pt x="91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56" y="15"/>
                    <a:pt x="38" y="24"/>
                    <a:pt x="25" y="37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7" y="56"/>
                    <a:pt x="0" y="75"/>
                    <a:pt x="0" y="96"/>
                  </a:cubicBezTo>
                  <a:cubicBezTo>
                    <a:pt x="0" y="142"/>
                    <a:pt x="37" y="179"/>
                    <a:pt x="83" y="179"/>
                  </a:cubicBezTo>
                  <a:cubicBezTo>
                    <a:pt x="129" y="179"/>
                    <a:pt x="166" y="142"/>
                    <a:pt x="166" y="96"/>
                  </a:cubicBezTo>
                  <a:cubicBezTo>
                    <a:pt x="166" y="53"/>
                    <a:pt x="133" y="17"/>
                    <a:pt x="91" y="13"/>
                  </a:cubicBezTo>
                  <a:close/>
                  <a:moveTo>
                    <a:pt x="87" y="166"/>
                  </a:moveTo>
                  <a:cubicBezTo>
                    <a:pt x="87" y="153"/>
                    <a:pt x="87" y="153"/>
                    <a:pt x="87" y="153"/>
                  </a:cubicBezTo>
                  <a:cubicBezTo>
                    <a:pt x="87" y="151"/>
                    <a:pt x="85" y="150"/>
                    <a:pt x="83" y="150"/>
                  </a:cubicBezTo>
                  <a:cubicBezTo>
                    <a:pt x="81" y="150"/>
                    <a:pt x="80" y="151"/>
                    <a:pt x="80" y="153"/>
                  </a:cubicBezTo>
                  <a:cubicBezTo>
                    <a:pt x="80" y="166"/>
                    <a:pt x="80" y="166"/>
                    <a:pt x="80" y="166"/>
                  </a:cubicBezTo>
                  <a:cubicBezTo>
                    <a:pt x="44" y="164"/>
                    <a:pt x="15" y="135"/>
                    <a:pt x="14" y="100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100"/>
                    <a:pt x="29" y="98"/>
                    <a:pt x="29" y="96"/>
                  </a:cubicBezTo>
                  <a:cubicBezTo>
                    <a:pt x="29" y="94"/>
                    <a:pt x="27" y="93"/>
                    <a:pt x="26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5" y="57"/>
                    <a:pt x="44" y="28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2"/>
                    <a:pt x="81" y="43"/>
                    <a:pt x="83" y="43"/>
                  </a:cubicBezTo>
                  <a:cubicBezTo>
                    <a:pt x="85" y="43"/>
                    <a:pt x="87" y="42"/>
                    <a:pt x="87" y="40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122" y="28"/>
                    <a:pt x="151" y="57"/>
                    <a:pt x="153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39" y="93"/>
                    <a:pt x="137" y="94"/>
                    <a:pt x="137" y="96"/>
                  </a:cubicBezTo>
                  <a:cubicBezTo>
                    <a:pt x="137" y="98"/>
                    <a:pt x="139" y="100"/>
                    <a:pt x="141" y="100"/>
                  </a:cubicBezTo>
                  <a:cubicBezTo>
                    <a:pt x="153" y="100"/>
                    <a:pt x="153" y="100"/>
                    <a:pt x="153" y="100"/>
                  </a:cubicBezTo>
                  <a:cubicBezTo>
                    <a:pt x="151" y="135"/>
                    <a:pt x="122" y="164"/>
                    <a:pt x="87" y="16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105"/>
            <p:cNvSpPr>
              <a:spLocks noChangeArrowheads="1"/>
            </p:cNvSpPr>
            <p:nvPr/>
          </p:nvSpPr>
          <p:spPr bwMode="auto">
            <a:xfrm>
              <a:off x="164019" y="194090"/>
              <a:ext cx="96589" cy="88388"/>
            </a:xfrm>
            <a:custGeom>
              <a:avLst/>
              <a:gdLst>
                <a:gd name="T0" fmla="*/ 14 w 45"/>
                <a:gd name="T1" fmla="*/ 9 h 41"/>
                <a:gd name="T2" fmla="*/ 14 w 45"/>
                <a:gd name="T3" fmla="*/ 7 h 41"/>
                <a:gd name="T4" fmla="*/ 7 w 45"/>
                <a:gd name="T5" fmla="*/ 0 h 41"/>
                <a:gd name="T6" fmla="*/ 0 w 45"/>
                <a:gd name="T7" fmla="*/ 7 h 41"/>
                <a:gd name="T8" fmla="*/ 7 w 45"/>
                <a:gd name="T9" fmla="*/ 14 h 41"/>
                <a:gd name="T10" fmla="*/ 8 w 45"/>
                <a:gd name="T11" fmla="*/ 13 h 41"/>
                <a:gd name="T12" fmla="*/ 8 w 45"/>
                <a:gd name="T13" fmla="*/ 14 h 41"/>
                <a:gd name="T14" fmla="*/ 37 w 45"/>
                <a:gd name="T15" fmla="*/ 39 h 41"/>
                <a:gd name="T16" fmla="*/ 45 w 45"/>
                <a:gd name="T17" fmla="*/ 41 h 41"/>
                <a:gd name="T18" fmla="*/ 41 w 45"/>
                <a:gd name="T19" fmla="*/ 33 h 41"/>
                <a:gd name="T20" fmla="*/ 14 w 45"/>
                <a:gd name="T21" fmla="*/ 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1">
                  <a:moveTo>
                    <a:pt x="14" y="9"/>
                  </a:moveTo>
                  <a:cubicBezTo>
                    <a:pt x="14" y="8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8" y="14"/>
                    <a:pt x="8" y="14"/>
                    <a:pt x="8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14" y="9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文本框 12"/>
          <p:cNvSpPr txBox="1"/>
          <p:nvPr/>
        </p:nvSpPr>
        <p:spPr>
          <a:xfrm>
            <a:off x="574675" y="104775"/>
            <a:ext cx="3505200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研究</a:t>
            </a:r>
            <a:r>
              <a:rPr lang="zh-CN" altLang="en-US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背景</a:t>
            </a:r>
            <a:endParaRPr lang="en-US" altLang="zh-CN" sz="1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charset="-122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1706563" y="152400"/>
            <a:ext cx="3494087" cy="2873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/>
            <a:r>
              <a:rPr lang="en-US" altLang="zh-CN" sz="1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/>
                <a:cs typeface="+mn-ea"/>
              </a:rPr>
              <a:t>Research   background</a:t>
            </a:r>
          </a:p>
        </p:txBody>
      </p:sp>
      <p:sp>
        <p:nvSpPr>
          <p:cNvPr id="19" name="圆角矩形 17"/>
          <p:cNvSpPr/>
          <p:nvPr/>
        </p:nvSpPr>
        <p:spPr>
          <a:xfrm>
            <a:off x="119063" y="130175"/>
            <a:ext cx="368300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49" name="TextBox 25"/>
          <p:cNvSpPr txBox="1"/>
          <p:nvPr/>
        </p:nvSpPr>
        <p:spPr>
          <a:xfrm>
            <a:off x="74929" y="-116840"/>
            <a:ext cx="647065" cy="62991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1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2"/>
          <p:cNvSpPr txBox="1"/>
          <p:nvPr/>
        </p:nvSpPr>
        <p:spPr>
          <a:xfrm>
            <a:off x="609600" y="104775"/>
            <a:ext cx="3505200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论文结构</a:t>
            </a:r>
            <a:endParaRPr lang="en-US" altLang="zh-CN" sz="1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charset="-122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1747838" y="152400"/>
            <a:ext cx="3494087" cy="2873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/>
            <a:r>
              <a:rPr lang="en-US" altLang="zh-CN" sz="1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/>
                <a:cs typeface="+mn-ea"/>
              </a:rPr>
              <a:t>Structure of thesis</a:t>
            </a:r>
          </a:p>
        </p:txBody>
      </p:sp>
      <p:sp>
        <p:nvSpPr>
          <p:cNvPr id="9" name="平行四边形 8"/>
          <p:cNvSpPr/>
          <p:nvPr/>
        </p:nvSpPr>
        <p:spPr>
          <a:xfrm>
            <a:off x="1086644" y="1105471"/>
            <a:ext cx="2235200" cy="238125"/>
          </a:xfrm>
          <a:prstGeom prst="parallelogram">
            <a:avLst>
              <a:gd name="adj" fmla="val 6026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1" name="平行四边形 10"/>
          <p:cNvSpPr/>
          <p:nvPr/>
        </p:nvSpPr>
        <p:spPr>
          <a:xfrm>
            <a:off x="1054894" y="2330297"/>
            <a:ext cx="2138362" cy="180975"/>
          </a:xfrm>
          <a:prstGeom prst="parallelogram">
            <a:avLst>
              <a:gd name="adj" fmla="val 6026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平行四边形 5"/>
          <p:cNvSpPr/>
          <p:nvPr/>
        </p:nvSpPr>
        <p:spPr>
          <a:xfrm>
            <a:off x="1059657" y="1739392"/>
            <a:ext cx="2139950" cy="179388"/>
          </a:xfrm>
          <a:prstGeom prst="parallelogram">
            <a:avLst>
              <a:gd name="adj" fmla="val 6026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任意多边形 6"/>
          <p:cNvSpPr/>
          <p:nvPr/>
        </p:nvSpPr>
        <p:spPr>
          <a:xfrm>
            <a:off x="40482" y="535559"/>
            <a:ext cx="3281362" cy="569912"/>
          </a:xfrm>
          <a:custGeom>
            <a:avLst/>
            <a:gdLst>
              <a:gd name="connsiteX0" fmla="*/ 0 w 5214"/>
              <a:gd name="connsiteY0" fmla="*/ 0 h 897"/>
              <a:gd name="connsiteX1" fmla="*/ 5214 w 5214"/>
              <a:gd name="connsiteY1" fmla="*/ 0 h 897"/>
              <a:gd name="connsiteX2" fmla="*/ 5214 w 5214"/>
              <a:gd name="connsiteY2" fmla="*/ 897 h 897"/>
              <a:gd name="connsiteX3" fmla="*/ 0 w 5214"/>
              <a:gd name="connsiteY3" fmla="*/ 897 h 897"/>
              <a:gd name="connsiteX4" fmla="*/ 139 w 5214"/>
              <a:gd name="connsiteY4" fmla="*/ 781 h 897"/>
              <a:gd name="connsiteX5" fmla="*/ 17 w 5214"/>
              <a:gd name="connsiteY5" fmla="*/ 692 h 897"/>
              <a:gd name="connsiteX6" fmla="*/ 106 w 5214"/>
              <a:gd name="connsiteY6" fmla="*/ 570 h 897"/>
              <a:gd name="connsiteX7" fmla="*/ 11 w 5214"/>
              <a:gd name="connsiteY7" fmla="*/ 487 h 897"/>
              <a:gd name="connsiteX8" fmla="*/ 133 w 5214"/>
              <a:gd name="connsiteY8" fmla="*/ 381 h 897"/>
              <a:gd name="connsiteX9" fmla="*/ 11 w 5214"/>
              <a:gd name="connsiteY9" fmla="*/ 270 h 897"/>
              <a:gd name="connsiteX10" fmla="*/ 122 w 5214"/>
              <a:gd name="connsiteY10" fmla="*/ 131 h 897"/>
              <a:gd name="connsiteX11" fmla="*/ 0 w 5214"/>
              <a:gd name="connsiteY11" fmla="*/ 0 h 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14" h="897">
                <a:moveTo>
                  <a:pt x="0" y="0"/>
                </a:moveTo>
                <a:lnTo>
                  <a:pt x="5214" y="0"/>
                </a:lnTo>
                <a:lnTo>
                  <a:pt x="5214" y="897"/>
                </a:lnTo>
                <a:lnTo>
                  <a:pt x="0" y="897"/>
                </a:lnTo>
                <a:lnTo>
                  <a:pt x="139" y="781"/>
                </a:lnTo>
                <a:lnTo>
                  <a:pt x="17" y="692"/>
                </a:lnTo>
                <a:lnTo>
                  <a:pt x="106" y="570"/>
                </a:lnTo>
                <a:lnTo>
                  <a:pt x="11" y="487"/>
                </a:lnTo>
                <a:lnTo>
                  <a:pt x="133" y="381"/>
                </a:lnTo>
                <a:lnTo>
                  <a:pt x="11" y="270"/>
                </a:lnTo>
                <a:lnTo>
                  <a:pt x="122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9657" y="1337246"/>
            <a:ext cx="2141537" cy="407764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56482" y="1914423"/>
            <a:ext cx="2141537" cy="428054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1719" y="2512186"/>
            <a:ext cx="2141537" cy="419076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ym typeface="+mn-ea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778668" y="4297533"/>
            <a:ext cx="3122612" cy="569912"/>
          </a:xfrm>
          <a:custGeom>
            <a:avLst/>
            <a:gdLst>
              <a:gd name="connsiteX0" fmla="*/ 0 w 4919"/>
              <a:gd name="connsiteY0" fmla="*/ 0 h 897"/>
              <a:gd name="connsiteX1" fmla="*/ 4913 w 4919"/>
              <a:gd name="connsiteY1" fmla="*/ 0 h 897"/>
              <a:gd name="connsiteX2" fmla="*/ 4785 w 4919"/>
              <a:gd name="connsiteY2" fmla="*/ 113 h 897"/>
              <a:gd name="connsiteX3" fmla="*/ 4919 w 4919"/>
              <a:gd name="connsiteY3" fmla="*/ 222 h 897"/>
              <a:gd name="connsiteX4" fmla="*/ 4813 w 4919"/>
              <a:gd name="connsiteY4" fmla="*/ 363 h 897"/>
              <a:gd name="connsiteX5" fmla="*/ 4919 w 4919"/>
              <a:gd name="connsiteY5" fmla="*/ 482 h 897"/>
              <a:gd name="connsiteX6" fmla="*/ 4801 w 4919"/>
              <a:gd name="connsiteY6" fmla="*/ 607 h 897"/>
              <a:gd name="connsiteX7" fmla="*/ 4911 w 4919"/>
              <a:gd name="connsiteY7" fmla="*/ 719 h 897"/>
              <a:gd name="connsiteX8" fmla="*/ 4796 w 4919"/>
              <a:gd name="connsiteY8" fmla="*/ 796 h 897"/>
              <a:gd name="connsiteX9" fmla="*/ 4913 w 4919"/>
              <a:gd name="connsiteY9" fmla="*/ 897 h 897"/>
              <a:gd name="connsiteX10" fmla="*/ 0 w 4919"/>
              <a:gd name="connsiteY10" fmla="*/ 897 h 897"/>
              <a:gd name="connsiteX11" fmla="*/ 0 w 4919"/>
              <a:gd name="connsiteY11" fmla="*/ 0 h 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19" h="897">
                <a:moveTo>
                  <a:pt x="0" y="0"/>
                </a:moveTo>
                <a:lnTo>
                  <a:pt x="4913" y="0"/>
                </a:lnTo>
                <a:lnTo>
                  <a:pt x="4785" y="113"/>
                </a:lnTo>
                <a:lnTo>
                  <a:pt x="4919" y="222"/>
                </a:lnTo>
                <a:lnTo>
                  <a:pt x="4813" y="363"/>
                </a:lnTo>
                <a:lnTo>
                  <a:pt x="4919" y="482"/>
                </a:lnTo>
                <a:lnTo>
                  <a:pt x="4801" y="607"/>
                </a:lnTo>
                <a:lnTo>
                  <a:pt x="4911" y="719"/>
                </a:lnTo>
                <a:lnTo>
                  <a:pt x="4796" y="796"/>
                </a:lnTo>
                <a:lnTo>
                  <a:pt x="4913" y="897"/>
                </a:lnTo>
                <a:lnTo>
                  <a:pt x="0" y="89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ym typeface="+mn-ea"/>
            </a:endParaRPr>
          </a:p>
        </p:txBody>
      </p:sp>
      <p:sp>
        <p:nvSpPr>
          <p:cNvPr id="6160" name="文本框 22"/>
          <p:cNvSpPr txBox="1">
            <a:spLocks noChangeArrowheads="1"/>
          </p:cNvSpPr>
          <p:nvPr/>
        </p:nvSpPr>
        <p:spPr bwMode="auto">
          <a:xfrm>
            <a:off x="4549775" y="1971675"/>
            <a:ext cx="4397375" cy="276999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6161" name="文本框 22"/>
          <p:cNvSpPr txBox="1">
            <a:spLocks noChangeArrowheads="1"/>
          </p:cNvSpPr>
          <p:nvPr/>
        </p:nvSpPr>
        <p:spPr bwMode="auto">
          <a:xfrm>
            <a:off x="2024198" y="619487"/>
            <a:ext cx="623887" cy="484187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01</a:t>
            </a:r>
          </a:p>
        </p:txBody>
      </p:sp>
      <p:sp>
        <p:nvSpPr>
          <p:cNvPr id="6162" name="文本框 22"/>
          <p:cNvSpPr txBox="1">
            <a:spLocks noChangeArrowheads="1"/>
          </p:cNvSpPr>
          <p:nvPr/>
        </p:nvSpPr>
        <p:spPr bwMode="auto">
          <a:xfrm>
            <a:off x="2028031" y="1935290"/>
            <a:ext cx="623887" cy="482600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i="1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03</a:t>
            </a:r>
          </a:p>
        </p:txBody>
      </p:sp>
      <p:sp>
        <p:nvSpPr>
          <p:cNvPr id="6163" name="文本框 22"/>
          <p:cNvSpPr txBox="1">
            <a:spLocks noChangeArrowheads="1"/>
          </p:cNvSpPr>
          <p:nvPr/>
        </p:nvSpPr>
        <p:spPr bwMode="auto">
          <a:xfrm>
            <a:off x="2028032" y="1357883"/>
            <a:ext cx="623887" cy="482600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i="1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02</a:t>
            </a:r>
          </a:p>
        </p:txBody>
      </p:sp>
      <p:sp>
        <p:nvSpPr>
          <p:cNvPr id="6164" name="文本框 22"/>
          <p:cNvSpPr txBox="1">
            <a:spLocks noChangeArrowheads="1"/>
          </p:cNvSpPr>
          <p:nvPr/>
        </p:nvSpPr>
        <p:spPr bwMode="auto">
          <a:xfrm>
            <a:off x="2024198" y="2535299"/>
            <a:ext cx="623887" cy="482600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04</a:t>
            </a:r>
          </a:p>
        </p:txBody>
      </p:sp>
      <p:sp>
        <p:nvSpPr>
          <p:cNvPr id="6165" name="文本框 22"/>
          <p:cNvSpPr txBox="1">
            <a:spLocks noChangeArrowheads="1"/>
          </p:cNvSpPr>
          <p:nvPr/>
        </p:nvSpPr>
        <p:spPr bwMode="auto">
          <a:xfrm>
            <a:off x="2021022" y="4377795"/>
            <a:ext cx="623887" cy="461665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07</a:t>
            </a:r>
            <a:endParaRPr lang="en-US" altLang="zh-CN" sz="2400" i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6166" name="文本框 20"/>
          <p:cNvSpPr txBox="1">
            <a:spLocks noChangeArrowheads="1"/>
          </p:cNvSpPr>
          <p:nvPr/>
        </p:nvSpPr>
        <p:spPr bwMode="auto">
          <a:xfrm>
            <a:off x="4476750" y="622598"/>
            <a:ext cx="1385888" cy="307777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绪论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167" name="文本框 20"/>
          <p:cNvSpPr txBox="1">
            <a:spLocks noChangeArrowheads="1"/>
          </p:cNvSpPr>
          <p:nvPr/>
        </p:nvSpPr>
        <p:spPr bwMode="auto">
          <a:xfrm>
            <a:off x="4476750" y="3099291"/>
            <a:ext cx="1385888" cy="307777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总体设计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168" name="文本框 20"/>
          <p:cNvSpPr txBox="1">
            <a:spLocks noChangeArrowheads="1"/>
          </p:cNvSpPr>
          <p:nvPr/>
        </p:nvSpPr>
        <p:spPr bwMode="auto">
          <a:xfrm>
            <a:off x="4476750" y="1919907"/>
            <a:ext cx="1385888" cy="307777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可行性研究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169" name="文本框 20"/>
          <p:cNvSpPr txBox="1">
            <a:spLocks noChangeArrowheads="1"/>
          </p:cNvSpPr>
          <p:nvPr/>
        </p:nvSpPr>
        <p:spPr bwMode="auto">
          <a:xfrm>
            <a:off x="4476750" y="1327149"/>
            <a:ext cx="1385888" cy="307777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系统技术概述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170" name="文本框 20"/>
          <p:cNvSpPr txBox="1">
            <a:spLocks noChangeArrowheads="1"/>
          </p:cNvSpPr>
          <p:nvPr/>
        </p:nvSpPr>
        <p:spPr bwMode="auto">
          <a:xfrm>
            <a:off x="4476750" y="2513401"/>
            <a:ext cx="1385888" cy="319087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需求分析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50" name="圆角矩形 20"/>
          <p:cNvSpPr/>
          <p:nvPr/>
        </p:nvSpPr>
        <p:spPr>
          <a:xfrm>
            <a:off x="155575" y="13176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51" name="TextBox 25"/>
          <p:cNvSpPr txBox="1"/>
          <p:nvPr/>
        </p:nvSpPr>
        <p:spPr>
          <a:xfrm>
            <a:off x="120650" y="-115571"/>
            <a:ext cx="647700" cy="62992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2</a:t>
            </a:r>
          </a:p>
        </p:txBody>
      </p:sp>
      <p:sp>
        <p:nvSpPr>
          <p:cNvPr id="31" name="矩形 30"/>
          <p:cNvSpPr/>
          <p:nvPr/>
        </p:nvSpPr>
        <p:spPr>
          <a:xfrm>
            <a:off x="1048543" y="3113554"/>
            <a:ext cx="2141537" cy="415355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ym typeface="+mn-ea"/>
            </a:endParaRPr>
          </a:p>
        </p:txBody>
      </p:sp>
      <p:sp>
        <p:nvSpPr>
          <p:cNvPr id="32" name="文本框 22"/>
          <p:cNvSpPr txBox="1">
            <a:spLocks noChangeArrowheads="1"/>
          </p:cNvSpPr>
          <p:nvPr/>
        </p:nvSpPr>
        <p:spPr bwMode="auto">
          <a:xfrm>
            <a:off x="2024197" y="3134389"/>
            <a:ext cx="623887" cy="461665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05</a:t>
            </a:r>
            <a:endParaRPr lang="en-US" altLang="zh-CN" sz="2400" i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3" name="平行四边形 32"/>
          <p:cNvSpPr/>
          <p:nvPr/>
        </p:nvSpPr>
        <p:spPr>
          <a:xfrm>
            <a:off x="1051718" y="2927032"/>
            <a:ext cx="2138362" cy="180975"/>
          </a:xfrm>
          <a:prstGeom prst="parallelogram">
            <a:avLst>
              <a:gd name="adj" fmla="val 6026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4" name="平行四边形 33"/>
          <p:cNvSpPr/>
          <p:nvPr/>
        </p:nvSpPr>
        <p:spPr>
          <a:xfrm>
            <a:off x="1048543" y="3519524"/>
            <a:ext cx="2138362" cy="180975"/>
          </a:xfrm>
          <a:prstGeom prst="parallelogram">
            <a:avLst>
              <a:gd name="adj" fmla="val 6026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5" name="矩形 34"/>
          <p:cNvSpPr/>
          <p:nvPr/>
        </p:nvSpPr>
        <p:spPr>
          <a:xfrm>
            <a:off x="1045368" y="3700798"/>
            <a:ext cx="2141537" cy="415355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ym typeface="+mn-ea"/>
            </a:endParaRPr>
          </a:p>
        </p:txBody>
      </p:sp>
      <p:sp>
        <p:nvSpPr>
          <p:cNvPr id="36" name="文本框 22"/>
          <p:cNvSpPr txBox="1">
            <a:spLocks noChangeArrowheads="1"/>
          </p:cNvSpPr>
          <p:nvPr/>
        </p:nvSpPr>
        <p:spPr bwMode="auto">
          <a:xfrm>
            <a:off x="2021022" y="3721633"/>
            <a:ext cx="623887" cy="461665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06</a:t>
            </a:r>
            <a:endParaRPr lang="en-US" altLang="zh-CN" sz="2400" i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7" name="平行四边形 36"/>
          <p:cNvSpPr/>
          <p:nvPr/>
        </p:nvSpPr>
        <p:spPr>
          <a:xfrm>
            <a:off x="1045368" y="4106768"/>
            <a:ext cx="2138362" cy="180975"/>
          </a:xfrm>
          <a:prstGeom prst="parallelogram">
            <a:avLst>
              <a:gd name="adj" fmla="val 6026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4587932" y="3700499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详细设计与实现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8290" y="442396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系统测试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9" name="Group 3"/>
          <p:cNvGrpSpPr/>
          <p:nvPr/>
        </p:nvGrpSpPr>
        <p:grpSpPr>
          <a:xfrm>
            <a:off x="6653213" y="2127250"/>
            <a:ext cx="1889125" cy="2422525"/>
            <a:chOff x="0" y="0"/>
            <a:chExt cx="1370" cy="1755"/>
          </a:xfrm>
        </p:grpSpPr>
        <p:sp>
          <p:nvSpPr>
            <p:cNvPr id="17411" name="AutoShape 4"/>
            <p:cNvSpPr/>
            <p:nvPr/>
          </p:nvSpPr>
          <p:spPr>
            <a:xfrm>
              <a:off x="0" y="5"/>
              <a:ext cx="1370" cy="1740"/>
            </a:xfrm>
            <a:prstGeom prst="roundRect">
              <a:avLst>
                <a:gd name="adj" fmla="val 4806"/>
              </a:avLst>
            </a:prstGeom>
            <a:solidFill>
              <a:schemeClr val="tx2">
                <a:lumMod val="60000"/>
                <a:lumOff val="40000"/>
                <a:alpha val="62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/>
              <a:endParaRPr lang="zh-CN" altLang="en-US" sz="1350" noProof="1">
                <a:sym typeface="+mn-ea"/>
              </a:endParaRPr>
            </a:p>
          </p:txBody>
        </p:sp>
        <p:sp>
          <p:nvSpPr>
            <p:cNvPr id="17412" name="Line 5"/>
            <p:cNvSpPr/>
            <p:nvPr/>
          </p:nvSpPr>
          <p:spPr>
            <a:xfrm>
              <a:off x="69" y="0"/>
              <a:ext cx="1224" cy="18"/>
            </a:xfrm>
            <a:prstGeom prst="line">
              <a:avLst/>
            </a:prstGeom>
            <a:solidFill>
              <a:srgbClr val="90C5C7">
                <a:alpha val="62000"/>
              </a:srgb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/>
              <a:endParaRPr lang="zh-CN" altLang="en-US" sz="1350" noProof="1">
                <a:sym typeface="Verdana" charset="0"/>
              </a:endParaRPr>
            </a:p>
          </p:txBody>
        </p:sp>
        <p:sp>
          <p:nvSpPr>
            <p:cNvPr id="17413" name="Freeform 6"/>
            <p:cNvSpPr/>
            <p:nvPr/>
          </p:nvSpPr>
          <p:spPr>
            <a:xfrm>
              <a:off x="15" y="1683"/>
              <a:ext cx="1330" cy="72"/>
            </a:xfrm>
            <a:custGeom>
              <a:avLst/>
              <a:gdLst>
                <a:gd name="txL" fmla="*/ 0 w 1330"/>
                <a:gd name="txT" fmla="*/ 0 h 72"/>
                <a:gd name="txR" fmla="*/ 1330 w 1330"/>
                <a:gd name="txB" fmla="*/ 72 h 72"/>
              </a:gdLst>
              <a:ahLst/>
              <a:cxnLst>
                <a:cxn ang="0">
                  <a:pos x="0" y="34"/>
                </a:cxn>
                <a:cxn ang="0">
                  <a:pos x="68" y="68"/>
                </a:cxn>
                <a:cxn ang="0">
                  <a:pos x="1270" y="50"/>
                </a:cxn>
                <a:cxn ang="0">
                  <a:pos x="1330" y="0"/>
                </a:cxn>
              </a:cxnLst>
              <a:rect l="txL" t="txT" r="txR" b="txB"/>
              <a:pathLst>
                <a:path w="1330" h="72">
                  <a:moveTo>
                    <a:pt x="0" y="34"/>
                  </a:moveTo>
                  <a:cubicBezTo>
                    <a:pt x="0" y="36"/>
                    <a:pt x="40" y="72"/>
                    <a:pt x="68" y="68"/>
                  </a:cubicBezTo>
                  <a:lnTo>
                    <a:pt x="1270" y="50"/>
                  </a:lnTo>
                  <a:cubicBezTo>
                    <a:pt x="1324" y="48"/>
                    <a:pt x="1317" y="11"/>
                    <a:pt x="1330" y="0"/>
                  </a:cubicBezTo>
                </a:path>
              </a:pathLst>
            </a:custGeom>
            <a:solidFill>
              <a:srgbClr val="90C5C7">
                <a:alpha val="62000"/>
              </a:srgb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/>
              <a:endParaRPr lang="zh-CN" altLang="en-US" sz="1350" noProof="1">
                <a:sym typeface="Verdana" charset="0"/>
              </a:endParaRPr>
            </a:p>
          </p:txBody>
        </p:sp>
      </p:grpSp>
      <p:grpSp>
        <p:nvGrpSpPr>
          <p:cNvPr id="7173" name="Group 7"/>
          <p:cNvGrpSpPr/>
          <p:nvPr/>
        </p:nvGrpSpPr>
        <p:grpSpPr>
          <a:xfrm>
            <a:off x="639763" y="2147888"/>
            <a:ext cx="1889125" cy="2432050"/>
            <a:chOff x="0" y="0"/>
            <a:chExt cx="1370" cy="1762"/>
          </a:xfrm>
        </p:grpSpPr>
        <p:sp>
          <p:nvSpPr>
            <p:cNvPr id="17415" name="AutoShape 8"/>
            <p:cNvSpPr/>
            <p:nvPr/>
          </p:nvSpPr>
          <p:spPr>
            <a:xfrm>
              <a:off x="0" y="2"/>
              <a:ext cx="1370" cy="1760"/>
            </a:xfrm>
            <a:prstGeom prst="roundRect">
              <a:avLst>
                <a:gd name="adj" fmla="val 4806"/>
              </a:avLst>
            </a:prstGeom>
            <a:solidFill>
              <a:schemeClr val="tx2">
                <a:lumMod val="60000"/>
                <a:lumOff val="40000"/>
                <a:alpha val="62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/>
              <a:endParaRPr lang="zh-CN" altLang="en-US" sz="1350" noProof="1">
                <a:sym typeface="+mn-ea"/>
              </a:endParaRPr>
            </a:p>
          </p:txBody>
        </p:sp>
        <p:sp>
          <p:nvSpPr>
            <p:cNvPr id="17416" name="Line 9"/>
            <p:cNvSpPr/>
            <p:nvPr/>
          </p:nvSpPr>
          <p:spPr>
            <a:xfrm flipV="1">
              <a:off x="74" y="0"/>
              <a:ext cx="1223" cy="16"/>
            </a:xfrm>
            <a:prstGeom prst="line">
              <a:avLst/>
            </a:prstGeom>
            <a:solidFill>
              <a:srgbClr val="90C5C7">
                <a:alpha val="62000"/>
              </a:srgb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/>
              <a:endParaRPr lang="zh-CN" altLang="en-US" sz="1350" noProof="1">
                <a:sym typeface="Verdana" charset="0"/>
              </a:endParaRPr>
            </a:p>
          </p:txBody>
        </p:sp>
        <p:sp>
          <p:nvSpPr>
            <p:cNvPr id="17417" name="Freeform 10"/>
            <p:cNvSpPr/>
            <p:nvPr/>
          </p:nvSpPr>
          <p:spPr>
            <a:xfrm rot="-21540000" flipV="1">
              <a:off x="26" y="1714"/>
              <a:ext cx="1333" cy="47"/>
            </a:xfrm>
            <a:custGeom>
              <a:avLst/>
              <a:gdLst>
                <a:gd name="txL" fmla="*/ 0 w 1318"/>
                <a:gd name="txT" fmla="*/ 0 h 19"/>
                <a:gd name="txR" fmla="*/ 1318 w 1318"/>
                <a:gd name="txB" fmla="*/ 19 h 19"/>
              </a:gdLst>
              <a:ahLst/>
              <a:cxnLst>
                <a:cxn ang="0">
                  <a:pos x="0" y="47"/>
                </a:cxn>
                <a:cxn ang="0">
                  <a:pos x="73" y="0"/>
                </a:cxn>
                <a:cxn ang="0">
                  <a:pos x="1264" y="0"/>
                </a:cxn>
                <a:cxn ang="0">
                  <a:pos x="1334" y="47"/>
                </a:cxn>
              </a:cxnLst>
              <a:rect l="txL" t="txT" r="txR" b="txB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solidFill>
              <a:srgbClr val="90C5C7">
                <a:alpha val="62000"/>
              </a:srgb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/>
              <a:endParaRPr lang="zh-CN" altLang="en-US" sz="1350" noProof="1">
                <a:sym typeface="Verdana" charset="0"/>
              </a:endParaRPr>
            </a:p>
          </p:txBody>
        </p:sp>
      </p:grpSp>
      <p:grpSp>
        <p:nvGrpSpPr>
          <p:cNvPr id="7177" name="Group 11"/>
          <p:cNvGrpSpPr/>
          <p:nvPr/>
        </p:nvGrpSpPr>
        <p:grpSpPr>
          <a:xfrm>
            <a:off x="2595563" y="1528763"/>
            <a:ext cx="1889125" cy="3249612"/>
            <a:chOff x="0" y="0"/>
            <a:chExt cx="1370" cy="2355"/>
          </a:xfrm>
        </p:grpSpPr>
        <p:sp>
          <p:nvSpPr>
            <p:cNvPr id="17419" name="AutoShape 12"/>
            <p:cNvSpPr/>
            <p:nvPr/>
          </p:nvSpPr>
          <p:spPr>
            <a:xfrm>
              <a:off x="0" y="0"/>
              <a:ext cx="1370" cy="2355"/>
            </a:xfrm>
            <a:prstGeom prst="roundRect">
              <a:avLst>
                <a:gd name="adj" fmla="val 4806"/>
              </a:avLst>
            </a:prstGeom>
            <a:solidFill>
              <a:schemeClr val="tx2">
                <a:lumMod val="60000"/>
                <a:lumOff val="40000"/>
                <a:alpha val="62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/>
              <a:endParaRPr lang="zh-CN" altLang="en-US" sz="1350" noProof="1">
                <a:sym typeface="+mn-ea"/>
              </a:endParaRPr>
            </a:p>
          </p:txBody>
        </p:sp>
        <p:sp>
          <p:nvSpPr>
            <p:cNvPr id="17420" name="Line 13"/>
            <p:cNvSpPr/>
            <p:nvPr/>
          </p:nvSpPr>
          <p:spPr>
            <a:xfrm>
              <a:off x="67" y="10"/>
              <a:ext cx="1246" cy="1"/>
            </a:xfrm>
            <a:prstGeom prst="line">
              <a:avLst/>
            </a:prstGeom>
            <a:solidFill>
              <a:srgbClr val="90C5C7">
                <a:alpha val="62000"/>
              </a:srgb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/>
              <a:endParaRPr lang="zh-CN" altLang="en-US" sz="1350" noProof="1">
                <a:sym typeface="Verdana" charset="0"/>
              </a:endParaRPr>
            </a:p>
          </p:txBody>
        </p:sp>
        <p:sp>
          <p:nvSpPr>
            <p:cNvPr id="17421" name="Freeform 14"/>
            <p:cNvSpPr/>
            <p:nvPr/>
          </p:nvSpPr>
          <p:spPr>
            <a:xfrm flipV="1">
              <a:off x="10" y="2320"/>
              <a:ext cx="1353" cy="31"/>
            </a:xfrm>
            <a:custGeom>
              <a:avLst/>
              <a:gdLst>
                <a:gd name="txL" fmla="*/ 0 w 1318"/>
                <a:gd name="txT" fmla="*/ 0 h 19"/>
                <a:gd name="txR" fmla="*/ 1318 w 1318"/>
                <a:gd name="txB" fmla="*/ 19 h 19"/>
              </a:gdLst>
              <a:ahLst/>
              <a:cxnLst>
                <a:cxn ang="0">
                  <a:pos x="0" y="30"/>
                </a:cxn>
                <a:cxn ang="0">
                  <a:pos x="74" y="0"/>
                </a:cxn>
                <a:cxn ang="0">
                  <a:pos x="1282" y="0"/>
                </a:cxn>
                <a:cxn ang="0">
                  <a:pos x="1353" y="30"/>
                </a:cxn>
              </a:cxnLst>
              <a:rect l="txL" t="txT" r="txR" b="txB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solidFill>
              <a:srgbClr val="90C5C7">
                <a:alpha val="62000"/>
              </a:srgb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/>
              <a:endParaRPr lang="zh-CN" altLang="en-US" sz="1350" noProof="1">
                <a:sym typeface="Verdana" charset="0"/>
              </a:endParaRPr>
            </a:p>
          </p:txBody>
        </p:sp>
        <p:sp>
          <p:nvSpPr>
            <p:cNvPr id="17422" name="Freeform 15"/>
            <p:cNvSpPr/>
            <p:nvPr/>
          </p:nvSpPr>
          <p:spPr>
            <a:xfrm>
              <a:off x="17" y="3"/>
              <a:ext cx="1335" cy="23"/>
            </a:xfrm>
            <a:custGeom>
              <a:avLst/>
              <a:gdLst>
                <a:gd name="txL" fmla="*/ 0 w 1318"/>
                <a:gd name="txT" fmla="*/ 0 h 19"/>
                <a:gd name="txR" fmla="*/ 1318 w 1318"/>
                <a:gd name="txB" fmla="*/ 19 h 19"/>
              </a:gdLst>
              <a:ahLst/>
              <a:cxnLst>
                <a:cxn ang="0">
                  <a:pos x="0" y="23"/>
                </a:cxn>
                <a:cxn ang="0">
                  <a:pos x="73" y="0"/>
                </a:cxn>
                <a:cxn ang="0">
                  <a:pos x="1266" y="0"/>
                </a:cxn>
                <a:cxn ang="0">
                  <a:pos x="1336" y="23"/>
                </a:cxn>
              </a:cxnLst>
              <a:rect l="txL" t="txT" r="txR" b="txB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solidFill>
              <a:srgbClr val="90C5C7">
                <a:alpha val="62000"/>
              </a:srgb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/>
              <a:endParaRPr lang="zh-CN" altLang="en-US" sz="1350" noProof="1">
                <a:sym typeface="Verdana" charset="0"/>
              </a:endParaRPr>
            </a:p>
          </p:txBody>
        </p:sp>
      </p:grpSp>
      <p:grpSp>
        <p:nvGrpSpPr>
          <p:cNvPr id="7182" name="Group 20"/>
          <p:cNvGrpSpPr/>
          <p:nvPr/>
        </p:nvGrpSpPr>
        <p:grpSpPr>
          <a:xfrm>
            <a:off x="4576815" y="439738"/>
            <a:ext cx="1889125" cy="4703762"/>
            <a:chOff x="0" y="0"/>
            <a:chExt cx="1370" cy="2355"/>
          </a:xfrm>
        </p:grpSpPr>
        <p:sp>
          <p:nvSpPr>
            <p:cNvPr id="17428" name="AutoShape 21"/>
            <p:cNvSpPr/>
            <p:nvPr/>
          </p:nvSpPr>
          <p:spPr>
            <a:xfrm>
              <a:off x="0" y="0"/>
              <a:ext cx="1370" cy="2355"/>
            </a:xfrm>
            <a:prstGeom prst="roundRect">
              <a:avLst>
                <a:gd name="adj" fmla="val 4806"/>
              </a:avLst>
            </a:prstGeom>
            <a:solidFill>
              <a:schemeClr val="tx2">
                <a:lumMod val="60000"/>
                <a:lumOff val="40000"/>
                <a:alpha val="62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/>
              <a:endParaRPr lang="zh-CN" altLang="en-US" sz="1350" noProof="1">
                <a:sym typeface="+mn-ea"/>
              </a:endParaRPr>
            </a:p>
          </p:txBody>
        </p:sp>
        <p:sp>
          <p:nvSpPr>
            <p:cNvPr id="17429" name="Line 22"/>
            <p:cNvSpPr/>
            <p:nvPr/>
          </p:nvSpPr>
          <p:spPr>
            <a:xfrm>
              <a:off x="67" y="10"/>
              <a:ext cx="1246" cy="1"/>
            </a:xfrm>
            <a:prstGeom prst="line">
              <a:avLst/>
            </a:prstGeom>
            <a:solidFill>
              <a:srgbClr val="90C5C7">
                <a:alpha val="62000"/>
              </a:srgb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/>
              <a:endParaRPr lang="zh-CN" altLang="en-US" sz="1350" noProof="1">
                <a:sym typeface="Verdana" charset="0"/>
              </a:endParaRPr>
            </a:p>
          </p:txBody>
        </p:sp>
        <p:sp>
          <p:nvSpPr>
            <p:cNvPr id="17430" name="Freeform 23"/>
            <p:cNvSpPr/>
            <p:nvPr/>
          </p:nvSpPr>
          <p:spPr>
            <a:xfrm flipV="1">
              <a:off x="10" y="2320"/>
              <a:ext cx="1353" cy="31"/>
            </a:xfrm>
            <a:custGeom>
              <a:avLst/>
              <a:gdLst>
                <a:gd name="txL" fmla="*/ 0 w 1318"/>
                <a:gd name="txT" fmla="*/ 0 h 19"/>
                <a:gd name="txR" fmla="*/ 1318 w 1318"/>
                <a:gd name="txB" fmla="*/ 19 h 19"/>
              </a:gdLst>
              <a:ahLst/>
              <a:cxnLst>
                <a:cxn ang="0">
                  <a:pos x="0" y="30"/>
                </a:cxn>
                <a:cxn ang="0">
                  <a:pos x="74" y="0"/>
                </a:cxn>
                <a:cxn ang="0">
                  <a:pos x="1282" y="0"/>
                </a:cxn>
                <a:cxn ang="0">
                  <a:pos x="1353" y="30"/>
                </a:cxn>
              </a:cxnLst>
              <a:rect l="txL" t="txT" r="txR" b="txB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solidFill>
              <a:srgbClr val="90C5C7">
                <a:alpha val="62000"/>
              </a:srgb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/>
              <a:endParaRPr lang="zh-CN" altLang="en-US" sz="1350" noProof="1">
                <a:sym typeface="Verdana" charset="0"/>
              </a:endParaRPr>
            </a:p>
          </p:txBody>
        </p:sp>
        <p:sp>
          <p:nvSpPr>
            <p:cNvPr id="17431" name="Freeform 24"/>
            <p:cNvSpPr/>
            <p:nvPr/>
          </p:nvSpPr>
          <p:spPr>
            <a:xfrm>
              <a:off x="17" y="3"/>
              <a:ext cx="1335" cy="23"/>
            </a:xfrm>
            <a:custGeom>
              <a:avLst/>
              <a:gdLst>
                <a:gd name="txL" fmla="*/ 0 w 1318"/>
                <a:gd name="txT" fmla="*/ 0 h 19"/>
                <a:gd name="txR" fmla="*/ 1318 w 1318"/>
                <a:gd name="txB" fmla="*/ 19 h 19"/>
              </a:gdLst>
              <a:ahLst/>
              <a:cxnLst>
                <a:cxn ang="0">
                  <a:pos x="0" y="23"/>
                </a:cxn>
                <a:cxn ang="0">
                  <a:pos x="73" y="0"/>
                </a:cxn>
                <a:cxn ang="0">
                  <a:pos x="1266" y="0"/>
                </a:cxn>
                <a:cxn ang="0">
                  <a:pos x="1336" y="23"/>
                </a:cxn>
              </a:cxnLst>
              <a:rect l="txL" t="txT" r="txR" b="txB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solidFill>
              <a:srgbClr val="90C5C7">
                <a:alpha val="62000"/>
              </a:srgb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/>
              <a:endParaRPr lang="zh-CN" altLang="en-US" sz="1350" noProof="1">
                <a:sym typeface="Verdana" charset="0"/>
              </a:endParaRPr>
            </a:p>
          </p:txBody>
        </p:sp>
      </p:grpSp>
      <p:sp>
        <p:nvSpPr>
          <p:cNvPr id="17442" name="Oval 35"/>
          <p:cNvSpPr/>
          <p:nvPr/>
        </p:nvSpPr>
        <p:spPr>
          <a:xfrm>
            <a:off x="1028700" y="1631950"/>
            <a:ext cx="1057275" cy="1065213"/>
          </a:xfrm>
          <a:prstGeom prst="ellipse">
            <a:avLst/>
          </a:prstGeom>
          <a:solidFill>
            <a:schemeClr val="tx2">
              <a:lumMod val="75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188" name="Text Box 38"/>
          <p:cNvSpPr>
            <a:spLocks noChangeArrowheads="1"/>
          </p:cNvSpPr>
          <p:nvPr/>
        </p:nvSpPr>
        <p:spPr bwMode="auto">
          <a:xfrm>
            <a:off x="1019175" y="1933575"/>
            <a:ext cx="10588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系统相关技术</a:t>
            </a:r>
          </a:p>
        </p:txBody>
      </p:sp>
      <p:sp>
        <p:nvSpPr>
          <p:cNvPr id="7189" name="Text Box 4"/>
          <p:cNvSpPr>
            <a:spLocks noChangeArrowheads="1"/>
          </p:cNvSpPr>
          <p:nvPr/>
        </p:nvSpPr>
        <p:spPr bwMode="auto">
          <a:xfrm>
            <a:off x="782638" y="2776538"/>
            <a:ext cx="16557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本系统主要使用的技术为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mySql+Springboot+Thymeleaf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7190" name="Text Box 4"/>
          <p:cNvSpPr>
            <a:spLocks noChangeArrowheads="1"/>
          </p:cNvSpPr>
          <p:nvPr/>
        </p:nvSpPr>
        <p:spPr bwMode="auto">
          <a:xfrm>
            <a:off x="2741613" y="2486025"/>
            <a:ext cx="165576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）技术可行性</a:t>
            </a:r>
          </a:p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）经济可行性</a:t>
            </a:r>
          </a:p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）操作可行性</a:t>
            </a:r>
          </a:p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）运行可行性</a:t>
            </a:r>
          </a:p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）法律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系统流程图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91" name="Text Box 4"/>
          <p:cNvSpPr>
            <a:spLocks noChangeArrowheads="1"/>
          </p:cNvSpPr>
          <p:nvPr/>
        </p:nvSpPr>
        <p:spPr bwMode="auto">
          <a:xfrm>
            <a:off x="4706231" y="1469065"/>
            <a:ext cx="165576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业务需求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a.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总体需求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b.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角色定义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c.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发布查看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b.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网站建议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c.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信息申请处理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d.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个人服务</a:t>
            </a:r>
            <a:endParaRPr lang="zh-CN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a.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b.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c.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可维护与可扩展性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d.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易用性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e.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92" name="Text Box 4"/>
          <p:cNvSpPr>
            <a:spLocks noChangeArrowheads="1"/>
          </p:cNvSpPr>
          <p:nvPr/>
        </p:nvSpPr>
        <p:spPr bwMode="auto">
          <a:xfrm>
            <a:off x="6811963" y="2741613"/>
            <a:ext cx="16557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系统设计原则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系统功能模块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系统数据库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38" name="Oval 31"/>
          <p:cNvSpPr/>
          <p:nvPr/>
        </p:nvSpPr>
        <p:spPr>
          <a:xfrm>
            <a:off x="7048500" y="1631950"/>
            <a:ext cx="1058863" cy="1065213"/>
          </a:xfrm>
          <a:prstGeom prst="ellipse">
            <a:avLst/>
          </a:prstGeom>
          <a:solidFill>
            <a:schemeClr val="tx2">
              <a:lumMod val="75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194" name="Text Box 38"/>
          <p:cNvSpPr>
            <a:spLocks noChangeArrowheads="1"/>
          </p:cNvSpPr>
          <p:nvPr/>
        </p:nvSpPr>
        <p:spPr bwMode="auto">
          <a:xfrm>
            <a:off x="7058025" y="1912938"/>
            <a:ext cx="1057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总体设计</a:t>
            </a:r>
          </a:p>
        </p:txBody>
      </p:sp>
      <p:sp>
        <p:nvSpPr>
          <p:cNvPr id="17434" name="Oval 27"/>
          <p:cNvSpPr/>
          <p:nvPr/>
        </p:nvSpPr>
        <p:spPr>
          <a:xfrm>
            <a:off x="4991904" y="502712"/>
            <a:ext cx="1055687" cy="944203"/>
          </a:xfrm>
          <a:prstGeom prst="ellipse">
            <a:avLst/>
          </a:prstGeom>
          <a:solidFill>
            <a:schemeClr val="tx2">
              <a:lumMod val="75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196" name="Text Box 38"/>
          <p:cNvSpPr>
            <a:spLocks noChangeArrowheads="1"/>
          </p:cNvSpPr>
          <p:nvPr/>
        </p:nvSpPr>
        <p:spPr bwMode="auto">
          <a:xfrm>
            <a:off x="5021237" y="820924"/>
            <a:ext cx="11433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具体需求分析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7425" name="Oval 18"/>
          <p:cNvSpPr/>
          <p:nvPr/>
        </p:nvSpPr>
        <p:spPr>
          <a:xfrm>
            <a:off x="3017838" y="1025525"/>
            <a:ext cx="1057275" cy="1065213"/>
          </a:xfrm>
          <a:prstGeom prst="ellipse">
            <a:avLst/>
          </a:prstGeom>
          <a:solidFill>
            <a:schemeClr val="tx2">
              <a:lumMod val="75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198" name="Text Box 38"/>
          <p:cNvSpPr>
            <a:spLocks noChangeArrowheads="1"/>
          </p:cNvSpPr>
          <p:nvPr/>
        </p:nvSpPr>
        <p:spPr bwMode="auto">
          <a:xfrm>
            <a:off x="3013075" y="1274763"/>
            <a:ext cx="1057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可行性研究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609600" y="104775"/>
            <a:ext cx="3505200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需求分析</a:t>
            </a:r>
            <a:endParaRPr lang="en-US" altLang="zh-CN" sz="1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charset="-122"/>
            </a:endParaRPr>
          </a:p>
        </p:txBody>
      </p:sp>
      <p:sp>
        <p:nvSpPr>
          <p:cNvPr id="3" name="文本框 12"/>
          <p:cNvSpPr txBox="1"/>
          <p:nvPr/>
        </p:nvSpPr>
        <p:spPr>
          <a:xfrm>
            <a:off x="1747838" y="152400"/>
            <a:ext cx="3494087" cy="2873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/>
            <a:r>
              <a:rPr lang="en-US" altLang="zh-CN" sz="1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/>
                <a:cs typeface="+mn-ea"/>
              </a:rPr>
              <a:t>The analysis of demand</a:t>
            </a:r>
          </a:p>
        </p:txBody>
      </p:sp>
      <p:sp>
        <p:nvSpPr>
          <p:cNvPr id="50" name="圆角矩形 20"/>
          <p:cNvSpPr/>
          <p:nvPr/>
        </p:nvSpPr>
        <p:spPr>
          <a:xfrm>
            <a:off x="155575" y="13176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51" name="TextBox 25"/>
          <p:cNvSpPr txBox="1"/>
          <p:nvPr/>
        </p:nvSpPr>
        <p:spPr>
          <a:xfrm>
            <a:off x="120650" y="-115571"/>
            <a:ext cx="647700" cy="600164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3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5849937" y="2397358"/>
            <a:ext cx="1341438" cy="336550"/>
          </a:xfrm>
          <a:custGeom>
            <a:avLst/>
            <a:gdLst>
              <a:gd name="connsiteX0" fmla="*/ 0 w 2687"/>
              <a:gd name="connsiteY0" fmla="*/ 0 h 529"/>
              <a:gd name="connsiteX1" fmla="*/ 2675 w 2687"/>
              <a:gd name="connsiteY1" fmla="*/ 0 h 529"/>
              <a:gd name="connsiteX2" fmla="*/ 2612 w 2687"/>
              <a:gd name="connsiteY2" fmla="*/ 85 h 529"/>
              <a:gd name="connsiteX3" fmla="*/ 2672 w 2687"/>
              <a:gd name="connsiteY3" fmla="*/ 145 h 529"/>
              <a:gd name="connsiteX4" fmla="*/ 2557 w 2687"/>
              <a:gd name="connsiteY4" fmla="*/ 215 h 529"/>
              <a:gd name="connsiteX5" fmla="*/ 2677 w 2687"/>
              <a:gd name="connsiteY5" fmla="*/ 285 h 529"/>
              <a:gd name="connsiteX6" fmla="*/ 2587 w 2687"/>
              <a:gd name="connsiteY6" fmla="*/ 365 h 529"/>
              <a:gd name="connsiteX7" fmla="*/ 2687 w 2687"/>
              <a:gd name="connsiteY7" fmla="*/ 420 h 529"/>
              <a:gd name="connsiteX8" fmla="*/ 2597 w 2687"/>
              <a:gd name="connsiteY8" fmla="*/ 480 h 529"/>
              <a:gd name="connsiteX9" fmla="*/ 2675 w 2687"/>
              <a:gd name="connsiteY9" fmla="*/ 529 h 529"/>
              <a:gd name="connsiteX10" fmla="*/ 0 w 2687"/>
              <a:gd name="connsiteY10" fmla="*/ 529 h 529"/>
              <a:gd name="connsiteX11" fmla="*/ 71 w 2687"/>
              <a:gd name="connsiteY11" fmla="*/ 461 h 529"/>
              <a:gd name="connsiteX12" fmla="*/ 9 w 2687"/>
              <a:gd name="connsiteY12" fmla="*/ 408 h 529"/>
              <a:gd name="connsiteX13" fmla="*/ 54 w 2687"/>
              <a:gd name="connsiteY13" fmla="*/ 336 h 529"/>
              <a:gd name="connsiteX14" fmla="*/ 6 w 2687"/>
              <a:gd name="connsiteY14" fmla="*/ 287 h 529"/>
              <a:gd name="connsiteX15" fmla="*/ 68 w 2687"/>
              <a:gd name="connsiteY15" fmla="*/ 225 h 529"/>
              <a:gd name="connsiteX16" fmla="*/ 6 w 2687"/>
              <a:gd name="connsiteY16" fmla="*/ 159 h 529"/>
              <a:gd name="connsiteX17" fmla="*/ 63 w 2687"/>
              <a:gd name="connsiteY17" fmla="*/ 77 h 529"/>
              <a:gd name="connsiteX18" fmla="*/ 0 w 2687"/>
              <a:gd name="connsiteY18" fmla="*/ 0 h 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87" h="529">
                <a:moveTo>
                  <a:pt x="0" y="0"/>
                </a:moveTo>
                <a:lnTo>
                  <a:pt x="2675" y="0"/>
                </a:lnTo>
                <a:lnTo>
                  <a:pt x="2612" y="85"/>
                </a:lnTo>
                <a:lnTo>
                  <a:pt x="2672" y="145"/>
                </a:lnTo>
                <a:lnTo>
                  <a:pt x="2557" y="215"/>
                </a:lnTo>
                <a:lnTo>
                  <a:pt x="2677" y="285"/>
                </a:lnTo>
                <a:lnTo>
                  <a:pt x="2587" y="365"/>
                </a:lnTo>
                <a:lnTo>
                  <a:pt x="2687" y="420"/>
                </a:lnTo>
                <a:lnTo>
                  <a:pt x="2597" y="480"/>
                </a:lnTo>
                <a:lnTo>
                  <a:pt x="2675" y="529"/>
                </a:lnTo>
                <a:lnTo>
                  <a:pt x="0" y="529"/>
                </a:lnTo>
                <a:lnTo>
                  <a:pt x="71" y="461"/>
                </a:lnTo>
                <a:lnTo>
                  <a:pt x="9" y="408"/>
                </a:lnTo>
                <a:lnTo>
                  <a:pt x="54" y="336"/>
                </a:lnTo>
                <a:lnTo>
                  <a:pt x="6" y="287"/>
                </a:lnTo>
                <a:lnTo>
                  <a:pt x="68" y="225"/>
                </a:lnTo>
                <a:lnTo>
                  <a:pt x="6" y="159"/>
                </a:lnTo>
                <a:lnTo>
                  <a:pt x="63" y="7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 noProof="1">
              <a:sym typeface="+mn-ea"/>
            </a:endParaRPr>
          </a:p>
        </p:txBody>
      </p:sp>
      <p:sp>
        <p:nvSpPr>
          <p:cNvPr id="8196" name="文本框 20"/>
          <p:cNvSpPr txBox="1">
            <a:spLocks noChangeArrowheads="1"/>
          </p:cNvSpPr>
          <p:nvPr/>
        </p:nvSpPr>
        <p:spPr bwMode="auto">
          <a:xfrm>
            <a:off x="5753100" y="2421171"/>
            <a:ext cx="1695915" cy="338554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系统架构设计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0" name="文本框 12"/>
          <p:cNvSpPr txBox="1"/>
          <p:nvPr/>
        </p:nvSpPr>
        <p:spPr>
          <a:xfrm>
            <a:off x="642938" y="104775"/>
            <a:ext cx="3505200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需求分析</a:t>
            </a:r>
            <a:endParaRPr lang="en-US" altLang="zh-CN" sz="1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charset="-122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2259013" y="152400"/>
            <a:ext cx="3494087" cy="2873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/>
            <a:r>
              <a:rPr lang="en-US" altLang="zh-CN" sz="1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/>
                <a:cs typeface="+mn-ea"/>
              </a:rPr>
              <a:t>The analysis of demand</a:t>
            </a:r>
          </a:p>
        </p:txBody>
      </p:sp>
      <p:sp>
        <p:nvSpPr>
          <p:cNvPr id="50" name="圆角矩形 20"/>
          <p:cNvSpPr/>
          <p:nvPr/>
        </p:nvSpPr>
        <p:spPr>
          <a:xfrm>
            <a:off x="155575" y="13176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2" name="TextBox 25"/>
          <p:cNvSpPr txBox="1"/>
          <p:nvPr/>
        </p:nvSpPr>
        <p:spPr>
          <a:xfrm>
            <a:off x="120650" y="-115571"/>
            <a:ext cx="647700" cy="62992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3</a:t>
            </a:r>
          </a:p>
        </p:txBody>
      </p:sp>
      <p:sp>
        <p:nvSpPr>
          <p:cNvPr id="8204" name="文本框 22"/>
          <p:cNvSpPr txBox="1">
            <a:spLocks noChangeArrowheads="1"/>
          </p:cNvSpPr>
          <p:nvPr/>
        </p:nvSpPr>
        <p:spPr bwMode="auto">
          <a:xfrm>
            <a:off x="5826125" y="2708508"/>
            <a:ext cx="2946400" cy="738664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该系统采用经典的设计架构模式，分为表现层，业务层，数据持久层，数据库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pic>
        <p:nvPicPr>
          <p:cNvPr id="133" name="图片 132"/>
          <p:cNvPicPr/>
          <p:nvPr/>
        </p:nvPicPr>
        <p:blipFill>
          <a:blip r:embed="rId3"/>
          <a:stretch>
            <a:fillRect/>
          </a:stretch>
        </p:blipFill>
        <p:spPr>
          <a:xfrm>
            <a:off x="155574" y="439739"/>
            <a:ext cx="5597525" cy="45894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623888" y="2073972"/>
            <a:ext cx="1890672" cy="336550"/>
          </a:xfrm>
          <a:custGeom>
            <a:avLst/>
            <a:gdLst>
              <a:gd name="connsiteX0" fmla="*/ 0 w 2687"/>
              <a:gd name="connsiteY0" fmla="*/ 0 h 529"/>
              <a:gd name="connsiteX1" fmla="*/ 2675 w 2687"/>
              <a:gd name="connsiteY1" fmla="*/ 0 h 529"/>
              <a:gd name="connsiteX2" fmla="*/ 2612 w 2687"/>
              <a:gd name="connsiteY2" fmla="*/ 85 h 529"/>
              <a:gd name="connsiteX3" fmla="*/ 2672 w 2687"/>
              <a:gd name="connsiteY3" fmla="*/ 145 h 529"/>
              <a:gd name="connsiteX4" fmla="*/ 2557 w 2687"/>
              <a:gd name="connsiteY4" fmla="*/ 215 h 529"/>
              <a:gd name="connsiteX5" fmla="*/ 2677 w 2687"/>
              <a:gd name="connsiteY5" fmla="*/ 285 h 529"/>
              <a:gd name="connsiteX6" fmla="*/ 2587 w 2687"/>
              <a:gd name="connsiteY6" fmla="*/ 365 h 529"/>
              <a:gd name="connsiteX7" fmla="*/ 2687 w 2687"/>
              <a:gd name="connsiteY7" fmla="*/ 420 h 529"/>
              <a:gd name="connsiteX8" fmla="*/ 2597 w 2687"/>
              <a:gd name="connsiteY8" fmla="*/ 480 h 529"/>
              <a:gd name="connsiteX9" fmla="*/ 2675 w 2687"/>
              <a:gd name="connsiteY9" fmla="*/ 529 h 529"/>
              <a:gd name="connsiteX10" fmla="*/ 0 w 2687"/>
              <a:gd name="connsiteY10" fmla="*/ 529 h 529"/>
              <a:gd name="connsiteX11" fmla="*/ 71 w 2687"/>
              <a:gd name="connsiteY11" fmla="*/ 461 h 529"/>
              <a:gd name="connsiteX12" fmla="*/ 9 w 2687"/>
              <a:gd name="connsiteY12" fmla="*/ 408 h 529"/>
              <a:gd name="connsiteX13" fmla="*/ 54 w 2687"/>
              <a:gd name="connsiteY13" fmla="*/ 336 h 529"/>
              <a:gd name="connsiteX14" fmla="*/ 6 w 2687"/>
              <a:gd name="connsiteY14" fmla="*/ 287 h 529"/>
              <a:gd name="connsiteX15" fmla="*/ 68 w 2687"/>
              <a:gd name="connsiteY15" fmla="*/ 225 h 529"/>
              <a:gd name="connsiteX16" fmla="*/ 6 w 2687"/>
              <a:gd name="connsiteY16" fmla="*/ 159 h 529"/>
              <a:gd name="connsiteX17" fmla="*/ 63 w 2687"/>
              <a:gd name="connsiteY17" fmla="*/ 77 h 529"/>
              <a:gd name="connsiteX18" fmla="*/ 0 w 2687"/>
              <a:gd name="connsiteY18" fmla="*/ 0 h 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87" h="529">
                <a:moveTo>
                  <a:pt x="0" y="0"/>
                </a:moveTo>
                <a:lnTo>
                  <a:pt x="2675" y="0"/>
                </a:lnTo>
                <a:lnTo>
                  <a:pt x="2612" y="85"/>
                </a:lnTo>
                <a:lnTo>
                  <a:pt x="2672" y="145"/>
                </a:lnTo>
                <a:lnTo>
                  <a:pt x="2557" y="215"/>
                </a:lnTo>
                <a:lnTo>
                  <a:pt x="2677" y="285"/>
                </a:lnTo>
                <a:lnTo>
                  <a:pt x="2587" y="365"/>
                </a:lnTo>
                <a:lnTo>
                  <a:pt x="2687" y="420"/>
                </a:lnTo>
                <a:lnTo>
                  <a:pt x="2597" y="480"/>
                </a:lnTo>
                <a:lnTo>
                  <a:pt x="2675" y="529"/>
                </a:lnTo>
                <a:lnTo>
                  <a:pt x="0" y="529"/>
                </a:lnTo>
                <a:lnTo>
                  <a:pt x="71" y="461"/>
                </a:lnTo>
                <a:lnTo>
                  <a:pt x="9" y="408"/>
                </a:lnTo>
                <a:lnTo>
                  <a:pt x="54" y="336"/>
                </a:lnTo>
                <a:lnTo>
                  <a:pt x="6" y="287"/>
                </a:lnTo>
                <a:lnTo>
                  <a:pt x="68" y="225"/>
                </a:lnTo>
                <a:lnTo>
                  <a:pt x="6" y="159"/>
                </a:lnTo>
                <a:lnTo>
                  <a:pt x="63" y="7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 noProof="1">
              <a:sym typeface="+mn-ea"/>
            </a:endParaRPr>
          </a:p>
        </p:txBody>
      </p:sp>
      <p:sp>
        <p:nvSpPr>
          <p:cNvPr id="10245" name="文本框 20"/>
          <p:cNvSpPr txBox="1">
            <a:spLocks noChangeArrowheads="1"/>
          </p:cNvSpPr>
          <p:nvPr/>
        </p:nvSpPr>
        <p:spPr bwMode="auto">
          <a:xfrm>
            <a:off x="598488" y="2071968"/>
            <a:ext cx="1916072" cy="338554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系统功能模块设计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0246" name="文本框 22"/>
          <p:cNvSpPr txBox="1">
            <a:spLocks noChangeArrowheads="1"/>
          </p:cNvSpPr>
          <p:nvPr/>
        </p:nvSpPr>
        <p:spPr bwMode="auto">
          <a:xfrm>
            <a:off x="598488" y="2385122"/>
            <a:ext cx="2946400" cy="307777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系统所设计的大致功能模块展示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0" name="文本框 12"/>
          <p:cNvSpPr txBox="1"/>
          <p:nvPr/>
        </p:nvSpPr>
        <p:spPr>
          <a:xfrm>
            <a:off x="642938" y="104775"/>
            <a:ext cx="3505200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需求分析</a:t>
            </a:r>
            <a:endParaRPr lang="en-US" altLang="zh-CN" sz="1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charset="-122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2259013" y="152400"/>
            <a:ext cx="2163762" cy="2873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en-US" altLang="zh-CN" sz="1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/>
                <a:cs typeface="+mn-ea"/>
              </a:rPr>
              <a:t>The analysis of demand</a:t>
            </a:r>
            <a:endParaRPr sz="1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/>
              <a:cs typeface="+mn-ea"/>
              <a:sym typeface="+mn-ea"/>
            </a:endParaRPr>
          </a:p>
        </p:txBody>
      </p:sp>
      <p:sp>
        <p:nvSpPr>
          <p:cNvPr id="50" name="圆角矩形 20"/>
          <p:cNvSpPr/>
          <p:nvPr/>
        </p:nvSpPr>
        <p:spPr>
          <a:xfrm>
            <a:off x="155575" y="13176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5" name="TextBox 25"/>
          <p:cNvSpPr txBox="1"/>
          <p:nvPr/>
        </p:nvSpPr>
        <p:spPr>
          <a:xfrm>
            <a:off x="120650" y="-115571"/>
            <a:ext cx="647700" cy="62992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3</a:t>
            </a:r>
          </a:p>
        </p:txBody>
      </p:sp>
      <p:pic>
        <p:nvPicPr>
          <p:cNvPr id="60" name="图片 59"/>
          <p:cNvPicPr/>
          <p:nvPr/>
        </p:nvPicPr>
        <p:blipFill>
          <a:blip r:embed="rId3"/>
          <a:stretch>
            <a:fillRect/>
          </a:stretch>
        </p:blipFill>
        <p:spPr>
          <a:xfrm>
            <a:off x="3687763" y="958850"/>
            <a:ext cx="5456237" cy="31654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623888" y="2073972"/>
            <a:ext cx="1890672" cy="336550"/>
          </a:xfrm>
          <a:custGeom>
            <a:avLst/>
            <a:gdLst>
              <a:gd name="connsiteX0" fmla="*/ 0 w 2687"/>
              <a:gd name="connsiteY0" fmla="*/ 0 h 529"/>
              <a:gd name="connsiteX1" fmla="*/ 2675 w 2687"/>
              <a:gd name="connsiteY1" fmla="*/ 0 h 529"/>
              <a:gd name="connsiteX2" fmla="*/ 2612 w 2687"/>
              <a:gd name="connsiteY2" fmla="*/ 85 h 529"/>
              <a:gd name="connsiteX3" fmla="*/ 2672 w 2687"/>
              <a:gd name="connsiteY3" fmla="*/ 145 h 529"/>
              <a:gd name="connsiteX4" fmla="*/ 2557 w 2687"/>
              <a:gd name="connsiteY4" fmla="*/ 215 h 529"/>
              <a:gd name="connsiteX5" fmla="*/ 2677 w 2687"/>
              <a:gd name="connsiteY5" fmla="*/ 285 h 529"/>
              <a:gd name="connsiteX6" fmla="*/ 2587 w 2687"/>
              <a:gd name="connsiteY6" fmla="*/ 365 h 529"/>
              <a:gd name="connsiteX7" fmla="*/ 2687 w 2687"/>
              <a:gd name="connsiteY7" fmla="*/ 420 h 529"/>
              <a:gd name="connsiteX8" fmla="*/ 2597 w 2687"/>
              <a:gd name="connsiteY8" fmla="*/ 480 h 529"/>
              <a:gd name="connsiteX9" fmla="*/ 2675 w 2687"/>
              <a:gd name="connsiteY9" fmla="*/ 529 h 529"/>
              <a:gd name="connsiteX10" fmla="*/ 0 w 2687"/>
              <a:gd name="connsiteY10" fmla="*/ 529 h 529"/>
              <a:gd name="connsiteX11" fmla="*/ 71 w 2687"/>
              <a:gd name="connsiteY11" fmla="*/ 461 h 529"/>
              <a:gd name="connsiteX12" fmla="*/ 9 w 2687"/>
              <a:gd name="connsiteY12" fmla="*/ 408 h 529"/>
              <a:gd name="connsiteX13" fmla="*/ 54 w 2687"/>
              <a:gd name="connsiteY13" fmla="*/ 336 h 529"/>
              <a:gd name="connsiteX14" fmla="*/ 6 w 2687"/>
              <a:gd name="connsiteY14" fmla="*/ 287 h 529"/>
              <a:gd name="connsiteX15" fmla="*/ 68 w 2687"/>
              <a:gd name="connsiteY15" fmla="*/ 225 h 529"/>
              <a:gd name="connsiteX16" fmla="*/ 6 w 2687"/>
              <a:gd name="connsiteY16" fmla="*/ 159 h 529"/>
              <a:gd name="connsiteX17" fmla="*/ 63 w 2687"/>
              <a:gd name="connsiteY17" fmla="*/ 77 h 529"/>
              <a:gd name="connsiteX18" fmla="*/ 0 w 2687"/>
              <a:gd name="connsiteY18" fmla="*/ 0 h 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87" h="529">
                <a:moveTo>
                  <a:pt x="0" y="0"/>
                </a:moveTo>
                <a:lnTo>
                  <a:pt x="2675" y="0"/>
                </a:lnTo>
                <a:lnTo>
                  <a:pt x="2612" y="85"/>
                </a:lnTo>
                <a:lnTo>
                  <a:pt x="2672" y="145"/>
                </a:lnTo>
                <a:lnTo>
                  <a:pt x="2557" y="215"/>
                </a:lnTo>
                <a:lnTo>
                  <a:pt x="2677" y="285"/>
                </a:lnTo>
                <a:lnTo>
                  <a:pt x="2587" y="365"/>
                </a:lnTo>
                <a:lnTo>
                  <a:pt x="2687" y="420"/>
                </a:lnTo>
                <a:lnTo>
                  <a:pt x="2597" y="480"/>
                </a:lnTo>
                <a:lnTo>
                  <a:pt x="2675" y="529"/>
                </a:lnTo>
                <a:lnTo>
                  <a:pt x="0" y="529"/>
                </a:lnTo>
                <a:lnTo>
                  <a:pt x="71" y="461"/>
                </a:lnTo>
                <a:lnTo>
                  <a:pt x="9" y="408"/>
                </a:lnTo>
                <a:lnTo>
                  <a:pt x="54" y="336"/>
                </a:lnTo>
                <a:lnTo>
                  <a:pt x="6" y="287"/>
                </a:lnTo>
                <a:lnTo>
                  <a:pt x="68" y="225"/>
                </a:lnTo>
                <a:lnTo>
                  <a:pt x="6" y="159"/>
                </a:lnTo>
                <a:lnTo>
                  <a:pt x="63" y="7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 noProof="1">
              <a:sym typeface="+mn-ea"/>
            </a:endParaRPr>
          </a:p>
        </p:txBody>
      </p:sp>
      <p:sp>
        <p:nvSpPr>
          <p:cNvPr id="10245" name="文本框 20"/>
          <p:cNvSpPr txBox="1">
            <a:spLocks noChangeArrowheads="1"/>
          </p:cNvSpPr>
          <p:nvPr/>
        </p:nvSpPr>
        <p:spPr bwMode="auto">
          <a:xfrm>
            <a:off x="598488" y="2071968"/>
            <a:ext cx="1916072" cy="338554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角色定义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0246" name="文本框 22"/>
          <p:cNvSpPr txBox="1">
            <a:spLocks noChangeArrowheads="1"/>
          </p:cNvSpPr>
          <p:nvPr/>
        </p:nvSpPr>
        <p:spPr bwMode="auto">
          <a:xfrm>
            <a:off x="598488" y="2385122"/>
            <a:ext cx="2946400" cy="307777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系统所涉及的角色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0" name="文本框 12"/>
          <p:cNvSpPr txBox="1"/>
          <p:nvPr/>
        </p:nvSpPr>
        <p:spPr>
          <a:xfrm>
            <a:off x="642938" y="104775"/>
            <a:ext cx="3505200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需求分析</a:t>
            </a:r>
            <a:endParaRPr lang="en-US" altLang="zh-CN" sz="1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charset="-122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2259013" y="152400"/>
            <a:ext cx="2163762" cy="2873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en-US" altLang="zh-CN" sz="1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/>
                <a:cs typeface="+mn-ea"/>
              </a:rPr>
              <a:t>The analysis of demand</a:t>
            </a:r>
            <a:endParaRPr sz="1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/>
              <a:cs typeface="+mn-ea"/>
              <a:sym typeface="+mn-ea"/>
            </a:endParaRPr>
          </a:p>
        </p:txBody>
      </p:sp>
      <p:sp>
        <p:nvSpPr>
          <p:cNvPr id="50" name="圆角矩形 20"/>
          <p:cNvSpPr/>
          <p:nvPr/>
        </p:nvSpPr>
        <p:spPr>
          <a:xfrm>
            <a:off x="155575" y="13176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5" name="TextBox 25"/>
          <p:cNvSpPr txBox="1"/>
          <p:nvPr/>
        </p:nvSpPr>
        <p:spPr>
          <a:xfrm>
            <a:off x="120650" y="-115571"/>
            <a:ext cx="647700" cy="62992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3</a:t>
            </a: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655589" y="1517662"/>
            <a:ext cx="5151755" cy="144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1" name="Freeform 73"/>
          <p:cNvSpPr/>
          <p:nvPr/>
        </p:nvSpPr>
        <p:spPr>
          <a:xfrm>
            <a:off x="1206500" y="1711325"/>
            <a:ext cx="6751638" cy="1900238"/>
          </a:xfrm>
          <a:custGeom>
            <a:avLst/>
            <a:gdLst/>
            <a:ahLst/>
            <a:cxnLst>
              <a:cxn ang="0">
                <a:pos x="243433" y="0"/>
              </a:cxn>
              <a:cxn ang="0">
                <a:pos x="243433" y="0"/>
              </a:cxn>
              <a:cxn ang="0">
                <a:pos x="242478" y="0"/>
              </a:cxn>
              <a:cxn ang="0">
                <a:pos x="211930" y="90290"/>
              </a:cxn>
              <a:cxn ang="0">
                <a:pos x="200474" y="100744"/>
              </a:cxn>
              <a:cxn ang="0">
                <a:pos x="189973" y="90290"/>
              </a:cxn>
              <a:cxn ang="0">
                <a:pos x="158470" y="0"/>
              </a:cxn>
              <a:cxn ang="0">
                <a:pos x="158470" y="0"/>
              </a:cxn>
              <a:cxn ang="0">
                <a:pos x="158470" y="0"/>
              </a:cxn>
              <a:cxn ang="0">
                <a:pos x="126967" y="30413"/>
              </a:cxn>
              <a:cxn ang="0">
                <a:pos x="116466" y="100744"/>
              </a:cxn>
              <a:cxn ang="0">
                <a:pos x="115511" y="100744"/>
              </a:cxn>
              <a:cxn ang="0">
                <a:pos x="105010" y="30413"/>
              </a:cxn>
              <a:cxn ang="0">
                <a:pos x="74462" y="0"/>
              </a:cxn>
              <a:cxn ang="0">
                <a:pos x="73507" y="0"/>
              </a:cxn>
              <a:cxn ang="0">
                <a:pos x="73507" y="0"/>
              </a:cxn>
              <a:cxn ang="0">
                <a:pos x="42004" y="90290"/>
              </a:cxn>
              <a:cxn ang="0">
                <a:pos x="31503" y="100744"/>
              </a:cxn>
              <a:cxn ang="0">
                <a:pos x="20047" y="90290"/>
              </a:cxn>
              <a:cxn ang="0">
                <a:pos x="17184" y="56075"/>
              </a:cxn>
              <a:cxn ang="0">
                <a:pos x="0" y="58926"/>
              </a:cxn>
              <a:cxn ang="0">
                <a:pos x="30548" y="120703"/>
              </a:cxn>
              <a:cxn ang="0">
                <a:pos x="31503" y="120703"/>
              </a:cxn>
              <a:cxn ang="0">
                <a:pos x="31503" y="120703"/>
              </a:cxn>
              <a:cxn ang="0">
                <a:pos x="31503" y="120703"/>
              </a:cxn>
              <a:cxn ang="0">
                <a:pos x="63006" y="30413"/>
              </a:cxn>
              <a:cxn ang="0">
                <a:pos x="73507" y="19959"/>
              </a:cxn>
              <a:cxn ang="0">
                <a:pos x="84963" y="30413"/>
              </a:cxn>
              <a:cxn ang="0">
                <a:pos x="115511" y="120703"/>
              </a:cxn>
              <a:cxn ang="0">
                <a:pos x="115511" y="120703"/>
              </a:cxn>
              <a:cxn ang="0">
                <a:pos x="116466" y="120703"/>
              </a:cxn>
              <a:cxn ang="0">
                <a:pos x="116466" y="120703"/>
              </a:cxn>
              <a:cxn ang="0">
                <a:pos x="147014" y="30413"/>
              </a:cxn>
              <a:cxn ang="0">
                <a:pos x="158470" y="19959"/>
              </a:cxn>
              <a:cxn ang="0">
                <a:pos x="168971" y="30413"/>
              </a:cxn>
              <a:cxn ang="0">
                <a:pos x="200474" y="120703"/>
              </a:cxn>
              <a:cxn ang="0">
                <a:pos x="200474" y="120703"/>
              </a:cxn>
              <a:cxn ang="0">
                <a:pos x="200474" y="120703"/>
              </a:cxn>
              <a:cxn ang="0">
                <a:pos x="201429" y="120703"/>
              </a:cxn>
              <a:cxn ang="0">
                <a:pos x="231977" y="30413"/>
              </a:cxn>
              <a:cxn ang="0">
                <a:pos x="243433" y="19959"/>
              </a:cxn>
              <a:cxn ang="0">
                <a:pos x="253934" y="30413"/>
              </a:cxn>
              <a:cxn ang="0">
                <a:pos x="257753" y="62728"/>
              </a:cxn>
              <a:cxn ang="0">
                <a:pos x="274936" y="58926"/>
              </a:cxn>
              <a:cxn ang="0">
                <a:pos x="243433" y="0"/>
              </a:cxn>
            </a:cxnLst>
            <a:rect l="0" t="0" r="0" b="0"/>
            <a:pathLst>
              <a:path w="288" h="127">
                <a:moveTo>
                  <a:pt x="255" y="0"/>
                </a:moveTo>
                <a:cubicBezTo>
                  <a:pt x="255" y="0"/>
                  <a:pt x="255" y="0"/>
                  <a:pt x="255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36" y="0"/>
                  <a:pt x="222" y="14"/>
                  <a:pt x="222" y="32"/>
                </a:cubicBezTo>
                <a:cubicBezTo>
                  <a:pt x="222" y="95"/>
                  <a:pt x="222" y="95"/>
                  <a:pt x="222" y="95"/>
                </a:cubicBezTo>
                <a:cubicBezTo>
                  <a:pt x="222" y="101"/>
                  <a:pt x="217" y="106"/>
                  <a:pt x="211" y="106"/>
                </a:cubicBezTo>
                <a:cubicBezTo>
                  <a:pt x="211" y="106"/>
                  <a:pt x="210" y="106"/>
                  <a:pt x="210" y="106"/>
                </a:cubicBezTo>
                <a:cubicBezTo>
                  <a:pt x="210" y="106"/>
                  <a:pt x="210" y="106"/>
                  <a:pt x="210" y="106"/>
                </a:cubicBezTo>
                <a:cubicBezTo>
                  <a:pt x="204" y="106"/>
                  <a:pt x="199" y="101"/>
                  <a:pt x="199" y="95"/>
                </a:cubicBezTo>
                <a:cubicBezTo>
                  <a:pt x="199" y="32"/>
                  <a:pt x="199" y="32"/>
                  <a:pt x="199" y="32"/>
                </a:cubicBezTo>
                <a:cubicBezTo>
                  <a:pt x="199" y="14"/>
                  <a:pt x="184" y="0"/>
                  <a:pt x="166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48" y="0"/>
                  <a:pt x="133" y="14"/>
                  <a:pt x="133" y="32"/>
                </a:cubicBezTo>
                <a:cubicBezTo>
                  <a:pt x="133" y="95"/>
                  <a:pt x="133" y="95"/>
                  <a:pt x="133" y="95"/>
                </a:cubicBezTo>
                <a:cubicBezTo>
                  <a:pt x="133" y="101"/>
                  <a:pt x="128" y="106"/>
                  <a:pt x="122" y="106"/>
                </a:cubicBezTo>
                <a:cubicBezTo>
                  <a:pt x="122" y="106"/>
                  <a:pt x="122" y="106"/>
                  <a:pt x="121" y="106"/>
                </a:cubicBezTo>
                <a:cubicBezTo>
                  <a:pt x="121" y="106"/>
                  <a:pt x="121" y="106"/>
                  <a:pt x="121" y="106"/>
                </a:cubicBezTo>
                <a:cubicBezTo>
                  <a:pt x="115" y="106"/>
                  <a:pt x="110" y="101"/>
                  <a:pt x="110" y="95"/>
                </a:cubicBezTo>
                <a:cubicBezTo>
                  <a:pt x="110" y="32"/>
                  <a:pt x="110" y="32"/>
                  <a:pt x="110" y="32"/>
                </a:cubicBezTo>
                <a:cubicBezTo>
                  <a:pt x="110" y="14"/>
                  <a:pt x="9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59" y="0"/>
                  <a:pt x="44" y="14"/>
                  <a:pt x="44" y="32"/>
                </a:cubicBezTo>
                <a:cubicBezTo>
                  <a:pt x="44" y="95"/>
                  <a:pt x="44" y="95"/>
                  <a:pt x="44" y="95"/>
                </a:cubicBezTo>
                <a:cubicBezTo>
                  <a:pt x="44" y="101"/>
                  <a:pt x="39" y="106"/>
                  <a:pt x="33" y="106"/>
                </a:cubicBezTo>
                <a:cubicBezTo>
                  <a:pt x="33" y="106"/>
                  <a:pt x="33" y="106"/>
                  <a:pt x="33" y="106"/>
                </a:cubicBezTo>
                <a:cubicBezTo>
                  <a:pt x="33" y="106"/>
                  <a:pt x="32" y="106"/>
                  <a:pt x="32" y="106"/>
                </a:cubicBezTo>
                <a:cubicBezTo>
                  <a:pt x="26" y="106"/>
                  <a:pt x="21" y="101"/>
                  <a:pt x="21" y="95"/>
                </a:cubicBezTo>
                <a:cubicBezTo>
                  <a:pt x="21" y="62"/>
                  <a:pt x="21" y="62"/>
                  <a:pt x="21" y="62"/>
                </a:cubicBezTo>
                <a:cubicBezTo>
                  <a:pt x="21" y="60"/>
                  <a:pt x="20" y="59"/>
                  <a:pt x="18" y="59"/>
                </a:cubicBezTo>
                <a:cubicBezTo>
                  <a:pt x="3" y="59"/>
                  <a:pt x="3" y="59"/>
                  <a:pt x="3" y="59"/>
                </a:cubicBezTo>
                <a:cubicBezTo>
                  <a:pt x="2" y="59"/>
                  <a:pt x="0" y="60"/>
                  <a:pt x="0" y="62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113"/>
                  <a:pt x="14" y="127"/>
                  <a:pt x="32" y="127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33" y="127"/>
                  <a:pt x="33" y="127"/>
                  <a:pt x="33" y="127"/>
                </a:cubicBezTo>
                <a:cubicBezTo>
                  <a:pt x="33" y="127"/>
                  <a:pt x="33" y="127"/>
                  <a:pt x="33" y="127"/>
                </a:cubicBezTo>
                <a:cubicBezTo>
                  <a:pt x="33" y="127"/>
                  <a:pt x="33" y="127"/>
                  <a:pt x="33" y="127"/>
                </a:cubicBezTo>
                <a:cubicBezTo>
                  <a:pt x="33" y="127"/>
                  <a:pt x="33" y="127"/>
                  <a:pt x="33" y="127"/>
                </a:cubicBezTo>
                <a:cubicBezTo>
                  <a:pt x="33" y="127"/>
                  <a:pt x="33" y="127"/>
                  <a:pt x="33" y="127"/>
                </a:cubicBezTo>
                <a:cubicBezTo>
                  <a:pt x="51" y="127"/>
                  <a:pt x="66" y="113"/>
                  <a:pt x="66" y="95"/>
                </a:cubicBezTo>
                <a:cubicBezTo>
                  <a:pt x="66" y="32"/>
                  <a:pt x="66" y="32"/>
                  <a:pt x="66" y="32"/>
                </a:cubicBezTo>
                <a:cubicBezTo>
                  <a:pt x="66" y="26"/>
                  <a:pt x="71" y="21"/>
                  <a:pt x="77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7" y="21"/>
                  <a:pt x="78" y="21"/>
                  <a:pt x="78" y="21"/>
                </a:cubicBezTo>
                <a:cubicBezTo>
                  <a:pt x="84" y="21"/>
                  <a:pt x="89" y="26"/>
                  <a:pt x="89" y="32"/>
                </a:cubicBezTo>
                <a:cubicBezTo>
                  <a:pt x="89" y="95"/>
                  <a:pt x="89" y="95"/>
                  <a:pt x="89" y="95"/>
                </a:cubicBezTo>
                <a:cubicBezTo>
                  <a:pt x="89" y="113"/>
                  <a:pt x="103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2" y="127"/>
                  <a:pt x="122" y="127"/>
                  <a:pt x="122" y="127"/>
                </a:cubicBezTo>
                <a:cubicBezTo>
                  <a:pt x="122" y="127"/>
                  <a:pt x="122" y="127"/>
                  <a:pt x="122" y="127"/>
                </a:cubicBezTo>
                <a:cubicBezTo>
                  <a:pt x="122" y="127"/>
                  <a:pt x="122" y="127"/>
                  <a:pt x="122" y="127"/>
                </a:cubicBezTo>
                <a:cubicBezTo>
                  <a:pt x="122" y="127"/>
                  <a:pt x="122" y="127"/>
                  <a:pt x="122" y="127"/>
                </a:cubicBezTo>
                <a:cubicBezTo>
                  <a:pt x="140" y="127"/>
                  <a:pt x="154" y="113"/>
                  <a:pt x="154" y="95"/>
                </a:cubicBezTo>
                <a:cubicBezTo>
                  <a:pt x="154" y="32"/>
                  <a:pt x="154" y="32"/>
                  <a:pt x="154" y="32"/>
                </a:cubicBezTo>
                <a:cubicBezTo>
                  <a:pt x="154" y="26"/>
                  <a:pt x="159" y="21"/>
                  <a:pt x="165" y="21"/>
                </a:cubicBezTo>
                <a:cubicBezTo>
                  <a:pt x="166" y="21"/>
                  <a:pt x="166" y="21"/>
                  <a:pt x="166" y="21"/>
                </a:cubicBezTo>
                <a:cubicBezTo>
                  <a:pt x="166" y="21"/>
                  <a:pt x="166" y="21"/>
                  <a:pt x="166" y="21"/>
                </a:cubicBezTo>
                <a:cubicBezTo>
                  <a:pt x="172" y="21"/>
                  <a:pt x="177" y="26"/>
                  <a:pt x="177" y="32"/>
                </a:cubicBezTo>
                <a:cubicBezTo>
                  <a:pt x="177" y="95"/>
                  <a:pt x="177" y="95"/>
                  <a:pt x="177" y="95"/>
                </a:cubicBezTo>
                <a:cubicBezTo>
                  <a:pt x="177" y="113"/>
                  <a:pt x="192" y="127"/>
                  <a:pt x="210" y="127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0" y="127"/>
                  <a:pt x="211" y="127"/>
                  <a:pt x="211" y="127"/>
                </a:cubicBezTo>
                <a:cubicBezTo>
                  <a:pt x="211" y="127"/>
                  <a:pt x="211" y="127"/>
                  <a:pt x="211" y="127"/>
                </a:cubicBezTo>
                <a:cubicBezTo>
                  <a:pt x="229" y="127"/>
                  <a:pt x="243" y="113"/>
                  <a:pt x="243" y="95"/>
                </a:cubicBezTo>
                <a:cubicBezTo>
                  <a:pt x="243" y="32"/>
                  <a:pt x="243" y="32"/>
                  <a:pt x="243" y="32"/>
                </a:cubicBezTo>
                <a:cubicBezTo>
                  <a:pt x="243" y="26"/>
                  <a:pt x="248" y="21"/>
                  <a:pt x="254" y="21"/>
                </a:cubicBezTo>
                <a:cubicBezTo>
                  <a:pt x="254" y="21"/>
                  <a:pt x="255" y="21"/>
                  <a:pt x="255" y="21"/>
                </a:cubicBezTo>
                <a:cubicBezTo>
                  <a:pt x="255" y="21"/>
                  <a:pt x="255" y="21"/>
                  <a:pt x="255" y="21"/>
                </a:cubicBezTo>
                <a:cubicBezTo>
                  <a:pt x="261" y="21"/>
                  <a:pt x="266" y="26"/>
                  <a:pt x="266" y="32"/>
                </a:cubicBezTo>
                <a:cubicBezTo>
                  <a:pt x="266" y="62"/>
                  <a:pt x="266" y="62"/>
                  <a:pt x="266" y="62"/>
                </a:cubicBezTo>
                <a:cubicBezTo>
                  <a:pt x="266" y="64"/>
                  <a:pt x="268" y="66"/>
                  <a:pt x="270" y="66"/>
                </a:cubicBezTo>
                <a:cubicBezTo>
                  <a:pt x="284" y="66"/>
                  <a:pt x="284" y="66"/>
                  <a:pt x="284" y="66"/>
                </a:cubicBezTo>
                <a:cubicBezTo>
                  <a:pt x="286" y="66"/>
                  <a:pt x="288" y="64"/>
                  <a:pt x="288" y="62"/>
                </a:cubicBezTo>
                <a:cubicBezTo>
                  <a:pt x="288" y="32"/>
                  <a:pt x="288" y="32"/>
                  <a:pt x="288" y="32"/>
                </a:cubicBezTo>
                <a:cubicBezTo>
                  <a:pt x="288" y="14"/>
                  <a:pt x="273" y="0"/>
                  <a:pt x="255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62000"/>
            </a:schemeClr>
          </a:solidFill>
          <a:ln w="349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 sz="1350" noProof="1">
              <a:sym typeface="+mn-ea"/>
            </a:endParaRPr>
          </a:p>
        </p:txBody>
      </p:sp>
      <p:sp>
        <p:nvSpPr>
          <p:cNvPr id="14338" name="文本框 22"/>
          <p:cNvSpPr txBox="1">
            <a:spLocks noChangeArrowheads="1"/>
          </p:cNvSpPr>
          <p:nvPr/>
        </p:nvSpPr>
        <p:spPr bwMode="auto">
          <a:xfrm>
            <a:off x="1266010" y="3787675"/>
            <a:ext cx="1322388" cy="461665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预约服务的发布与查看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4339" name="文本框 22"/>
          <p:cNvSpPr txBox="1">
            <a:spLocks noChangeArrowheads="1"/>
          </p:cNvSpPr>
          <p:nvPr/>
        </p:nvSpPr>
        <p:spPr bwMode="auto">
          <a:xfrm>
            <a:off x="2276707" y="1030761"/>
            <a:ext cx="1344225" cy="461665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本地特色的发布与查看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4340" name="文本框 22"/>
          <p:cNvSpPr txBox="1">
            <a:spLocks noChangeArrowheads="1"/>
          </p:cNvSpPr>
          <p:nvPr/>
        </p:nvSpPr>
        <p:spPr bwMode="auto">
          <a:xfrm>
            <a:off x="3198813" y="3730625"/>
            <a:ext cx="1350885" cy="461665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兼职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信息的申请与处理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4342" name="文本框 22"/>
          <p:cNvSpPr txBox="1">
            <a:spLocks noChangeArrowheads="1"/>
          </p:cNvSpPr>
          <p:nvPr/>
        </p:nvSpPr>
        <p:spPr bwMode="auto">
          <a:xfrm>
            <a:off x="5365750" y="3729038"/>
            <a:ext cx="1318957" cy="461665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本地特色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的申请与处理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4343" name="文本框 22"/>
          <p:cNvSpPr txBox="1">
            <a:spLocks noChangeArrowheads="1"/>
          </p:cNvSpPr>
          <p:nvPr/>
        </p:nvSpPr>
        <p:spPr bwMode="auto">
          <a:xfrm>
            <a:off x="6984920" y="1195301"/>
            <a:ext cx="927100" cy="276999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个人服务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14344" name="组合 19"/>
          <p:cNvGrpSpPr/>
          <p:nvPr/>
        </p:nvGrpSpPr>
        <p:grpSpPr>
          <a:xfrm>
            <a:off x="1177925" y="2287588"/>
            <a:ext cx="549275" cy="531812"/>
            <a:chOff x="1152" y="3235"/>
            <a:chExt cx="1583" cy="1533"/>
          </a:xfrm>
        </p:grpSpPr>
        <p:sp>
          <p:nvSpPr>
            <p:cNvPr id="2" name="椭圆 1"/>
            <p:cNvSpPr/>
            <p:nvPr/>
          </p:nvSpPr>
          <p:spPr>
            <a:xfrm>
              <a:off x="1152" y="3235"/>
              <a:ext cx="1583" cy="1533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alpha val="100000"/>
                  </a:schemeClr>
                </a:gs>
              </a:gsLst>
              <a:lin ang="1824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257" y="3308"/>
              <a:ext cx="1359" cy="135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372" y="3423"/>
              <a:ext cx="1135" cy="1130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17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</p:grpSp>
      <p:grpSp>
        <p:nvGrpSpPr>
          <p:cNvPr id="14348" name="组合 19"/>
          <p:cNvGrpSpPr/>
          <p:nvPr/>
        </p:nvGrpSpPr>
        <p:grpSpPr>
          <a:xfrm>
            <a:off x="7423150" y="2451100"/>
            <a:ext cx="549275" cy="531813"/>
            <a:chOff x="1152" y="3235"/>
            <a:chExt cx="1583" cy="1533"/>
          </a:xfrm>
        </p:grpSpPr>
        <p:sp>
          <p:nvSpPr>
            <p:cNvPr id="24" name="椭圆 23"/>
            <p:cNvSpPr/>
            <p:nvPr/>
          </p:nvSpPr>
          <p:spPr>
            <a:xfrm>
              <a:off x="1152" y="3235"/>
              <a:ext cx="1583" cy="1533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alpha val="100000"/>
                  </a:schemeClr>
                </a:gs>
              </a:gsLst>
              <a:lin ang="1824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57" y="3308"/>
              <a:ext cx="1359" cy="135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372" y="3423"/>
              <a:ext cx="1135" cy="1130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17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</p:grpSp>
      <p:grpSp>
        <p:nvGrpSpPr>
          <p:cNvPr id="14352" name="组合 19"/>
          <p:cNvGrpSpPr/>
          <p:nvPr/>
        </p:nvGrpSpPr>
        <p:grpSpPr>
          <a:xfrm>
            <a:off x="5881688" y="3125788"/>
            <a:ext cx="549275" cy="531812"/>
            <a:chOff x="1152" y="3235"/>
            <a:chExt cx="1583" cy="1533"/>
          </a:xfrm>
        </p:grpSpPr>
        <p:sp>
          <p:nvSpPr>
            <p:cNvPr id="31" name="椭圆 30"/>
            <p:cNvSpPr/>
            <p:nvPr/>
          </p:nvSpPr>
          <p:spPr>
            <a:xfrm>
              <a:off x="1152" y="3235"/>
              <a:ext cx="1583" cy="1533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alpha val="100000"/>
                  </a:schemeClr>
                </a:gs>
              </a:gsLst>
              <a:lin ang="1824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257" y="3308"/>
              <a:ext cx="1359" cy="135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372" y="3423"/>
              <a:ext cx="1135" cy="1130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17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</p:grpSp>
      <p:sp>
        <p:nvSpPr>
          <p:cNvPr id="14356" name="Freeform 94"/>
          <p:cNvSpPr>
            <a:spLocks noEditPoints="1" noChangeArrowheads="1"/>
          </p:cNvSpPr>
          <p:nvPr/>
        </p:nvSpPr>
        <p:spPr bwMode="auto">
          <a:xfrm>
            <a:off x="1368425" y="2451100"/>
            <a:ext cx="204788" cy="233363"/>
          </a:xfrm>
          <a:custGeom>
            <a:avLst/>
            <a:gdLst>
              <a:gd name="T0" fmla="*/ 215 w 288"/>
              <a:gd name="T1" fmla="*/ 0 h 269"/>
              <a:gd name="T2" fmla="*/ 213 w 288"/>
              <a:gd name="T3" fmla="*/ 0 h 269"/>
              <a:gd name="T4" fmla="*/ 212 w 288"/>
              <a:gd name="T5" fmla="*/ 0 h 269"/>
              <a:gd name="T6" fmla="*/ 139 w 288"/>
              <a:gd name="T7" fmla="*/ 73 h 269"/>
              <a:gd name="T8" fmla="*/ 139 w 288"/>
              <a:gd name="T9" fmla="*/ 117 h 269"/>
              <a:gd name="T10" fmla="*/ 0 w 288"/>
              <a:gd name="T11" fmla="*/ 117 h 269"/>
              <a:gd name="T12" fmla="*/ 0 w 288"/>
              <a:gd name="T13" fmla="*/ 269 h 269"/>
              <a:gd name="T14" fmla="*/ 202 w 288"/>
              <a:gd name="T15" fmla="*/ 269 h 269"/>
              <a:gd name="T16" fmla="*/ 202 w 288"/>
              <a:gd name="T17" fmla="*/ 117 h 269"/>
              <a:gd name="T18" fmla="*/ 175 w 288"/>
              <a:gd name="T19" fmla="*/ 117 h 269"/>
              <a:gd name="T20" fmla="*/ 175 w 288"/>
              <a:gd name="T21" fmla="*/ 73 h 269"/>
              <a:gd name="T22" fmla="*/ 212 w 288"/>
              <a:gd name="T23" fmla="*/ 36 h 269"/>
              <a:gd name="T24" fmla="*/ 214 w 288"/>
              <a:gd name="T25" fmla="*/ 36 h 269"/>
              <a:gd name="T26" fmla="*/ 215 w 288"/>
              <a:gd name="T27" fmla="*/ 36 h 269"/>
              <a:gd name="T28" fmla="*/ 251 w 288"/>
              <a:gd name="T29" fmla="*/ 73 h 269"/>
              <a:gd name="T30" fmla="*/ 251 w 288"/>
              <a:gd name="T31" fmla="*/ 91 h 269"/>
              <a:gd name="T32" fmla="*/ 264 w 288"/>
              <a:gd name="T33" fmla="*/ 91 h 269"/>
              <a:gd name="T34" fmla="*/ 264 w 288"/>
              <a:gd name="T35" fmla="*/ 95 h 269"/>
              <a:gd name="T36" fmla="*/ 251 w 288"/>
              <a:gd name="T37" fmla="*/ 107 h 269"/>
              <a:gd name="T38" fmla="*/ 251 w 288"/>
              <a:gd name="T39" fmla="*/ 117 h 269"/>
              <a:gd name="T40" fmla="*/ 288 w 288"/>
              <a:gd name="T41" fmla="*/ 117 h 269"/>
              <a:gd name="T42" fmla="*/ 288 w 288"/>
              <a:gd name="T43" fmla="*/ 73 h 269"/>
              <a:gd name="T44" fmla="*/ 215 w 288"/>
              <a:gd name="T45" fmla="*/ 0 h 269"/>
              <a:gd name="T46" fmla="*/ 124 w 288"/>
              <a:gd name="T47" fmla="*/ 241 h 269"/>
              <a:gd name="T48" fmla="*/ 78 w 288"/>
              <a:gd name="T49" fmla="*/ 241 h 269"/>
              <a:gd name="T50" fmla="*/ 89 w 288"/>
              <a:gd name="T51" fmla="*/ 192 h 269"/>
              <a:gd name="T52" fmla="*/ 78 w 288"/>
              <a:gd name="T53" fmla="*/ 172 h 269"/>
              <a:gd name="T54" fmla="*/ 101 w 288"/>
              <a:gd name="T55" fmla="*/ 149 h 269"/>
              <a:gd name="T56" fmla="*/ 124 w 288"/>
              <a:gd name="T57" fmla="*/ 172 h 269"/>
              <a:gd name="T58" fmla="*/ 112 w 288"/>
              <a:gd name="T59" fmla="*/ 192 h 269"/>
              <a:gd name="T60" fmla="*/ 124 w 288"/>
              <a:gd name="T61" fmla="*/ 24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88" h="269">
                <a:moveTo>
                  <a:pt x="215" y="0"/>
                </a:moveTo>
                <a:cubicBezTo>
                  <a:pt x="214" y="0"/>
                  <a:pt x="214" y="0"/>
                  <a:pt x="213" y="0"/>
                </a:cubicBezTo>
                <a:cubicBezTo>
                  <a:pt x="213" y="0"/>
                  <a:pt x="212" y="0"/>
                  <a:pt x="212" y="0"/>
                </a:cubicBezTo>
                <a:cubicBezTo>
                  <a:pt x="172" y="0"/>
                  <a:pt x="139" y="33"/>
                  <a:pt x="139" y="73"/>
                </a:cubicBezTo>
                <a:cubicBezTo>
                  <a:pt x="139" y="73"/>
                  <a:pt x="139" y="99"/>
                  <a:pt x="139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269"/>
                  <a:pt x="0" y="269"/>
                  <a:pt x="0" y="269"/>
                </a:cubicBezTo>
                <a:cubicBezTo>
                  <a:pt x="202" y="269"/>
                  <a:pt x="202" y="269"/>
                  <a:pt x="202" y="269"/>
                </a:cubicBezTo>
                <a:cubicBezTo>
                  <a:pt x="202" y="117"/>
                  <a:pt x="202" y="117"/>
                  <a:pt x="202" y="117"/>
                </a:cubicBezTo>
                <a:cubicBezTo>
                  <a:pt x="175" y="117"/>
                  <a:pt x="175" y="117"/>
                  <a:pt x="175" y="117"/>
                </a:cubicBezTo>
                <a:cubicBezTo>
                  <a:pt x="175" y="99"/>
                  <a:pt x="175" y="73"/>
                  <a:pt x="175" y="73"/>
                </a:cubicBezTo>
                <a:cubicBezTo>
                  <a:pt x="175" y="53"/>
                  <a:pt x="192" y="36"/>
                  <a:pt x="212" y="36"/>
                </a:cubicBezTo>
                <a:cubicBezTo>
                  <a:pt x="213" y="36"/>
                  <a:pt x="214" y="36"/>
                  <a:pt x="214" y="36"/>
                </a:cubicBezTo>
                <a:cubicBezTo>
                  <a:pt x="214" y="36"/>
                  <a:pt x="214" y="36"/>
                  <a:pt x="215" y="36"/>
                </a:cubicBezTo>
                <a:cubicBezTo>
                  <a:pt x="235" y="36"/>
                  <a:pt x="251" y="53"/>
                  <a:pt x="251" y="73"/>
                </a:cubicBezTo>
                <a:cubicBezTo>
                  <a:pt x="251" y="73"/>
                  <a:pt x="251" y="81"/>
                  <a:pt x="251" y="91"/>
                </a:cubicBezTo>
                <a:cubicBezTo>
                  <a:pt x="264" y="91"/>
                  <a:pt x="264" y="91"/>
                  <a:pt x="264" y="91"/>
                </a:cubicBezTo>
                <a:cubicBezTo>
                  <a:pt x="264" y="95"/>
                  <a:pt x="264" y="95"/>
                  <a:pt x="264" y="95"/>
                </a:cubicBezTo>
                <a:cubicBezTo>
                  <a:pt x="251" y="107"/>
                  <a:pt x="251" y="107"/>
                  <a:pt x="251" y="107"/>
                </a:cubicBezTo>
                <a:cubicBezTo>
                  <a:pt x="251" y="111"/>
                  <a:pt x="251" y="114"/>
                  <a:pt x="251" y="117"/>
                </a:cubicBezTo>
                <a:cubicBezTo>
                  <a:pt x="288" y="117"/>
                  <a:pt x="288" y="117"/>
                  <a:pt x="288" y="117"/>
                </a:cubicBezTo>
                <a:cubicBezTo>
                  <a:pt x="288" y="99"/>
                  <a:pt x="288" y="73"/>
                  <a:pt x="288" y="73"/>
                </a:cubicBezTo>
                <a:cubicBezTo>
                  <a:pt x="288" y="33"/>
                  <a:pt x="255" y="0"/>
                  <a:pt x="215" y="0"/>
                </a:cubicBezTo>
                <a:close/>
                <a:moveTo>
                  <a:pt x="124" y="241"/>
                </a:moveTo>
                <a:cubicBezTo>
                  <a:pt x="78" y="241"/>
                  <a:pt x="78" y="241"/>
                  <a:pt x="78" y="241"/>
                </a:cubicBezTo>
                <a:cubicBezTo>
                  <a:pt x="89" y="192"/>
                  <a:pt x="89" y="192"/>
                  <a:pt x="89" y="192"/>
                </a:cubicBezTo>
                <a:cubicBezTo>
                  <a:pt x="82" y="188"/>
                  <a:pt x="78" y="181"/>
                  <a:pt x="78" y="172"/>
                </a:cubicBezTo>
                <a:cubicBezTo>
                  <a:pt x="78" y="160"/>
                  <a:pt x="88" y="149"/>
                  <a:pt x="101" y="149"/>
                </a:cubicBezTo>
                <a:cubicBezTo>
                  <a:pt x="113" y="149"/>
                  <a:pt x="124" y="160"/>
                  <a:pt x="124" y="172"/>
                </a:cubicBezTo>
                <a:cubicBezTo>
                  <a:pt x="124" y="181"/>
                  <a:pt x="119" y="188"/>
                  <a:pt x="112" y="192"/>
                </a:cubicBezTo>
                <a:lnTo>
                  <a:pt x="124" y="2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7" name="Freeform 354"/>
          <p:cNvSpPr>
            <a:spLocks noEditPoints="1" noChangeArrowheads="1"/>
          </p:cNvSpPr>
          <p:nvPr/>
        </p:nvSpPr>
        <p:spPr bwMode="auto">
          <a:xfrm>
            <a:off x="6064250" y="3251200"/>
            <a:ext cx="196850" cy="274638"/>
          </a:xfrm>
          <a:custGeom>
            <a:avLst/>
            <a:gdLst>
              <a:gd name="T0" fmla="*/ 236 w 274"/>
              <a:gd name="T1" fmla="*/ 120 h 288"/>
              <a:gd name="T2" fmla="*/ 274 w 274"/>
              <a:gd name="T3" fmla="*/ 93 h 288"/>
              <a:gd name="T4" fmla="*/ 250 w 274"/>
              <a:gd name="T5" fmla="*/ 51 h 288"/>
              <a:gd name="T6" fmla="*/ 206 w 274"/>
              <a:gd name="T7" fmla="*/ 70 h 288"/>
              <a:gd name="T8" fmla="*/ 166 w 274"/>
              <a:gd name="T9" fmla="*/ 47 h 288"/>
              <a:gd name="T10" fmla="*/ 161 w 274"/>
              <a:gd name="T11" fmla="*/ 0 h 288"/>
              <a:gd name="T12" fmla="*/ 113 w 274"/>
              <a:gd name="T13" fmla="*/ 0 h 288"/>
              <a:gd name="T14" fmla="*/ 108 w 274"/>
              <a:gd name="T15" fmla="*/ 47 h 288"/>
              <a:gd name="T16" fmla="*/ 67 w 274"/>
              <a:gd name="T17" fmla="*/ 70 h 288"/>
              <a:gd name="T18" fmla="*/ 24 w 274"/>
              <a:gd name="T19" fmla="*/ 51 h 288"/>
              <a:gd name="T20" fmla="*/ 0 w 274"/>
              <a:gd name="T21" fmla="*/ 93 h 288"/>
              <a:gd name="T22" fmla="*/ 38 w 274"/>
              <a:gd name="T23" fmla="*/ 120 h 288"/>
              <a:gd name="T24" fmla="*/ 38 w 274"/>
              <a:gd name="T25" fmla="*/ 168 h 288"/>
              <a:gd name="T26" fmla="*/ 0 w 274"/>
              <a:gd name="T27" fmla="*/ 195 h 288"/>
              <a:gd name="T28" fmla="*/ 24 w 274"/>
              <a:gd name="T29" fmla="*/ 237 h 288"/>
              <a:gd name="T30" fmla="*/ 68 w 274"/>
              <a:gd name="T31" fmla="*/ 218 h 288"/>
              <a:gd name="T32" fmla="*/ 108 w 274"/>
              <a:gd name="T33" fmla="*/ 241 h 288"/>
              <a:gd name="T34" fmla="*/ 113 w 274"/>
              <a:gd name="T35" fmla="*/ 288 h 288"/>
              <a:gd name="T36" fmla="*/ 161 w 274"/>
              <a:gd name="T37" fmla="*/ 288 h 288"/>
              <a:gd name="T38" fmla="*/ 166 w 274"/>
              <a:gd name="T39" fmla="*/ 241 h 288"/>
              <a:gd name="T40" fmla="*/ 206 w 274"/>
              <a:gd name="T41" fmla="*/ 218 h 288"/>
              <a:gd name="T42" fmla="*/ 250 w 274"/>
              <a:gd name="T43" fmla="*/ 237 h 288"/>
              <a:gd name="T44" fmla="*/ 274 w 274"/>
              <a:gd name="T45" fmla="*/ 195 h 288"/>
              <a:gd name="T46" fmla="*/ 236 w 274"/>
              <a:gd name="T47" fmla="*/ 168 h 288"/>
              <a:gd name="T48" fmla="*/ 236 w 274"/>
              <a:gd name="T49" fmla="*/ 120 h 288"/>
              <a:gd name="T50" fmla="*/ 158 w 274"/>
              <a:gd name="T51" fmla="*/ 180 h 288"/>
              <a:gd name="T52" fmla="*/ 116 w 274"/>
              <a:gd name="T53" fmla="*/ 180 h 288"/>
              <a:gd name="T54" fmla="*/ 96 w 274"/>
              <a:gd name="T55" fmla="*/ 144 h 288"/>
              <a:gd name="T56" fmla="*/ 116 w 274"/>
              <a:gd name="T57" fmla="*/ 108 h 288"/>
              <a:gd name="T58" fmla="*/ 158 w 274"/>
              <a:gd name="T59" fmla="*/ 108 h 288"/>
              <a:gd name="T60" fmla="*/ 179 w 274"/>
              <a:gd name="T61" fmla="*/ 144 h 288"/>
              <a:gd name="T62" fmla="*/ 158 w 274"/>
              <a:gd name="T63" fmla="*/ 18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4" h="288">
                <a:moveTo>
                  <a:pt x="236" y="120"/>
                </a:moveTo>
                <a:cubicBezTo>
                  <a:pt x="274" y="93"/>
                  <a:pt x="274" y="93"/>
                  <a:pt x="274" y="93"/>
                </a:cubicBezTo>
                <a:cubicBezTo>
                  <a:pt x="250" y="51"/>
                  <a:pt x="250" y="51"/>
                  <a:pt x="250" y="51"/>
                </a:cubicBezTo>
                <a:cubicBezTo>
                  <a:pt x="206" y="70"/>
                  <a:pt x="206" y="70"/>
                  <a:pt x="206" y="70"/>
                </a:cubicBezTo>
                <a:cubicBezTo>
                  <a:pt x="166" y="47"/>
                  <a:pt x="166" y="47"/>
                  <a:pt x="166" y="47"/>
                </a:cubicBezTo>
                <a:cubicBezTo>
                  <a:pt x="161" y="0"/>
                  <a:pt x="161" y="0"/>
                  <a:pt x="161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67" y="70"/>
                  <a:pt x="67" y="70"/>
                  <a:pt x="67" y="70"/>
                </a:cubicBezTo>
                <a:cubicBezTo>
                  <a:pt x="24" y="51"/>
                  <a:pt x="24" y="51"/>
                  <a:pt x="24" y="51"/>
                </a:cubicBezTo>
                <a:cubicBezTo>
                  <a:pt x="0" y="93"/>
                  <a:pt x="0" y="93"/>
                  <a:pt x="0" y="93"/>
                </a:cubicBezTo>
                <a:cubicBezTo>
                  <a:pt x="38" y="120"/>
                  <a:pt x="38" y="120"/>
                  <a:pt x="38" y="120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18" y="182"/>
                  <a:pt x="0" y="195"/>
                  <a:pt x="0" y="195"/>
                </a:cubicBezTo>
                <a:cubicBezTo>
                  <a:pt x="24" y="237"/>
                  <a:pt x="24" y="237"/>
                  <a:pt x="24" y="237"/>
                </a:cubicBezTo>
                <a:cubicBezTo>
                  <a:pt x="68" y="218"/>
                  <a:pt x="68" y="218"/>
                  <a:pt x="68" y="218"/>
                </a:cubicBezTo>
                <a:cubicBezTo>
                  <a:pt x="108" y="241"/>
                  <a:pt x="108" y="241"/>
                  <a:pt x="108" y="241"/>
                </a:cubicBezTo>
                <a:cubicBezTo>
                  <a:pt x="113" y="288"/>
                  <a:pt x="113" y="288"/>
                  <a:pt x="113" y="288"/>
                </a:cubicBezTo>
                <a:cubicBezTo>
                  <a:pt x="161" y="288"/>
                  <a:pt x="161" y="288"/>
                  <a:pt x="161" y="288"/>
                </a:cubicBezTo>
                <a:cubicBezTo>
                  <a:pt x="161" y="288"/>
                  <a:pt x="163" y="266"/>
                  <a:pt x="166" y="241"/>
                </a:cubicBezTo>
                <a:cubicBezTo>
                  <a:pt x="206" y="218"/>
                  <a:pt x="206" y="218"/>
                  <a:pt x="206" y="218"/>
                </a:cubicBezTo>
                <a:cubicBezTo>
                  <a:pt x="250" y="237"/>
                  <a:pt x="250" y="237"/>
                  <a:pt x="250" y="237"/>
                </a:cubicBezTo>
                <a:cubicBezTo>
                  <a:pt x="274" y="195"/>
                  <a:pt x="274" y="195"/>
                  <a:pt x="274" y="195"/>
                </a:cubicBezTo>
                <a:cubicBezTo>
                  <a:pt x="274" y="195"/>
                  <a:pt x="256" y="182"/>
                  <a:pt x="236" y="168"/>
                </a:cubicBezTo>
                <a:lnTo>
                  <a:pt x="236" y="120"/>
                </a:lnTo>
                <a:close/>
                <a:moveTo>
                  <a:pt x="158" y="180"/>
                </a:moveTo>
                <a:cubicBezTo>
                  <a:pt x="116" y="180"/>
                  <a:pt x="116" y="180"/>
                  <a:pt x="116" y="180"/>
                </a:cubicBezTo>
                <a:cubicBezTo>
                  <a:pt x="96" y="144"/>
                  <a:pt x="96" y="144"/>
                  <a:pt x="96" y="144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58" y="108"/>
                  <a:pt x="158" y="108"/>
                  <a:pt x="158" y="108"/>
                </a:cubicBezTo>
                <a:cubicBezTo>
                  <a:pt x="179" y="144"/>
                  <a:pt x="179" y="144"/>
                  <a:pt x="179" y="144"/>
                </a:cubicBezTo>
                <a:lnTo>
                  <a:pt x="158" y="1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8" name="Freeform 29"/>
          <p:cNvSpPr>
            <a:spLocks noEditPoints="1" noChangeArrowheads="1"/>
          </p:cNvSpPr>
          <p:nvPr/>
        </p:nvSpPr>
        <p:spPr bwMode="auto">
          <a:xfrm>
            <a:off x="7558088" y="2576513"/>
            <a:ext cx="293687" cy="230187"/>
          </a:xfrm>
          <a:custGeom>
            <a:avLst/>
            <a:gdLst>
              <a:gd name="T0" fmla="*/ 451 w 771"/>
              <a:gd name="T1" fmla="*/ 411 h 602"/>
              <a:gd name="T2" fmla="*/ 457 w 771"/>
              <a:gd name="T3" fmla="*/ 395 h 602"/>
              <a:gd name="T4" fmla="*/ 459 w 771"/>
              <a:gd name="T5" fmla="*/ 388 h 602"/>
              <a:gd name="T6" fmla="*/ 463 w 771"/>
              <a:gd name="T7" fmla="*/ 372 h 602"/>
              <a:gd name="T8" fmla="*/ 464 w 771"/>
              <a:gd name="T9" fmla="*/ 365 h 602"/>
              <a:gd name="T10" fmla="*/ 466 w 771"/>
              <a:gd name="T11" fmla="*/ 341 h 602"/>
              <a:gd name="T12" fmla="*/ 233 w 771"/>
              <a:gd name="T13" fmla="*/ 139 h 602"/>
              <a:gd name="T14" fmla="*/ 201 w 771"/>
              <a:gd name="T15" fmla="*/ 141 h 602"/>
              <a:gd name="T16" fmla="*/ 201 w 771"/>
              <a:gd name="T17" fmla="*/ 141 h 602"/>
              <a:gd name="T18" fmla="*/ 0 w 771"/>
              <a:gd name="T19" fmla="*/ 341 h 602"/>
              <a:gd name="T20" fmla="*/ 61 w 771"/>
              <a:gd name="T21" fmla="*/ 477 h 602"/>
              <a:gd name="T22" fmla="*/ 37 w 771"/>
              <a:gd name="T23" fmla="*/ 602 h 602"/>
              <a:gd name="T24" fmla="*/ 129 w 771"/>
              <a:gd name="T25" fmla="*/ 522 h 602"/>
              <a:gd name="T26" fmla="*/ 233 w 771"/>
              <a:gd name="T27" fmla="*/ 544 h 602"/>
              <a:gd name="T28" fmla="*/ 363 w 771"/>
              <a:gd name="T29" fmla="*/ 509 h 602"/>
              <a:gd name="T30" fmla="*/ 363 w 771"/>
              <a:gd name="T31" fmla="*/ 509 h 602"/>
              <a:gd name="T32" fmla="*/ 383 w 771"/>
              <a:gd name="T33" fmla="*/ 495 h 602"/>
              <a:gd name="T34" fmla="*/ 389 w 771"/>
              <a:gd name="T35" fmla="*/ 491 h 602"/>
              <a:gd name="T36" fmla="*/ 402 w 771"/>
              <a:gd name="T37" fmla="*/ 480 h 602"/>
              <a:gd name="T38" fmla="*/ 408 w 771"/>
              <a:gd name="T39" fmla="*/ 474 h 602"/>
              <a:gd name="T40" fmla="*/ 419 w 771"/>
              <a:gd name="T41" fmla="*/ 462 h 602"/>
              <a:gd name="T42" fmla="*/ 424 w 771"/>
              <a:gd name="T43" fmla="*/ 457 h 602"/>
              <a:gd name="T44" fmla="*/ 448 w 771"/>
              <a:gd name="T45" fmla="*/ 417 h 602"/>
              <a:gd name="T46" fmla="*/ 451 w 771"/>
              <a:gd name="T47" fmla="*/ 411 h 602"/>
              <a:gd name="T48" fmla="*/ 771 w 771"/>
              <a:gd name="T49" fmla="*/ 263 h 602"/>
              <a:gd name="T50" fmla="*/ 771 w 771"/>
              <a:gd name="T51" fmla="*/ 263 h 602"/>
              <a:gd name="T52" fmla="*/ 469 w 771"/>
              <a:gd name="T53" fmla="*/ 0 h 602"/>
              <a:gd name="T54" fmla="*/ 243 w 771"/>
              <a:gd name="T55" fmla="*/ 89 h 602"/>
              <a:gd name="T56" fmla="*/ 508 w 771"/>
              <a:gd name="T57" fmla="*/ 341 h 602"/>
              <a:gd name="T58" fmla="*/ 424 w 771"/>
              <a:gd name="T59" fmla="*/ 523 h 602"/>
              <a:gd name="T60" fmla="*/ 469 w 771"/>
              <a:gd name="T61" fmla="*/ 526 h 602"/>
              <a:gd name="T62" fmla="*/ 603 w 771"/>
              <a:gd name="T63" fmla="*/ 498 h 602"/>
              <a:gd name="T64" fmla="*/ 722 w 771"/>
              <a:gd name="T65" fmla="*/ 602 h 602"/>
              <a:gd name="T66" fmla="*/ 692 w 771"/>
              <a:gd name="T67" fmla="*/ 440 h 602"/>
              <a:gd name="T68" fmla="*/ 771 w 771"/>
              <a:gd name="T69" fmla="*/ 263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71" h="602">
                <a:moveTo>
                  <a:pt x="451" y="411"/>
                </a:moveTo>
                <a:cubicBezTo>
                  <a:pt x="453" y="406"/>
                  <a:pt x="455" y="401"/>
                  <a:pt x="457" y="395"/>
                </a:cubicBezTo>
                <a:cubicBezTo>
                  <a:pt x="458" y="393"/>
                  <a:pt x="458" y="390"/>
                  <a:pt x="459" y="388"/>
                </a:cubicBezTo>
                <a:cubicBezTo>
                  <a:pt x="460" y="383"/>
                  <a:pt x="462" y="377"/>
                  <a:pt x="463" y="372"/>
                </a:cubicBezTo>
                <a:cubicBezTo>
                  <a:pt x="463" y="370"/>
                  <a:pt x="464" y="367"/>
                  <a:pt x="464" y="365"/>
                </a:cubicBezTo>
                <a:cubicBezTo>
                  <a:pt x="465" y="357"/>
                  <a:pt x="466" y="349"/>
                  <a:pt x="466" y="341"/>
                </a:cubicBezTo>
                <a:cubicBezTo>
                  <a:pt x="466" y="230"/>
                  <a:pt x="361" y="139"/>
                  <a:pt x="233" y="139"/>
                </a:cubicBezTo>
                <a:cubicBezTo>
                  <a:pt x="222" y="139"/>
                  <a:pt x="212" y="140"/>
                  <a:pt x="201" y="141"/>
                </a:cubicBezTo>
                <a:cubicBezTo>
                  <a:pt x="88" y="154"/>
                  <a:pt x="0" y="239"/>
                  <a:pt x="0" y="341"/>
                </a:cubicBezTo>
                <a:cubicBezTo>
                  <a:pt x="0" y="394"/>
                  <a:pt x="23" y="441"/>
                  <a:pt x="61" y="477"/>
                </a:cubicBezTo>
                <a:lnTo>
                  <a:pt x="37" y="602"/>
                </a:lnTo>
                <a:lnTo>
                  <a:pt x="129" y="522"/>
                </a:lnTo>
                <a:cubicBezTo>
                  <a:pt x="161" y="536"/>
                  <a:pt x="196" y="544"/>
                  <a:pt x="233" y="544"/>
                </a:cubicBezTo>
                <a:cubicBezTo>
                  <a:pt x="281" y="544"/>
                  <a:pt x="325" y="531"/>
                  <a:pt x="363" y="509"/>
                </a:cubicBezTo>
                <a:cubicBezTo>
                  <a:pt x="363" y="509"/>
                  <a:pt x="363" y="509"/>
                  <a:pt x="363" y="509"/>
                </a:cubicBezTo>
                <a:cubicBezTo>
                  <a:pt x="370" y="505"/>
                  <a:pt x="376" y="500"/>
                  <a:pt x="383" y="495"/>
                </a:cubicBezTo>
                <a:cubicBezTo>
                  <a:pt x="385" y="494"/>
                  <a:pt x="387" y="493"/>
                  <a:pt x="389" y="491"/>
                </a:cubicBezTo>
                <a:cubicBezTo>
                  <a:pt x="393" y="487"/>
                  <a:pt x="398" y="484"/>
                  <a:pt x="402" y="480"/>
                </a:cubicBezTo>
                <a:cubicBezTo>
                  <a:pt x="404" y="478"/>
                  <a:pt x="406" y="476"/>
                  <a:pt x="408" y="474"/>
                </a:cubicBezTo>
                <a:cubicBezTo>
                  <a:pt x="412" y="470"/>
                  <a:pt x="415" y="466"/>
                  <a:pt x="419" y="462"/>
                </a:cubicBezTo>
                <a:cubicBezTo>
                  <a:pt x="421" y="460"/>
                  <a:pt x="422" y="458"/>
                  <a:pt x="424" y="457"/>
                </a:cubicBezTo>
                <a:cubicBezTo>
                  <a:pt x="433" y="444"/>
                  <a:pt x="442" y="431"/>
                  <a:pt x="448" y="417"/>
                </a:cubicBezTo>
                <a:cubicBezTo>
                  <a:pt x="449" y="415"/>
                  <a:pt x="450" y="413"/>
                  <a:pt x="451" y="411"/>
                </a:cubicBezTo>
                <a:close/>
                <a:moveTo>
                  <a:pt x="771" y="263"/>
                </a:moveTo>
                <a:lnTo>
                  <a:pt x="771" y="263"/>
                </a:lnTo>
                <a:cubicBezTo>
                  <a:pt x="771" y="118"/>
                  <a:pt x="635" y="0"/>
                  <a:pt x="469" y="0"/>
                </a:cubicBezTo>
                <a:cubicBezTo>
                  <a:pt x="379" y="0"/>
                  <a:pt x="299" y="34"/>
                  <a:pt x="243" y="89"/>
                </a:cubicBezTo>
                <a:cubicBezTo>
                  <a:pt x="390" y="94"/>
                  <a:pt x="508" y="205"/>
                  <a:pt x="508" y="341"/>
                </a:cubicBezTo>
                <a:cubicBezTo>
                  <a:pt x="508" y="413"/>
                  <a:pt x="476" y="477"/>
                  <a:pt x="424" y="523"/>
                </a:cubicBezTo>
                <a:cubicBezTo>
                  <a:pt x="439" y="525"/>
                  <a:pt x="453" y="526"/>
                  <a:pt x="469" y="526"/>
                </a:cubicBezTo>
                <a:cubicBezTo>
                  <a:pt x="517" y="526"/>
                  <a:pt x="563" y="516"/>
                  <a:pt x="603" y="498"/>
                </a:cubicBezTo>
                <a:lnTo>
                  <a:pt x="722" y="602"/>
                </a:lnTo>
                <a:lnTo>
                  <a:pt x="692" y="440"/>
                </a:lnTo>
                <a:cubicBezTo>
                  <a:pt x="741" y="393"/>
                  <a:pt x="771" y="331"/>
                  <a:pt x="771" y="2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59" name="组合 19"/>
          <p:cNvGrpSpPr/>
          <p:nvPr/>
        </p:nvGrpSpPr>
        <p:grpSpPr>
          <a:xfrm>
            <a:off x="1719263" y="3181350"/>
            <a:ext cx="547687" cy="530225"/>
            <a:chOff x="1152" y="3235"/>
            <a:chExt cx="1583" cy="1533"/>
          </a:xfrm>
        </p:grpSpPr>
        <p:sp>
          <p:nvSpPr>
            <p:cNvPr id="19" name="椭圆 18"/>
            <p:cNvSpPr/>
            <p:nvPr/>
          </p:nvSpPr>
          <p:spPr>
            <a:xfrm>
              <a:off x="1152" y="3235"/>
              <a:ext cx="1583" cy="1533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alpha val="100000"/>
                  </a:schemeClr>
                </a:gs>
              </a:gsLst>
              <a:lin ang="1824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258" y="3308"/>
              <a:ext cx="1358" cy="135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1372" y="3423"/>
              <a:ext cx="1133" cy="1134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17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</p:grpSp>
      <p:grpSp>
        <p:nvGrpSpPr>
          <p:cNvPr id="14363" name="组合 19"/>
          <p:cNvGrpSpPr/>
          <p:nvPr/>
        </p:nvGrpSpPr>
        <p:grpSpPr>
          <a:xfrm>
            <a:off x="3797300" y="3113088"/>
            <a:ext cx="547688" cy="531812"/>
            <a:chOff x="1152" y="3235"/>
            <a:chExt cx="1583" cy="1533"/>
          </a:xfrm>
        </p:grpSpPr>
        <p:sp>
          <p:nvSpPr>
            <p:cNvPr id="32" name="椭圆 31"/>
            <p:cNvSpPr/>
            <p:nvPr/>
          </p:nvSpPr>
          <p:spPr>
            <a:xfrm>
              <a:off x="1152" y="3235"/>
              <a:ext cx="1583" cy="1533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alpha val="100000"/>
                  </a:schemeClr>
                </a:gs>
              </a:gsLst>
              <a:lin ang="1824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258" y="3308"/>
              <a:ext cx="1358" cy="135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372" y="3423"/>
              <a:ext cx="1133" cy="1130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17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</p:grpSp>
      <p:grpSp>
        <p:nvGrpSpPr>
          <p:cNvPr id="14367" name="组合 19"/>
          <p:cNvGrpSpPr/>
          <p:nvPr/>
        </p:nvGrpSpPr>
        <p:grpSpPr>
          <a:xfrm>
            <a:off x="2747963" y="1611313"/>
            <a:ext cx="547687" cy="531812"/>
            <a:chOff x="1152" y="3235"/>
            <a:chExt cx="1583" cy="1533"/>
          </a:xfrm>
        </p:grpSpPr>
        <p:sp>
          <p:nvSpPr>
            <p:cNvPr id="38" name="椭圆 37"/>
            <p:cNvSpPr/>
            <p:nvPr/>
          </p:nvSpPr>
          <p:spPr>
            <a:xfrm>
              <a:off x="1152" y="3235"/>
              <a:ext cx="1583" cy="1533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alpha val="100000"/>
                  </a:schemeClr>
                </a:gs>
              </a:gsLst>
              <a:lin ang="1824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258" y="3308"/>
              <a:ext cx="1358" cy="135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372" y="3423"/>
              <a:ext cx="1133" cy="1130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17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</p:grpSp>
      <p:sp>
        <p:nvSpPr>
          <p:cNvPr id="14371" name="Freeform 341"/>
          <p:cNvSpPr>
            <a:spLocks noChangeArrowheads="1"/>
          </p:cNvSpPr>
          <p:nvPr/>
        </p:nvSpPr>
        <p:spPr bwMode="auto">
          <a:xfrm>
            <a:off x="3933825" y="3238500"/>
            <a:ext cx="206375" cy="273050"/>
          </a:xfrm>
          <a:custGeom>
            <a:avLst/>
            <a:gdLst>
              <a:gd name="T0" fmla="*/ 83 w 164"/>
              <a:gd name="T1" fmla="*/ 41 h 163"/>
              <a:gd name="T2" fmla="*/ 54 w 164"/>
              <a:gd name="T3" fmla="*/ 121 h 163"/>
              <a:gd name="T4" fmla="*/ 30 w 164"/>
              <a:gd name="T5" fmla="*/ 84 h 163"/>
              <a:gd name="T6" fmla="*/ 14 w 164"/>
              <a:gd name="T7" fmla="*/ 99 h 163"/>
              <a:gd name="T8" fmla="*/ 10 w 164"/>
              <a:gd name="T9" fmla="*/ 103 h 163"/>
              <a:gd name="T10" fmla="*/ 0 w 164"/>
              <a:gd name="T11" fmla="*/ 95 h 163"/>
              <a:gd name="T12" fmla="*/ 32 w 164"/>
              <a:gd name="T13" fmla="*/ 65 h 163"/>
              <a:gd name="T14" fmla="*/ 51 w 164"/>
              <a:gd name="T15" fmla="*/ 94 h 163"/>
              <a:gd name="T16" fmla="*/ 85 w 164"/>
              <a:gd name="T17" fmla="*/ 0 h 163"/>
              <a:gd name="T18" fmla="*/ 116 w 164"/>
              <a:gd name="T19" fmla="*/ 118 h 163"/>
              <a:gd name="T20" fmla="*/ 141 w 164"/>
              <a:gd name="T21" fmla="*/ 37 h 163"/>
              <a:gd name="T22" fmla="*/ 164 w 164"/>
              <a:gd name="T23" fmla="*/ 110 h 163"/>
              <a:gd name="T24" fmla="*/ 152 w 164"/>
              <a:gd name="T25" fmla="*/ 113 h 163"/>
              <a:gd name="T26" fmla="*/ 141 w 164"/>
              <a:gd name="T27" fmla="*/ 78 h 163"/>
              <a:gd name="T28" fmla="*/ 114 w 164"/>
              <a:gd name="T29" fmla="*/ 163 h 163"/>
              <a:gd name="T30" fmla="*/ 83 w 164"/>
              <a:gd name="T31" fmla="*/ 41 h 163"/>
              <a:gd name="T32" fmla="*/ 83 w 164"/>
              <a:gd name="T33" fmla="*/ 4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4" h="163">
                <a:moveTo>
                  <a:pt x="83" y="41"/>
                </a:moveTo>
                <a:lnTo>
                  <a:pt x="54" y="121"/>
                </a:lnTo>
                <a:lnTo>
                  <a:pt x="30" y="84"/>
                </a:lnTo>
                <a:lnTo>
                  <a:pt x="14" y="99"/>
                </a:lnTo>
                <a:lnTo>
                  <a:pt x="10" y="103"/>
                </a:lnTo>
                <a:lnTo>
                  <a:pt x="0" y="95"/>
                </a:lnTo>
                <a:lnTo>
                  <a:pt x="32" y="65"/>
                </a:lnTo>
                <a:lnTo>
                  <a:pt x="51" y="94"/>
                </a:lnTo>
                <a:lnTo>
                  <a:pt x="85" y="0"/>
                </a:lnTo>
                <a:lnTo>
                  <a:pt x="116" y="118"/>
                </a:lnTo>
                <a:lnTo>
                  <a:pt x="141" y="37"/>
                </a:lnTo>
                <a:lnTo>
                  <a:pt x="164" y="110"/>
                </a:lnTo>
                <a:lnTo>
                  <a:pt x="152" y="113"/>
                </a:lnTo>
                <a:lnTo>
                  <a:pt x="141" y="78"/>
                </a:lnTo>
                <a:lnTo>
                  <a:pt x="114" y="163"/>
                </a:lnTo>
                <a:lnTo>
                  <a:pt x="83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2" name="Freeform 70"/>
          <p:cNvSpPr>
            <a:spLocks noChangeArrowheads="1"/>
          </p:cNvSpPr>
          <p:nvPr/>
        </p:nvSpPr>
        <p:spPr bwMode="auto">
          <a:xfrm>
            <a:off x="2881313" y="1751013"/>
            <a:ext cx="261937" cy="261937"/>
          </a:xfrm>
          <a:custGeom>
            <a:avLst/>
            <a:gdLst>
              <a:gd name="T0" fmla="*/ 139 w 208"/>
              <a:gd name="T1" fmla="*/ 208 h 208"/>
              <a:gd name="T2" fmla="*/ 104 w 208"/>
              <a:gd name="T3" fmla="*/ 104 h 208"/>
              <a:gd name="T4" fmla="*/ 0 w 208"/>
              <a:gd name="T5" fmla="*/ 69 h 208"/>
              <a:gd name="T6" fmla="*/ 208 w 208"/>
              <a:gd name="T7" fmla="*/ 0 h 208"/>
              <a:gd name="T8" fmla="*/ 139 w 208"/>
              <a:gd name="T9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208">
                <a:moveTo>
                  <a:pt x="139" y="208"/>
                </a:moveTo>
                <a:lnTo>
                  <a:pt x="104" y="104"/>
                </a:lnTo>
                <a:lnTo>
                  <a:pt x="0" y="69"/>
                </a:lnTo>
                <a:lnTo>
                  <a:pt x="208" y="0"/>
                </a:lnTo>
                <a:lnTo>
                  <a:pt x="139" y="208"/>
                </a:lnTo>
                <a:close/>
              </a:path>
            </a:pathLst>
          </a:custGeom>
          <a:noFill/>
          <a:ln w="30163" cap="rnd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3" name="Freeform 28"/>
          <p:cNvSpPr>
            <a:spLocks noEditPoints="1" noChangeArrowheads="1"/>
          </p:cNvSpPr>
          <p:nvPr/>
        </p:nvSpPr>
        <p:spPr bwMode="auto">
          <a:xfrm>
            <a:off x="1879600" y="3263900"/>
            <a:ext cx="247650" cy="339725"/>
          </a:xfrm>
          <a:custGeom>
            <a:avLst/>
            <a:gdLst>
              <a:gd name="T0" fmla="*/ 90 w 446"/>
              <a:gd name="T1" fmla="*/ 226 h 608"/>
              <a:gd name="T2" fmla="*/ 137 w 446"/>
              <a:gd name="T3" fmla="*/ 337 h 608"/>
              <a:gd name="T4" fmla="*/ 175 w 446"/>
              <a:gd name="T5" fmla="*/ 425 h 608"/>
              <a:gd name="T6" fmla="*/ 261 w 446"/>
              <a:gd name="T7" fmla="*/ 428 h 608"/>
              <a:gd name="T8" fmla="*/ 280 w 446"/>
              <a:gd name="T9" fmla="*/ 393 h 608"/>
              <a:gd name="T10" fmla="*/ 328 w 446"/>
              <a:gd name="T11" fmla="*/ 304 h 608"/>
              <a:gd name="T12" fmla="*/ 223 w 446"/>
              <a:gd name="T13" fmla="*/ 93 h 608"/>
              <a:gd name="T14" fmla="*/ 184 w 446"/>
              <a:gd name="T15" fmla="*/ 456 h 608"/>
              <a:gd name="T16" fmla="*/ 141 w 446"/>
              <a:gd name="T17" fmla="*/ 405 h 608"/>
              <a:gd name="T18" fmla="*/ 94 w 446"/>
              <a:gd name="T19" fmla="*/ 319 h 608"/>
              <a:gd name="T20" fmla="*/ 223 w 446"/>
              <a:gd name="T21" fmla="*/ 65 h 608"/>
              <a:gd name="T22" fmla="*/ 351 w 446"/>
              <a:gd name="T23" fmla="*/ 319 h 608"/>
              <a:gd name="T24" fmla="*/ 305 w 446"/>
              <a:gd name="T25" fmla="*/ 405 h 608"/>
              <a:gd name="T26" fmla="*/ 261 w 446"/>
              <a:gd name="T27" fmla="*/ 456 h 608"/>
              <a:gd name="T28" fmla="*/ 159 w 446"/>
              <a:gd name="T29" fmla="*/ 545 h 608"/>
              <a:gd name="T30" fmla="*/ 267 w 446"/>
              <a:gd name="T31" fmla="*/ 566 h 608"/>
              <a:gd name="T32" fmla="*/ 267 w 446"/>
              <a:gd name="T33" fmla="*/ 524 h 608"/>
              <a:gd name="T34" fmla="*/ 172 w 446"/>
              <a:gd name="T35" fmla="*/ 558 h 608"/>
              <a:gd name="T36" fmla="*/ 276 w 446"/>
              <a:gd name="T37" fmla="*/ 558 h 608"/>
              <a:gd name="T38" fmla="*/ 289 w 446"/>
              <a:gd name="T39" fmla="*/ 545 h 608"/>
              <a:gd name="T40" fmla="*/ 159 w 446"/>
              <a:gd name="T41" fmla="*/ 480 h 608"/>
              <a:gd name="T42" fmla="*/ 289 w 446"/>
              <a:gd name="T43" fmla="*/ 545 h 608"/>
              <a:gd name="T44" fmla="*/ 287 w 446"/>
              <a:gd name="T45" fmla="*/ 254 h 608"/>
              <a:gd name="T46" fmla="*/ 244 w 446"/>
              <a:gd name="T47" fmla="*/ 298 h 608"/>
              <a:gd name="T48" fmla="*/ 202 w 446"/>
              <a:gd name="T49" fmla="*/ 298 h 608"/>
              <a:gd name="T50" fmla="*/ 158 w 446"/>
              <a:gd name="T51" fmla="*/ 254 h 608"/>
              <a:gd name="T52" fmla="*/ 158 w 446"/>
              <a:gd name="T53" fmla="*/ 212 h 608"/>
              <a:gd name="T54" fmla="*/ 202 w 446"/>
              <a:gd name="T55" fmla="*/ 168 h 608"/>
              <a:gd name="T56" fmla="*/ 244 w 446"/>
              <a:gd name="T57" fmla="*/ 168 h 608"/>
              <a:gd name="T58" fmla="*/ 287 w 446"/>
              <a:gd name="T59" fmla="*/ 212 h 608"/>
              <a:gd name="T60" fmla="*/ 428 w 446"/>
              <a:gd name="T61" fmla="*/ 206 h 608"/>
              <a:gd name="T62" fmla="*/ 405 w 446"/>
              <a:gd name="T63" fmla="*/ 226 h 608"/>
              <a:gd name="T64" fmla="*/ 428 w 446"/>
              <a:gd name="T65" fmla="*/ 239 h 608"/>
              <a:gd name="T66" fmla="*/ 428 w 446"/>
              <a:gd name="T67" fmla="*/ 206 h 608"/>
              <a:gd name="T68" fmla="*/ 379 w 446"/>
              <a:gd name="T69" fmla="*/ 90 h 608"/>
              <a:gd name="T70" fmla="*/ 356 w 446"/>
              <a:gd name="T71" fmla="*/ 66 h 608"/>
              <a:gd name="T72" fmla="*/ 362 w 446"/>
              <a:gd name="T73" fmla="*/ 107 h 608"/>
              <a:gd name="T74" fmla="*/ 239 w 446"/>
              <a:gd name="T75" fmla="*/ 44 h 608"/>
              <a:gd name="T76" fmla="*/ 222 w 446"/>
              <a:gd name="T77" fmla="*/ 0 h 608"/>
              <a:gd name="T78" fmla="*/ 206 w 446"/>
              <a:gd name="T79" fmla="*/ 44 h 608"/>
              <a:gd name="T80" fmla="*/ 81 w 446"/>
              <a:gd name="T81" fmla="*/ 109 h 608"/>
              <a:gd name="T82" fmla="*/ 89 w 446"/>
              <a:gd name="T83" fmla="*/ 69 h 608"/>
              <a:gd name="T84" fmla="*/ 65 w 446"/>
              <a:gd name="T85" fmla="*/ 93 h 608"/>
              <a:gd name="T86" fmla="*/ 39 w 446"/>
              <a:gd name="T87" fmla="*/ 226 h 608"/>
              <a:gd name="T88" fmla="*/ 17 w 446"/>
              <a:gd name="T89" fmla="*/ 206 h 608"/>
              <a:gd name="T90" fmla="*/ 17 w 446"/>
              <a:gd name="T91" fmla="*/ 239 h 608"/>
              <a:gd name="T92" fmla="*/ 39 w 446"/>
              <a:gd name="T93" fmla="*/ 22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46" h="608">
                <a:moveTo>
                  <a:pt x="223" y="93"/>
                </a:moveTo>
                <a:cubicBezTo>
                  <a:pt x="149" y="93"/>
                  <a:pt x="90" y="153"/>
                  <a:pt x="90" y="226"/>
                </a:cubicBezTo>
                <a:cubicBezTo>
                  <a:pt x="90" y="261"/>
                  <a:pt x="117" y="303"/>
                  <a:pt x="117" y="304"/>
                </a:cubicBezTo>
                <a:cubicBezTo>
                  <a:pt x="123" y="313"/>
                  <a:pt x="132" y="327"/>
                  <a:pt x="137" y="337"/>
                </a:cubicBezTo>
                <a:lnTo>
                  <a:pt x="165" y="393"/>
                </a:lnTo>
                <a:cubicBezTo>
                  <a:pt x="171" y="403"/>
                  <a:pt x="175" y="417"/>
                  <a:pt x="175" y="425"/>
                </a:cubicBezTo>
                <a:cubicBezTo>
                  <a:pt x="175" y="426"/>
                  <a:pt x="178" y="428"/>
                  <a:pt x="184" y="428"/>
                </a:cubicBezTo>
                <a:lnTo>
                  <a:pt x="261" y="428"/>
                </a:lnTo>
                <a:cubicBezTo>
                  <a:pt x="267" y="428"/>
                  <a:pt x="270" y="426"/>
                  <a:pt x="271" y="425"/>
                </a:cubicBezTo>
                <a:cubicBezTo>
                  <a:pt x="270" y="417"/>
                  <a:pt x="275" y="403"/>
                  <a:pt x="280" y="393"/>
                </a:cubicBezTo>
                <a:lnTo>
                  <a:pt x="309" y="337"/>
                </a:lnTo>
                <a:cubicBezTo>
                  <a:pt x="313" y="327"/>
                  <a:pt x="322" y="312"/>
                  <a:pt x="328" y="304"/>
                </a:cubicBezTo>
                <a:cubicBezTo>
                  <a:pt x="337" y="289"/>
                  <a:pt x="356" y="254"/>
                  <a:pt x="356" y="226"/>
                </a:cubicBezTo>
                <a:cubicBezTo>
                  <a:pt x="356" y="153"/>
                  <a:pt x="296" y="93"/>
                  <a:pt x="223" y="93"/>
                </a:cubicBezTo>
                <a:close/>
                <a:moveTo>
                  <a:pt x="261" y="456"/>
                </a:moveTo>
                <a:lnTo>
                  <a:pt x="184" y="456"/>
                </a:lnTo>
                <a:cubicBezTo>
                  <a:pt x="163" y="456"/>
                  <a:pt x="147" y="442"/>
                  <a:pt x="147" y="425"/>
                </a:cubicBezTo>
                <a:cubicBezTo>
                  <a:pt x="147" y="423"/>
                  <a:pt x="145" y="413"/>
                  <a:pt x="141" y="405"/>
                </a:cubicBezTo>
                <a:lnTo>
                  <a:pt x="112" y="349"/>
                </a:lnTo>
                <a:cubicBezTo>
                  <a:pt x="107" y="341"/>
                  <a:pt x="99" y="327"/>
                  <a:pt x="94" y="319"/>
                </a:cubicBezTo>
                <a:cubicBezTo>
                  <a:pt x="91" y="314"/>
                  <a:pt x="62" y="268"/>
                  <a:pt x="62" y="226"/>
                </a:cubicBezTo>
                <a:cubicBezTo>
                  <a:pt x="62" y="137"/>
                  <a:pt x="134" y="65"/>
                  <a:pt x="223" y="65"/>
                </a:cubicBezTo>
                <a:cubicBezTo>
                  <a:pt x="311" y="65"/>
                  <a:pt x="383" y="137"/>
                  <a:pt x="383" y="226"/>
                </a:cubicBezTo>
                <a:cubicBezTo>
                  <a:pt x="383" y="268"/>
                  <a:pt x="354" y="314"/>
                  <a:pt x="351" y="319"/>
                </a:cubicBezTo>
                <a:cubicBezTo>
                  <a:pt x="346" y="327"/>
                  <a:pt x="338" y="341"/>
                  <a:pt x="333" y="349"/>
                </a:cubicBezTo>
                <a:lnTo>
                  <a:pt x="305" y="405"/>
                </a:lnTo>
                <a:cubicBezTo>
                  <a:pt x="301" y="413"/>
                  <a:pt x="298" y="423"/>
                  <a:pt x="298" y="425"/>
                </a:cubicBezTo>
                <a:cubicBezTo>
                  <a:pt x="298" y="442"/>
                  <a:pt x="282" y="456"/>
                  <a:pt x="261" y="456"/>
                </a:cubicBezTo>
                <a:close/>
                <a:moveTo>
                  <a:pt x="180" y="524"/>
                </a:moveTo>
                <a:cubicBezTo>
                  <a:pt x="169" y="524"/>
                  <a:pt x="159" y="534"/>
                  <a:pt x="159" y="545"/>
                </a:cubicBezTo>
                <a:cubicBezTo>
                  <a:pt x="159" y="556"/>
                  <a:pt x="169" y="566"/>
                  <a:pt x="180" y="566"/>
                </a:cubicBezTo>
                <a:lnTo>
                  <a:pt x="267" y="566"/>
                </a:lnTo>
                <a:cubicBezTo>
                  <a:pt x="279" y="566"/>
                  <a:pt x="289" y="556"/>
                  <a:pt x="289" y="545"/>
                </a:cubicBezTo>
                <a:cubicBezTo>
                  <a:pt x="289" y="534"/>
                  <a:pt x="279" y="524"/>
                  <a:pt x="267" y="524"/>
                </a:cubicBezTo>
                <a:lnTo>
                  <a:pt x="180" y="524"/>
                </a:lnTo>
                <a:close/>
                <a:moveTo>
                  <a:pt x="172" y="558"/>
                </a:moveTo>
                <a:cubicBezTo>
                  <a:pt x="173" y="586"/>
                  <a:pt x="196" y="608"/>
                  <a:pt x="224" y="608"/>
                </a:cubicBezTo>
                <a:cubicBezTo>
                  <a:pt x="252" y="608"/>
                  <a:pt x="275" y="586"/>
                  <a:pt x="276" y="558"/>
                </a:cubicBezTo>
                <a:lnTo>
                  <a:pt x="172" y="558"/>
                </a:lnTo>
                <a:close/>
                <a:moveTo>
                  <a:pt x="289" y="545"/>
                </a:moveTo>
                <a:lnTo>
                  <a:pt x="159" y="545"/>
                </a:lnTo>
                <a:lnTo>
                  <a:pt x="159" y="480"/>
                </a:lnTo>
                <a:lnTo>
                  <a:pt x="289" y="480"/>
                </a:lnTo>
                <a:lnTo>
                  <a:pt x="289" y="545"/>
                </a:lnTo>
                <a:close/>
                <a:moveTo>
                  <a:pt x="309" y="233"/>
                </a:moveTo>
                <a:cubicBezTo>
                  <a:pt x="309" y="245"/>
                  <a:pt x="299" y="254"/>
                  <a:pt x="287" y="254"/>
                </a:cubicBezTo>
                <a:lnTo>
                  <a:pt x="244" y="254"/>
                </a:lnTo>
                <a:lnTo>
                  <a:pt x="244" y="298"/>
                </a:lnTo>
                <a:cubicBezTo>
                  <a:pt x="244" y="309"/>
                  <a:pt x="234" y="319"/>
                  <a:pt x="223" y="319"/>
                </a:cubicBezTo>
                <a:cubicBezTo>
                  <a:pt x="211" y="319"/>
                  <a:pt x="202" y="309"/>
                  <a:pt x="202" y="298"/>
                </a:cubicBezTo>
                <a:lnTo>
                  <a:pt x="202" y="254"/>
                </a:lnTo>
                <a:lnTo>
                  <a:pt x="158" y="254"/>
                </a:lnTo>
                <a:cubicBezTo>
                  <a:pt x="146" y="254"/>
                  <a:pt x="137" y="245"/>
                  <a:pt x="137" y="233"/>
                </a:cubicBezTo>
                <a:cubicBezTo>
                  <a:pt x="137" y="221"/>
                  <a:pt x="146" y="212"/>
                  <a:pt x="158" y="212"/>
                </a:cubicBezTo>
                <a:lnTo>
                  <a:pt x="202" y="212"/>
                </a:lnTo>
                <a:lnTo>
                  <a:pt x="202" y="168"/>
                </a:lnTo>
                <a:cubicBezTo>
                  <a:pt x="202" y="156"/>
                  <a:pt x="211" y="147"/>
                  <a:pt x="223" y="147"/>
                </a:cubicBezTo>
                <a:cubicBezTo>
                  <a:pt x="234" y="147"/>
                  <a:pt x="244" y="156"/>
                  <a:pt x="244" y="168"/>
                </a:cubicBezTo>
                <a:lnTo>
                  <a:pt x="244" y="212"/>
                </a:lnTo>
                <a:lnTo>
                  <a:pt x="287" y="212"/>
                </a:lnTo>
                <a:cubicBezTo>
                  <a:pt x="299" y="212"/>
                  <a:pt x="309" y="221"/>
                  <a:pt x="309" y="233"/>
                </a:cubicBezTo>
                <a:close/>
                <a:moveTo>
                  <a:pt x="428" y="206"/>
                </a:moveTo>
                <a:lnTo>
                  <a:pt x="404" y="206"/>
                </a:lnTo>
                <a:cubicBezTo>
                  <a:pt x="405" y="212"/>
                  <a:pt x="405" y="219"/>
                  <a:pt x="405" y="226"/>
                </a:cubicBezTo>
                <a:cubicBezTo>
                  <a:pt x="405" y="230"/>
                  <a:pt x="405" y="235"/>
                  <a:pt x="405" y="239"/>
                </a:cubicBezTo>
                <a:lnTo>
                  <a:pt x="428" y="239"/>
                </a:lnTo>
                <a:cubicBezTo>
                  <a:pt x="438" y="239"/>
                  <a:pt x="446" y="232"/>
                  <a:pt x="446" y="222"/>
                </a:cubicBezTo>
                <a:cubicBezTo>
                  <a:pt x="446" y="213"/>
                  <a:pt x="438" y="206"/>
                  <a:pt x="428" y="206"/>
                </a:cubicBezTo>
                <a:close/>
                <a:moveTo>
                  <a:pt x="362" y="107"/>
                </a:moveTo>
                <a:lnTo>
                  <a:pt x="379" y="90"/>
                </a:lnTo>
                <a:cubicBezTo>
                  <a:pt x="386" y="83"/>
                  <a:pt x="386" y="72"/>
                  <a:pt x="380" y="66"/>
                </a:cubicBezTo>
                <a:cubicBezTo>
                  <a:pt x="373" y="59"/>
                  <a:pt x="362" y="60"/>
                  <a:pt x="356" y="66"/>
                </a:cubicBezTo>
                <a:lnTo>
                  <a:pt x="338" y="84"/>
                </a:lnTo>
                <a:cubicBezTo>
                  <a:pt x="347" y="91"/>
                  <a:pt x="355" y="99"/>
                  <a:pt x="362" y="107"/>
                </a:cubicBezTo>
                <a:close/>
                <a:moveTo>
                  <a:pt x="222" y="43"/>
                </a:moveTo>
                <a:cubicBezTo>
                  <a:pt x="228" y="43"/>
                  <a:pt x="233" y="43"/>
                  <a:pt x="239" y="44"/>
                </a:cubicBezTo>
                <a:lnTo>
                  <a:pt x="239" y="18"/>
                </a:lnTo>
                <a:cubicBezTo>
                  <a:pt x="239" y="8"/>
                  <a:pt x="231" y="0"/>
                  <a:pt x="222" y="0"/>
                </a:cubicBezTo>
                <a:cubicBezTo>
                  <a:pt x="213" y="0"/>
                  <a:pt x="206" y="8"/>
                  <a:pt x="206" y="18"/>
                </a:cubicBezTo>
                <a:lnTo>
                  <a:pt x="206" y="44"/>
                </a:lnTo>
                <a:cubicBezTo>
                  <a:pt x="211" y="43"/>
                  <a:pt x="217" y="43"/>
                  <a:pt x="222" y="43"/>
                </a:cubicBezTo>
                <a:close/>
                <a:moveTo>
                  <a:pt x="81" y="109"/>
                </a:moveTo>
                <a:cubicBezTo>
                  <a:pt x="89" y="101"/>
                  <a:pt x="96" y="93"/>
                  <a:pt x="105" y="86"/>
                </a:cubicBezTo>
                <a:lnTo>
                  <a:pt x="89" y="69"/>
                </a:lnTo>
                <a:cubicBezTo>
                  <a:pt x="82" y="63"/>
                  <a:pt x="71" y="62"/>
                  <a:pt x="65" y="69"/>
                </a:cubicBezTo>
                <a:cubicBezTo>
                  <a:pt x="58" y="75"/>
                  <a:pt x="58" y="86"/>
                  <a:pt x="65" y="93"/>
                </a:cubicBezTo>
                <a:lnTo>
                  <a:pt x="81" y="109"/>
                </a:lnTo>
                <a:close/>
                <a:moveTo>
                  <a:pt x="39" y="226"/>
                </a:moveTo>
                <a:cubicBezTo>
                  <a:pt x="39" y="219"/>
                  <a:pt x="40" y="212"/>
                  <a:pt x="41" y="206"/>
                </a:cubicBezTo>
                <a:lnTo>
                  <a:pt x="17" y="206"/>
                </a:lnTo>
                <a:cubicBezTo>
                  <a:pt x="7" y="206"/>
                  <a:pt x="0" y="213"/>
                  <a:pt x="0" y="222"/>
                </a:cubicBezTo>
                <a:cubicBezTo>
                  <a:pt x="0" y="232"/>
                  <a:pt x="7" y="239"/>
                  <a:pt x="17" y="239"/>
                </a:cubicBezTo>
                <a:lnTo>
                  <a:pt x="40" y="239"/>
                </a:lnTo>
                <a:cubicBezTo>
                  <a:pt x="40" y="235"/>
                  <a:pt x="39" y="230"/>
                  <a:pt x="39" y="2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74" name="组合 19"/>
          <p:cNvGrpSpPr/>
          <p:nvPr/>
        </p:nvGrpSpPr>
        <p:grpSpPr>
          <a:xfrm>
            <a:off x="4857750" y="1619250"/>
            <a:ext cx="541338" cy="523875"/>
            <a:chOff x="1152" y="3235"/>
            <a:chExt cx="1583" cy="1533"/>
          </a:xfrm>
        </p:grpSpPr>
        <p:sp>
          <p:nvSpPr>
            <p:cNvPr id="49" name="椭圆 48"/>
            <p:cNvSpPr/>
            <p:nvPr/>
          </p:nvSpPr>
          <p:spPr>
            <a:xfrm>
              <a:off x="1152" y="3235"/>
              <a:ext cx="1583" cy="1533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alpha val="100000"/>
                  </a:schemeClr>
                </a:gs>
              </a:gsLst>
              <a:lin ang="1824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259" y="3309"/>
              <a:ext cx="1360" cy="135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1370" y="3421"/>
              <a:ext cx="1133" cy="1133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17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</p:grpSp>
      <p:sp>
        <p:nvSpPr>
          <p:cNvPr id="14378" name="Freeform 98"/>
          <p:cNvSpPr>
            <a:spLocks noEditPoints="1" noChangeArrowheads="1"/>
          </p:cNvSpPr>
          <p:nvPr/>
        </p:nvSpPr>
        <p:spPr bwMode="auto">
          <a:xfrm>
            <a:off x="5006975" y="1747838"/>
            <a:ext cx="234950" cy="215900"/>
          </a:xfrm>
          <a:custGeom>
            <a:avLst/>
            <a:gdLst>
              <a:gd name="T0" fmla="*/ 0 w 86"/>
              <a:gd name="T1" fmla="*/ 17 h 74"/>
              <a:gd name="T2" fmla="*/ 22 w 86"/>
              <a:gd name="T3" fmla="*/ 17 h 74"/>
              <a:gd name="T4" fmla="*/ 22 w 86"/>
              <a:gd name="T5" fmla="*/ 12 h 74"/>
              <a:gd name="T6" fmla="*/ 26 w 86"/>
              <a:gd name="T7" fmla="*/ 4 h 74"/>
              <a:gd name="T8" fmla="*/ 26 w 86"/>
              <a:gd name="T9" fmla="*/ 4 h 74"/>
              <a:gd name="T10" fmla="*/ 26 w 86"/>
              <a:gd name="T11" fmla="*/ 4 h 74"/>
              <a:gd name="T12" fmla="*/ 34 w 86"/>
              <a:gd name="T13" fmla="*/ 0 h 74"/>
              <a:gd name="T14" fmla="*/ 52 w 86"/>
              <a:gd name="T15" fmla="*/ 0 h 74"/>
              <a:gd name="T16" fmla="*/ 60 w 86"/>
              <a:gd name="T17" fmla="*/ 4 h 74"/>
              <a:gd name="T18" fmla="*/ 64 w 86"/>
              <a:gd name="T19" fmla="*/ 12 h 74"/>
              <a:gd name="T20" fmla="*/ 64 w 86"/>
              <a:gd name="T21" fmla="*/ 17 h 74"/>
              <a:gd name="T22" fmla="*/ 86 w 86"/>
              <a:gd name="T23" fmla="*/ 17 h 74"/>
              <a:gd name="T24" fmla="*/ 86 w 86"/>
              <a:gd name="T25" fmla="*/ 74 h 74"/>
              <a:gd name="T26" fmla="*/ 0 w 86"/>
              <a:gd name="T27" fmla="*/ 74 h 74"/>
              <a:gd name="T28" fmla="*/ 0 w 86"/>
              <a:gd name="T29" fmla="*/ 17 h 74"/>
              <a:gd name="T30" fmla="*/ 15 w 86"/>
              <a:gd name="T31" fmla="*/ 31 h 74"/>
              <a:gd name="T32" fmla="*/ 15 w 86"/>
              <a:gd name="T33" fmla="*/ 34 h 74"/>
              <a:gd name="T34" fmla="*/ 71 w 86"/>
              <a:gd name="T35" fmla="*/ 34 h 74"/>
              <a:gd name="T36" fmla="*/ 71 w 86"/>
              <a:gd name="T37" fmla="*/ 31 h 74"/>
              <a:gd name="T38" fmla="*/ 15 w 86"/>
              <a:gd name="T39" fmla="*/ 31 h 74"/>
              <a:gd name="T40" fmla="*/ 15 w 86"/>
              <a:gd name="T41" fmla="*/ 57 h 74"/>
              <a:gd name="T42" fmla="*/ 15 w 86"/>
              <a:gd name="T43" fmla="*/ 61 h 74"/>
              <a:gd name="T44" fmla="*/ 71 w 86"/>
              <a:gd name="T45" fmla="*/ 61 h 74"/>
              <a:gd name="T46" fmla="*/ 71 w 86"/>
              <a:gd name="T47" fmla="*/ 57 h 74"/>
              <a:gd name="T48" fmla="*/ 15 w 86"/>
              <a:gd name="T49" fmla="*/ 57 h 74"/>
              <a:gd name="T50" fmla="*/ 15 w 86"/>
              <a:gd name="T51" fmla="*/ 43 h 74"/>
              <a:gd name="T52" fmla="*/ 15 w 86"/>
              <a:gd name="T53" fmla="*/ 47 h 74"/>
              <a:gd name="T54" fmla="*/ 71 w 86"/>
              <a:gd name="T55" fmla="*/ 47 h 74"/>
              <a:gd name="T56" fmla="*/ 71 w 86"/>
              <a:gd name="T57" fmla="*/ 43 h 74"/>
              <a:gd name="T58" fmla="*/ 15 w 86"/>
              <a:gd name="T59" fmla="*/ 43 h 74"/>
              <a:gd name="T60" fmla="*/ 30 w 86"/>
              <a:gd name="T61" fmla="*/ 17 h 74"/>
              <a:gd name="T62" fmla="*/ 56 w 86"/>
              <a:gd name="T63" fmla="*/ 17 h 74"/>
              <a:gd name="T64" fmla="*/ 56 w 86"/>
              <a:gd name="T65" fmla="*/ 12 h 74"/>
              <a:gd name="T66" fmla="*/ 55 w 86"/>
              <a:gd name="T67" fmla="*/ 9 h 74"/>
              <a:gd name="T68" fmla="*/ 52 w 86"/>
              <a:gd name="T69" fmla="*/ 7 h 74"/>
              <a:gd name="T70" fmla="*/ 34 w 86"/>
              <a:gd name="T71" fmla="*/ 7 h 74"/>
              <a:gd name="T72" fmla="*/ 31 w 86"/>
              <a:gd name="T73" fmla="*/ 9 h 74"/>
              <a:gd name="T74" fmla="*/ 31 w 86"/>
              <a:gd name="T75" fmla="*/ 9 h 74"/>
              <a:gd name="T76" fmla="*/ 30 w 86"/>
              <a:gd name="T77" fmla="*/ 12 h 74"/>
              <a:gd name="T78" fmla="*/ 30 w 86"/>
              <a:gd name="T79" fmla="*/ 17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6" h="74">
                <a:moveTo>
                  <a:pt x="0" y="17"/>
                </a:moveTo>
                <a:cubicBezTo>
                  <a:pt x="22" y="17"/>
                  <a:pt x="22" y="17"/>
                  <a:pt x="22" y="17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9"/>
                  <a:pt x="24" y="6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8" y="1"/>
                  <a:pt x="31" y="0"/>
                  <a:pt x="3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5" y="0"/>
                  <a:pt x="58" y="1"/>
                  <a:pt x="60" y="4"/>
                </a:cubicBezTo>
                <a:cubicBezTo>
                  <a:pt x="62" y="6"/>
                  <a:pt x="64" y="9"/>
                  <a:pt x="64" y="12"/>
                </a:cubicBezTo>
                <a:cubicBezTo>
                  <a:pt x="64" y="17"/>
                  <a:pt x="64" y="17"/>
                  <a:pt x="64" y="17"/>
                </a:cubicBezTo>
                <a:cubicBezTo>
                  <a:pt x="86" y="17"/>
                  <a:pt x="86" y="17"/>
                  <a:pt x="86" y="17"/>
                </a:cubicBezTo>
                <a:cubicBezTo>
                  <a:pt x="86" y="74"/>
                  <a:pt x="86" y="74"/>
                  <a:pt x="86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17"/>
                  <a:pt x="0" y="17"/>
                  <a:pt x="0" y="17"/>
                </a:cubicBezTo>
                <a:close/>
                <a:moveTo>
                  <a:pt x="15" y="31"/>
                </a:moveTo>
                <a:cubicBezTo>
                  <a:pt x="15" y="34"/>
                  <a:pt x="15" y="34"/>
                  <a:pt x="15" y="3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1"/>
                  <a:pt x="71" y="31"/>
                  <a:pt x="71" y="31"/>
                </a:cubicBezTo>
                <a:cubicBezTo>
                  <a:pt x="15" y="31"/>
                  <a:pt x="15" y="31"/>
                  <a:pt x="15" y="31"/>
                </a:cubicBezTo>
                <a:close/>
                <a:moveTo>
                  <a:pt x="15" y="57"/>
                </a:moveTo>
                <a:cubicBezTo>
                  <a:pt x="15" y="61"/>
                  <a:pt x="15" y="61"/>
                  <a:pt x="15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57"/>
                  <a:pt x="71" y="57"/>
                  <a:pt x="71" y="57"/>
                </a:cubicBezTo>
                <a:cubicBezTo>
                  <a:pt x="15" y="57"/>
                  <a:pt x="15" y="57"/>
                  <a:pt x="15" y="57"/>
                </a:cubicBezTo>
                <a:close/>
                <a:moveTo>
                  <a:pt x="15" y="43"/>
                </a:moveTo>
                <a:cubicBezTo>
                  <a:pt x="15" y="47"/>
                  <a:pt x="15" y="47"/>
                  <a:pt x="15" y="47"/>
                </a:cubicBezTo>
                <a:cubicBezTo>
                  <a:pt x="71" y="47"/>
                  <a:pt x="71" y="47"/>
                  <a:pt x="71" y="47"/>
                </a:cubicBezTo>
                <a:cubicBezTo>
                  <a:pt x="71" y="43"/>
                  <a:pt x="71" y="43"/>
                  <a:pt x="71" y="43"/>
                </a:cubicBezTo>
                <a:cubicBezTo>
                  <a:pt x="15" y="43"/>
                  <a:pt x="15" y="43"/>
                  <a:pt x="15" y="43"/>
                </a:cubicBezTo>
                <a:close/>
                <a:moveTo>
                  <a:pt x="30" y="17"/>
                </a:moveTo>
                <a:cubicBezTo>
                  <a:pt x="56" y="17"/>
                  <a:pt x="56" y="17"/>
                  <a:pt x="56" y="17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11"/>
                  <a:pt x="56" y="9"/>
                  <a:pt x="55" y="9"/>
                </a:cubicBezTo>
                <a:cubicBezTo>
                  <a:pt x="54" y="8"/>
                  <a:pt x="53" y="7"/>
                  <a:pt x="52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7"/>
                  <a:pt x="32" y="8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0" y="9"/>
                  <a:pt x="30" y="11"/>
                  <a:pt x="30" y="12"/>
                </a:cubicBezTo>
                <a:lnTo>
                  <a:pt x="30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12"/>
          <p:cNvSpPr txBox="1"/>
          <p:nvPr/>
        </p:nvSpPr>
        <p:spPr>
          <a:xfrm>
            <a:off x="642938" y="104775"/>
            <a:ext cx="1509712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zh-CN" altLang="en-US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研究内容</a:t>
            </a:r>
            <a:endParaRPr lang="en-US" altLang="zh-CN" sz="1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charset="-122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1765300" y="152400"/>
            <a:ext cx="2163763" cy="2873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sz="1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/>
                <a:cs typeface="+mn-ea"/>
                <a:sym typeface="+mn-ea"/>
              </a:rPr>
              <a:t>Research </a:t>
            </a:r>
            <a:r>
              <a:rPr lang="en-US" altLang="zh-CN" sz="1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/>
                <a:cs typeface="+mn-ea"/>
                <a:sym typeface="+mn-ea"/>
              </a:rPr>
              <a:t>content</a:t>
            </a:r>
            <a:endParaRPr sz="1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/>
              <a:cs typeface="+mn-ea"/>
              <a:sym typeface="+mn-ea"/>
            </a:endParaRPr>
          </a:p>
        </p:txBody>
      </p:sp>
      <p:sp>
        <p:nvSpPr>
          <p:cNvPr id="4" name="圆角矩形 20"/>
          <p:cNvSpPr/>
          <p:nvPr/>
        </p:nvSpPr>
        <p:spPr>
          <a:xfrm>
            <a:off x="155575" y="13176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5" name="TextBox 25"/>
          <p:cNvSpPr txBox="1"/>
          <p:nvPr/>
        </p:nvSpPr>
        <p:spPr>
          <a:xfrm>
            <a:off x="120650" y="-115571"/>
            <a:ext cx="647700" cy="62992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/>
                <a:sym typeface="Microsoft YaHei" charset="0"/>
              </a:rPr>
              <a:t>4</a:t>
            </a:r>
          </a:p>
        </p:txBody>
      </p:sp>
      <p:grpSp>
        <p:nvGrpSpPr>
          <p:cNvPr id="48" name="组合 19"/>
          <p:cNvGrpSpPr/>
          <p:nvPr/>
        </p:nvGrpSpPr>
        <p:grpSpPr>
          <a:xfrm>
            <a:off x="6948487" y="1679101"/>
            <a:ext cx="549275" cy="531813"/>
            <a:chOff x="1152" y="3235"/>
            <a:chExt cx="1583" cy="1533"/>
          </a:xfrm>
        </p:grpSpPr>
        <p:sp>
          <p:nvSpPr>
            <p:cNvPr id="52" name="椭圆 51"/>
            <p:cNvSpPr/>
            <p:nvPr/>
          </p:nvSpPr>
          <p:spPr>
            <a:xfrm>
              <a:off x="1152" y="3235"/>
              <a:ext cx="1583" cy="1533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alpha val="100000"/>
                  </a:schemeClr>
                </a:gs>
              </a:gsLst>
              <a:lin ang="1824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1257" y="3308"/>
              <a:ext cx="1359" cy="135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372" y="3423"/>
              <a:ext cx="1135" cy="1130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17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ym typeface="+mn-ea"/>
              </a:endParaRPr>
            </a:p>
          </p:txBody>
        </p:sp>
      </p:grpSp>
      <p:sp>
        <p:nvSpPr>
          <p:cNvPr id="55" name="Freeform 41"/>
          <p:cNvSpPr>
            <a:spLocks noEditPoints="1" noChangeArrowheads="1"/>
          </p:cNvSpPr>
          <p:nvPr/>
        </p:nvSpPr>
        <p:spPr bwMode="auto">
          <a:xfrm>
            <a:off x="7045325" y="1780088"/>
            <a:ext cx="333118" cy="289543"/>
          </a:xfrm>
          <a:custGeom>
            <a:avLst/>
            <a:gdLst>
              <a:gd name="T0" fmla="*/ 52 w 105"/>
              <a:gd name="T1" fmla="*/ 14 h 78"/>
              <a:gd name="T2" fmla="*/ 84 w 105"/>
              <a:gd name="T3" fmla="*/ 46 h 78"/>
              <a:gd name="T4" fmla="*/ 84 w 105"/>
              <a:gd name="T5" fmla="*/ 50 h 78"/>
              <a:gd name="T6" fmla="*/ 72 w 105"/>
              <a:gd name="T7" fmla="*/ 54 h 78"/>
              <a:gd name="T8" fmla="*/ 61 w 105"/>
              <a:gd name="T9" fmla="*/ 55 h 78"/>
              <a:gd name="T10" fmla="*/ 56 w 105"/>
              <a:gd name="T11" fmla="*/ 52 h 78"/>
              <a:gd name="T12" fmla="*/ 49 w 105"/>
              <a:gd name="T13" fmla="*/ 52 h 78"/>
              <a:gd name="T14" fmla="*/ 43 w 105"/>
              <a:gd name="T15" fmla="*/ 58 h 78"/>
              <a:gd name="T16" fmla="*/ 43 w 105"/>
              <a:gd name="T17" fmla="*/ 58 h 78"/>
              <a:gd name="T18" fmla="*/ 49 w 105"/>
              <a:gd name="T19" fmla="*/ 64 h 78"/>
              <a:gd name="T20" fmla="*/ 56 w 105"/>
              <a:gd name="T21" fmla="*/ 64 h 78"/>
              <a:gd name="T22" fmla="*/ 61 w 105"/>
              <a:gd name="T23" fmla="*/ 60 h 78"/>
              <a:gd name="T24" fmla="*/ 73 w 105"/>
              <a:gd name="T25" fmla="*/ 59 h 78"/>
              <a:gd name="T26" fmla="*/ 82 w 105"/>
              <a:gd name="T27" fmla="*/ 56 h 78"/>
              <a:gd name="T28" fmla="*/ 52 w 105"/>
              <a:gd name="T29" fmla="*/ 78 h 78"/>
              <a:gd name="T30" fmla="*/ 20 w 105"/>
              <a:gd name="T31" fmla="*/ 46 h 78"/>
              <a:gd name="T32" fmla="*/ 52 w 105"/>
              <a:gd name="T33" fmla="*/ 14 h 78"/>
              <a:gd name="T34" fmla="*/ 52 w 105"/>
              <a:gd name="T35" fmla="*/ 0 h 78"/>
              <a:gd name="T36" fmla="*/ 20 w 105"/>
              <a:gd name="T37" fmla="*/ 14 h 78"/>
              <a:gd name="T38" fmla="*/ 8 w 105"/>
              <a:gd name="T39" fmla="*/ 33 h 78"/>
              <a:gd name="T40" fmla="*/ 6 w 105"/>
              <a:gd name="T41" fmla="*/ 33 h 78"/>
              <a:gd name="T42" fmla="*/ 0 w 105"/>
              <a:gd name="T43" fmla="*/ 40 h 78"/>
              <a:gd name="T44" fmla="*/ 0 w 105"/>
              <a:gd name="T45" fmla="*/ 51 h 78"/>
              <a:gd name="T46" fmla="*/ 6 w 105"/>
              <a:gd name="T47" fmla="*/ 57 h 78"/>
              <a:gd name="T48" fmla="*/ 15 w 105"/>
              <a:gd name="T49" fmla="*/ 57 h 78"/>
              <a:gd name="T50" fmla="*/ 15 w 105"/>
              <a:gd name="T51" fmla="*/ 34 h 78"/>
              <a:gd name="T52" fmla="*/ 25 w 105"/>
              <a:gd name="T53" fmla="*/ 19 h 78"/>
              <a:gd name="T54" fmla="*/ 52 w 105"/>
              <a:gd name="T55" fmla="*/ 7 h 78"/>
              <a:gd name="T56" fmla="*/ 80 w 105"/>
              <a:gd name="T57" fmla="*/ 19 h 78"/>
              <a:gd name="T58" fmla="*/ 89 w 105"/>
              <a:gd name="T59" fmla="*/ 33 h 78"/>
              <a:gd name="T60" fmla="*/ 89 w 105"/>
              <a:gd name="T61" fmla="*/ 57 h 78"/>
              <a:gd name="T62" fmla="*/ 98 w 105"/>
              <a:gd name="T63" fmla="*/ 57 h 78"/>
              <a:gd name="T64" fmla="*/ 105 w 105"/>
              <a:gd name="T65" fmla="*/ 51 h 78"/>
              <a:gd name="T66" fmla="*/ 105 w 105"/>
              <a:gd name="T67" fmla="*/ 40 h 78"/>
              <a:gd name="T68" fmla="*/ 98 w 105"/>
              <a:gd name="T69" fmla="*/ 33 h 78"/>
              <a:gd name="T70" fmla="*/ 96 w 105"/>
              <a:gd name="T71" fmla="*/ 33 h 78"/>
              <a:gd name="T72" fmla="*/ 85 w 105"/>
              <a:gd name="T73" fmla="*/ 14 h 78"/>
              <a:gd name="T74" fmla="*/ 52 w 105"/>
              <a:gd name="T7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" h="78">
                <a:moveTo>
                  <a:pt x="52" y="14"/>
                </a:moveTo>
                <a:cubicBezTo>
                  <a:pt x="70" y="14"/>
                  <a:pt x="84" y="29"/>
                  <a:pt x="84" y="46"/>
                </a:cubicBezTo>
                <a:cubicBezTo>
                  <a:pt x="84" y="47"/>
                  <a:pt x="84" y="49"/>
                  <a:pt x="84" y="50"/>
                </a:cubicBezTo>
                <a:cubicBezTo>
                  <a:pt x="80" y="51"/>
                  <a:pt x="76" y="53"/>
                  <a:pt x="72" y="54"/>
                </a:cubicBezTo>
                <a:cubicBezTo>
                  <a:pt x="68" y="55"/>
                  <a:pt x="65" y="55"/>
                  <a:pt x="61" y="55"/>
                </a:cubicBezTo>
                <a:cubicBezTo>
                  <a:pt x="60" y="54"/>
                  <a:pt x="58" y="52"/>
                  <a:pt x="56" y="52"/>
                </a:cubicBezTo>
                <a:cubicBezTo>
                  <a:pt x="49" y="52"/>
                  <a:pt x="49" y="52"/>
                  <a:pt x="49" y="52"/>
                </a:cubicBezTo>
                <a:cubicBezTo>
                  <a:pt x="46" y="52"/>
                  <a:pt x="43" y="55"/>
                  <a:pt x="43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61"/>
                  <a:pt x="46" y="64"/>
                  <a:pt x="49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8" y="64"/>
                  <a:pt x="60" y="62"/>
                  <a:pt x="61" y="60"/>
                </a:cubicBezTo>
                <a:cubicBezTo>
                  <a:pt x="65" y="60"/>
                  <a:pt x="69" y="59"/>
                  <a:pt x="73" y="59"/>
                </a:cubicBezTo>
                <a:cubicBezTo>
                  <a:pt x="76" y="58"/>
                  <a:pt x="79" y="57"/>
                  <a:pt x="82" y="56"/>
                </a:cubicBezTo>
                <a:cubicBezTo>
                  <a:pt x="78" y="69"/>
                  <a:pt x="66" y="78"/>
                  <a:pt x="52" y="78"/>
                </a:cubicBezTo>
                <a:cubicBezTo>
                  <a:pt x="34" y="78"/>
                  <a:pt x="20" y="64"/>
                  <a:pt x="20" y="46"/>
                </a:cubicBezTo>
                <a:cubicBezTo>
                  <a:pt x="20" y="29"/>
                  <a:pt x="34" y="14"/>
                  <a:pt x="52" y="14"/>
                </a:cubicBezTo>
                <a:close/>
                <a:moveTo>
                  <a:pt x="52" y="0"/>
                </a:moveTo>
                <a:cubicBezTo>
                  <a:pt x="39" y="0"/>
                  <a:pt x="28" y="5"/>
                  <a:pt x="20" y="14"/>
                </a:cubicBezTo>
                <a:cubicBezTo>
                  <a:pt x="14" y="19"/>
                  <a:pt x="10" y="26"/>
                  <a:pt x="8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3" y="33"/>
                  <a:pt x="0" y="36"/>
                  <a:pt x="0" y="40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4"/>
                  <a:pt x="3" y="57"/>
                  <a:pt x="6" y="57"/>
                </a:cubicBezTo>
                <a:cubicBezTo>
                  <a:pt x="15" y="57"/>
                  <a:pt x="15" y="57"/>
                  <a:pt x="15" y="57"/>
                </a:cubicBezTo>
                <a:cubicBezTo>
                  <a:pt x="15" y="34"/>
                  <a:pt x="15" y="34"/>
                  <a:pt x="15" y="34"/>
                </a:cubicBezTo>
                <a:cubicBezTo>
                  <a:pt x="17" y="28"/>
                  <a:pt x="20" y="23"/>
                  <a:pt x="25" y="19"/>
                </a:cubicBezTo>
                <a:cubicBezTo>
                  <a:pt x="32" y="12"/>
                  <a:pt x="41" y="7"/>
                  <a:pt x="52" y="7"/>
                </a:cubicBezTo>
                <a:cubicBezTo>
                  <a:pt x="63" y="7"/>
                  <a:pt x="73" y="12"/>
                  <a:pt x="80" y="19"/>
                </a:cubicBezTo>
                <a:cubicBezTo>
                  <a:pt x="84" y="23"/>
                  <a:pt x="87" y="28"/>
                  <a:pt x="89" y="33"/>
                </a:cubicBezTo>
                <a:cubicBezTo>
                  <a:pt x="89" y="57"/>
                  <a:pt x="89" y="57"/>
                  <a:pt x="89" y="57"/>
                </a:cubicBezTo>
                <a:cubicBezTo>
                  <a:pt x="98" y="57"/>
                  <a:pt x="98" y="57"/>
                  <a:pt x="98" y="57"/>
                </a:cubicBezTo>
                <a:cubicBezTo>
                  <a:pt x="102" y="57"/>
                  <a:pt x="105" y="54"/>
                  <a:pt x="105" y="51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105" y="36"/>
                  <a:pt x="102" y="33"/>
                  <a:pt x="98" y="33"/>
                </a:cubicBezTo>
                <a:cubicBezTo>
                  <a:pt x="96" y="33"/>
                  <a:pt x="96" y="33"/>
                  <a:pt x="96" y="33"/>
                </a:cubicBezTo>
                <a:cubicBezTo>
                  <a:pt x="94" y="26"/>
                  <a:pt x="90" y="19"/>
                  <a:pt x="85" y="14"/>
                </a:cubicBezTo>
                <a:cubicBezTo>
                  <a:pt x="76" y="5"/>
                  <a:pt x="65" y="0"/>
                  <a:pt x="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文本框 22"/>
          <p:cNvSpPr txBox="1">
            <a:spLocks noChangeArrowheads="1"/>
          </p:cNvSpPr>
          <p:nvPr/>
        </p:nvSpPr>
        <p:spPr bwMode="auto">
          <a:xfrm>
            <a:off x="835025" y="1781692"/>
            <a:ext cx="1151731" cy="461665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兼职信息发布与查看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8" name="文本框 22"/>
          <p:cNvSpPr txBox="1">
            <a:spLocks noChangeArrowheads="1"/>
          </p:cNvSpPr>
          <p:nvPr/>
        </p:nvSpPr>
        <p:spPr bwMode="auto">
          <a:xfrm>
            <a:off x="7378443" y="3221938"/>
            <a:ext cx="1725613" cy="276999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网站建议</a:t>
            </a:r>
          </a:p>
        </p:txBody>
      </p:sp>
      <p:sp>
        <p:nvSpPr>
          <p:cNvPr id="59" name="文本框 22"/>
          <p:cNvSpPr txBox="1">
            <a:spLocks noChangeArrowheads="1"/>
          </p:cNvSpPr>
          <p:nvPr/>
        </p:nvSpPr>
        <p:spPr bwMode="auto">
          <a:xfrm>
            <a:off x="4559300" y="1171874"/>
            <a:ext cx="1322388" cy="461665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预约服务的申请与处理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2.0"/>
  <p:tag name="AS_VERSION" val="16.9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691</Words>
  <Application>Microsoft Office PowerPoint</Application>
  <PresentationFormat>全屏显示(16:9)</PresentationFormat>
  <Paragraphs>163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Microsoft YaHei</vt:lpstr>
      <vt:lpstr>Microsoft YaHei</vt:lpstr>
      <vt:lpstr>Arial</vt:lpstr>
      <vt:lpstr>Calibri</vt:lpstr>
      <vt:lpstr>Calibri Light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www.515ppt.com</Manager>
  <Company>苏州珀菲科特网络科技有限公司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www.515ppt.com</dc:title>
  <dc:subject>www.515ppt.com</dc:subject>
  <dc:creator>www.515ppt.com</dc:creator>
  <cp:keywords>更多精品文档，请访问www.515ppt.com</cp:keywords>
  <dc:description>更多精品文档，请访问www.515ppt.com</dc:description>
  <cp:lastModifiedBy>鱼酥不是叔</cp:lastModifiedBy>
  <cp:revision>79</cp:revision>
  <dcterms:created xsi:type="dcterms:W3CDTF">2016-01-10T00:31:09Z</dcterms:created>
  <dcterms:modified xsi:type="dcterms:W3CDTF">2022-05-15T07:11:16Z</dcterms:modified>
  <cp:category>www.515ppt.com</cp:category>
</cp:coreProperties>
</file>