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notesMasterIdLst>
    <p:notesMasterId r:id="rId14"/>
  </p:notesMasterIdLst>
  <p:sldIdLst>
    <p:sldId id="271" r:id="rId2"/>
    <p:sldId id="270" r:id="rId3"/>
    <p:sldId id="260" r:id="rId4"/>
    <p:sldId id="258" r:id="rId5"/>
    <p:sldId id="264" r:id="rId6"/>
    <p:sldId id="263" r:id="rId7"/>
    <p:sldId id="266" r:id="rId8"/>
    <p:sldId id="268" r:id="rId9"/>
    <p:sldId id="257" r:id="rId10"/>
    <p:sldId id="259" r:id="rId11"/>
    <p:sldId id="26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9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93831-0524-48AF-AF9B-5E940443D076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6A645-7003-4BD1-A584-86606C7075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9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2E67-1C82-4950-B72A-0EE220AAFF1D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5DCC-1CC0-4EDF-8D7E-1731C9BFD3C2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9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1C69-A5AA-4036-98BB-7A8DF40362BC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177E-D436-4331-8BD2-846B99EBF23C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7045" y="6354422"/>
            <a:ext cx="964955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7A4-FD9C-4341-826C-F9722154E7AC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0481" y="6354422"/>
            <a:ext cx="9715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8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AAB2-C2F2-4A01-8E35-064F889621DC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04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4D22-6BC8-4D75-9D44-5E9766B940C4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2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8B87-3B4D-4816-838B-7C8C1D2026BC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15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181C-54D4-41C9-B3FA-0AD324E17C01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0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FA281-5BEB-48CD-B854-4B37FAAB6BF8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5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F24F85C-2425-4684-A5AF-B2192D97D451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2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CEE9-70B1-46C6-94BF-57B8B3907E1D}" type="datetime1">
              <a:rPr lang="en-US" smtClean="0"/>
              <a:t>7/18/2021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0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DBE84-811B-47B4-970D-BE4B5148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486" y="2375050"/>
            <a:ext cx="5381027" cy="798136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Text: Schriftart Arial, Größe 28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7D29FA3-DFFE-4E80-8213-565E511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18" y="759758"/>
            <a:ext cx="9314156" cy="1049235"/>
          </a:xfrm>
        </p:spPr>
        <p:txBody>
          <a:bodyPr>
            <a:noAutofit/>
          </a:bodyPr>
          <a:lstStyle/>
          <a:p>
            <a:pPr algn="ctr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Überschrift :Schriftart Arial, Größe 40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4EA0FC-F885-40C2-BE1C-71B4DB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0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EB3A-DF76-4A38-A32E-5AD1B364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868" y="804519"/>
            <a:ext cx="3278264" cy="1049235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4E95DFC-EA0F-4565-A6B0-8AC01847C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028" y="3021706"/>
            <a:ext cx="3172268" cy="1438476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DC58C66-56EB-4E1A-B414-649EEA45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1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AEB3A-DF76-4A38-A32E-5AD1B364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142" y="804519"/>
            <a:ext cx="6387717" cy="1049235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Projektmanagement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74F6CDD-BD3C-40F1-B042-DDC2163A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97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78332B-1A76-46C4-99B9-4ED65C8C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36285"/>
            <a:ext cx="9603275" cy="1049235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SCHLAGEN SIE JETZT ZU ES SIND NUR NOCH 5 STÜCK AUF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LageR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!!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EFA2E-D11A-4BD0-BC5A-4589D358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66" y="5123052"/>
            <a:ext cx="11800865" cy="1272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RUFEN SIE 01376 94201 AN ODER SCHICKEN SIE EINE SMS MIT DEM TEXT „KALENDER“ UM SICH IHREN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MyCalendar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ZU SICHERN!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49B297-F3B3-489C-B0EA-EF06FCB0B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49" y="1914691"/>
            <a:ext cx="5391597" cy="315779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971B4BA-2D20-4C22-B977-40DBE89EA678}"/>
              </a:ext>
            </a:extLst>
          </p:cNvPr>
          <p:cNvSpPr txBox="1"/>
          <p:nvPr/>
        </p:nvSpPr>
        <p:spPr>
          <a:xfrm>
            <a:off x="6866624" y="2184737"/>
            <a:ext cx="538262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Jetzt für NUR 777€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Anstelle von 1500€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Dieses Angebot gilt nur noch für 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10 Minuten!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Danach gibt es den Kalender auch kostenlos.</a:t>
            </a:r>
          </a:p>
        </p:txBody>
      </p:sp>
      <p:pic>
        <p:nvPicPr>
          <p:cNvPr id="2050" name="Picture 2" descr="MediaShop TV - YouTube">
            <a:extLst>
              <a:ext uri="{FF2B5EF4-FFF2-40B4-BE49-F238E27FC236}">
                <a16:creationId xmlns:a16="http://schemas.microsoft.com/office/drawing/2014/main" id="{3F1FE074-18B8-4CB0-A5AE-7A90404E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138" y="0"/>
            <a:ext cx="1910862" cy="191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E797E5-212B-4498-ACEA-81725CDB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34D4F-0806-4391-BE96-96CBE094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5666" y="4394495"/>
            <a:ext cx="8637073" cy="558063"/>
          </a:xfrm>
        </p:spPr>
        <p:txBody>
          <a:bodyPr>
            <a:noAutofit/>
          </a:bodyPr>
          <a:lstStyle/>
          <a:p>
            <a:r>
              <a:rPr lang="de-DE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de-DE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Calendar</a:t>
            </a:r>
            <a:endParaRPr lang="de-DE" sz="4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4394D2-E5F6-4779-9B43-B2C715285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666" y="5032997"/>
            <a:ext cx="9278019" cy="110424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Der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GeburtstagsKalender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für Jedermann!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D897C9-244D-466A-90F0-DA97C27E72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1" r="-1" b="13138"/>
          <a:stretch/>
        </p:blipFill>
        <p:spPr>
          <a:xfrm>
            <a:off x="2576265" y="351131"/>
            <a:ext cx="7039469" cy="3804612"/>
          </a:xfrm>
          <a:prstGeom prst="rect">
            <a:avLst/>
          </a:prstGeom>
        </p:spPr>
      </p:pic>
      <p:pic>
        <p:nvPicPr>
          <p:cNvPr id="1026" name="Picture 2" descr="StiWa Testsieger von Philips - News center | Philips">
            <a:extLst>
              <a:ext uri="{FF2B5EF4-FFF2-40B4-BE49-F238E27FC236}">
                <a16:creationId xmlns:a16="http://schemas.microsoft.com/office/drawing/2014/main" id="{CAEAAC9D-6771-4634-9D17-3B7C2755E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611"/>
          <a:stretch/>
        </p:blipFill>
        <p:spPr bwMode="auto">
          <a:xfrm>
            <a:off x="10797459" y="5684805"/>
            <a:ext cx="1394541" cy="117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53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0E045-4A7F-4AD9-A5DF-425CE714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E8AA4-AA7B-44F2-91EE-ABD11C4F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97894"/>
            <a:ext cx="4162555" cy="3450613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Live-Demo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Projektmanagement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Outro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A5A541-BA96-4A58-A532-420B39FD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97894"/>
            <a:ext cx="4960443" cy="328629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5C17AE-EE2B-4799-BAF5-03CED1CE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6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B1BB1C-41BE-4A61-83F3-C76E8A743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14210" r="2307" b="5470"/>
          <a:stretch/>
        </p:blipFill>
        <p:spPr bwMode="auto">
          <a:xfrm>
            <a:off x="2046514" y="2100943"/>
            <a:ext cx="8098971" cy="416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52168EC7-7015-4691-951D-42FDEFAE6D9B}"/>
              </a:ext>
            </a:extLst>
          </p:cNvPr>
          <p:cNvSpPr txBox="1">
            <a:spLocks/>
          </p:cNvSpPr>
          <p:nvPr/>
        </p:nvSpPr>
        <p:spPr>
          <a:xfrm>
            <a:off x="4922790" y="852286"/>
            <a:ext cx="23464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40770A2-8829-4091-B336-5EDE476B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3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llbild anzeigen">
            <a:extLst>
              <a:ext uri="{FF2B5EF4-FFF2-40B4-BE49-F238E27FC236}">
                <a16:creationId xmlns:a16="http://schemas.microsoft.com/office/drawing/2014/main" id="{3DA72341-3E15-432F-B848-EAF916D9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91449"/>
            <a:ext cx="6553200" cy="437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680E8730-43F9-44B0-830F-3AA5FE9C61AC}"/>
              </a:ext>
            </a:extLst>
          </p:cNvPr>
          <p:cNvSpPr txBox="1">
            <a:spLocks/>
          </p:cNvSpPr>
          <p:nvPr/>
        </p:nvSpPr>
        <p:spPr>
          <a:xfrm>
            <a:off x="4922790" y="852286"/>
            <a:ext cx="2346419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E88A086-81C9-4098-B1C2-6E5D1750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7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DBE84-811B-47B4-970D-BE4B5148B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3530" y="2287875"/>
            <a:ext cx="7724939" cy="3450613"/>
          </a:xfrm>
        </p:spPr>
        <p:txBody>
          <a:bodyPr>
            <a:norm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Notizen zum Beispiel für Geschenke etc.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Dauerhafte Speicherung der Geburtstage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Barrierefrei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Einzigartiges Design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7D29FA3-DFFE-4E80-8213-565E511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562" y="852286"/>
            <a:ext cx="4588876" cy="1049235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4EA0FC-F885-40C2-BE1C-71B4DBA3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9FE1176-799C-4659-87C7-E56B865FFAC6}"/>
              </a:ext>
            </a:extLst>
          </p:cNvPr>
          <p:cNvSpPr txBox="1"/>
          <p:nvPr/>
        </p:nvSpPr>
        <p:spPr>
          <a:xfrm>
            <a:off x="3581655" y="2595971"/>
            <a:ext cx="5028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Countdown für Geburtstage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A30B5E-C9E1-4BDA-9CA2-B026FE86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9" y="3507857"/>
            <a:ext cx="11054854" cy="174107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6AB84E2-B8CB-4D5E-ADA0-26AC5240A19B}"/>
              </a:ext>
            </a:extLst>
          </p:cNvPr>
          <p:cNvSpPr/>
          <p:nvPr/>
        </p:nvSpPr>
        <p:spPr>
          <a:xfrm>
            <a:off x="10994571" y="3507857"/>
            <a:ext cx="786072" cy="17410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66"/>
              </a:solidFill>
            </a:endParaRP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52E08D60-C9AA-44FF-A4CE-8A23891B259F}"/>
              </a:ext>
            </a:extLst>
          </p:cNvPr>
          <p:cNvSpPr txBox="1">
            <a:spLocks/>
          </p:cNvSpPr>
          <p:nvPr/>
        </p:nvSpPr>
        <p:spPr>
          <a:xfrm>
            <a:off x="3801562" y="852286"/>
            <a:ext cx="458887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7607B81-B19A-43BD-9897-5A0593D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8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9FE1176-799C-4659-87C7-E56B865FFAC6}"/>
              </a:ext>
            </a:extLst>
          </p:cNvPr>
          <p:cNvSpPr txBox="1"/>
          <p:nvPr/>
        </p:nvSpPr>
        <p:spPr>
          <a:xfrm>
            <a:off x="3437956" y="2399428"/>
            <a:ext cx="5316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Alter der Person wird angezeigt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C5D1F0-A2DD-4B50-8585-576B6D399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786" b="33878"/>
          <a:stretch/>
        </p:blipFill>
        <p:spPr>
          <a:xfrm>
            <a:off x="2881337" y="3265441"/>
            <a:ext cx="6429325" cy="335635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7AB4C7E-B566-40BE-87C8-C0F7080B7448}"/>
              </a:ext>
            </a:extLst>
          </p:cNvPr>
          <p:cNvSpPr/>
          <p:nvPr/>
        </p:nvSpPr>
        <p:spPr>
          <a:xfrm>
            <a:off x="5732060" y="3951027"/>
            <a:ext cx="914192" cy="5527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9966"/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25E87593-B6B4-474A-9FF4-4057E5FD8398}"/>
              </a:ext>
            </a:extLst>
          </p:cNvPr>
          <p:cNvSpPr txBox="1">
            <a:spLocks/>
          </p:cNvSpPr>
          <p:nvPr/>
        </p:nvSpPr>
        <p:spPr>
          <a:xfrm>
            <a:off x="3801562" y="852286"/>
            <a:ext cx="458887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DE" sz="4000">
                <a:latin typeface="Arial" panose="020B0604020202020204" pitchFamily="34" charset="0"/>
                <a:cs typeface="Arial" panose="020B0604020202020204" pitchFamily="34" charset="0"/>
              </a:rPr>
              <a:t>Funktionalität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7B3D49B-B85B-4B10-9C60-B9C331D1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8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BB5D4-8CC6-4417-A7EC-30EEC692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75" y="804519"/>
            <a:ext cx="3936850" cy="1049235"/>
          </a:xfrm>
        </p:spPr>
        <p:txBody>
          <a:bodyPr>
            <a:normAutofit/>
          </a:bodyPr>
          <a:lstStyle/>
          <a:p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D6F7-9E86-45A5-82B7-EF733C4B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9D716AF5-E4FE-4096-A0E7-FA59D8A2D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377" y="2016125"/>
            <a:ext cx="7181570" cy="3449638"/>
          </a:xfrm>
        </p:spPr>
      </p:pic>
    </p:spTree>
    <p:extLst>
      <p:ext uri="{BB962C8B-B14F-4D97-AF65-F5344CB8AC3E}">
        <p14:creationId xmlns:p14="http://schemas.microsoft.com/office/powerpoint/2010/main" val="3730923300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132</Words>
  <Application>Microsoft Office PowerPoint</Application>
  <PresentationFormat>Breitbild</PresentationFormat>
  <Paragraphs>46</Paragraphs>
  <Slides>12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Katalog</vt:lpstr>
      <vt:lpstr>Überschrift :Schriftart Arial, Größe 40</vt:lpstr>
      <vt:lpstr>My Calendar</vt:lpstr>
      <vt:lpstr>Gliederung</vt:lpstr>
      <vt:lpstr>PowerPoint-Präsentation</vt:lpstr>
      <vt:lpstr>PowerPoint-Präsentation</vt:lpstr>
      <vt:lpstr>Funktionalität</vt:lpstr>
      <vt:lpstr>PowerPoint-Präsentation</vt:lpstr>
      <vt:lpstr>PowerPoint-Präsentation</vt:lpstr>
      <vt:lpstr>technik</vt:lpstr>
      <vt:lpstr>Live-Demo</vt:lpstr>
      <vt:lpstr>Projektmanagement</vt:lpstr>
      <vt:lpstr>SCHLAGEN SIE JETZT ZU ES SIND NUR NOCH 5 STÜCK AUF LageR!!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Calendar</dc:title>
  <dc:creator>Clemens Richter</dc:creator>
  <cp:lastModifiedBy>Clemens Richter</cp:lastModifiedBy>
  <cp:revision>17</cp:revision>
  <dcterms:created xsi:type="dcterms:W3CDTF">2021-07-09T17:19:23Z</dcterms:created>
  <dcterms:modified xsi:type="dcterms:W3CDTF">2021-07-18T10:03:15Z</dcterms:modified>
</cp:coreProperties>
</file>