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14"/>
  </p:notesMasterIdLst>
  <p:sldIdLst>
    <p:sldId id="271" r:id="rId2"/>
    <p:sldId id="270" r:id="rId3"/>
    <p:sldId id="260" r:id="rId4"/>
    <p:sldId id="258" r:id="rId5"/>
    <p:sldId id="264" r:id="rId6"/>
    <p:sldId id="263" r:id="rId7"/>
    <p:sldId id="266" r:id="rId8"/>
    <p:sldId id="268" r:id="rId9"/>
    <p:sldId id="257" r:id="rId10"/>
    <p:sldId id="259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142" y="804519"/>
            <a:ext cx="6387717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666" y="4394495"/>
            <a:ext cx="8637073" cy="558063"/>
          </a:xfrm>
        </p:spPr>
        <p:txBody>
          <a:bodyPr>
            <a:noAutofit/>
          </a:bodyPr>
          <a:lstStyle/>
          <a:p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666" y="5032997"/>
            <a:ext cx="9278019" cy="11042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1" r="-1" b="13138"/>
          <a:stretch/>
        </p:blipFill>
        <p:spPr>
          <a:xfrm>
            <a:off x="2576265" y="351131"/>
            <a:ext cx="7039469" cy="3804612"/>
          </a:xfrm>
          <a:prstGeom prst="rect">
            <a:avLst/>
          </a:prstGeom>
        </p:spPr>
      </p:pic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287875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Barrierefrei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02D98-E314-4C0F-8AEB-B24F323F7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55" y="2380404"/>
            <a:ext cx="7425721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Node.js als Backendtechnologie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SQLite Datenbank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Frontend basierend auf XSL, JS und CSS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147</Words>
  <Application>Microsoft Office PowerPoint</Application>
  <PresentationFormat>Breitbild</PresentationFormat>
  <Paragraphs>49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PowerPoint-Präsentation</vt:lpstr>
      <vt:lpstr>PowerPoint-Präsentation</vt:lpstr>
      <vt:lpstr>Funktionalität</vt:lpstr>
      <vt:lpstr>PowerPoint-Präsentation</vt:lpstr>
      <vt:lpstr>PowerPoint-Präsentation</vt:lpstr>
      <vt:lpstr>technik</vt:lpstr>
      <vt:lpstr>Live-Demo</vt:lpstr>
      <vt:lpstr>Projektmanagement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Nico Goellmann</cp:lastModifiedBy>
  <cp:revision>16</cp:revision>
  <dcterms:created xsi:type="dcterms:W3CDTF">2021-07-09T17:19:23Z</dcterms:created>
  <dcterms:modified xsi:type="dcterms:W3CDTF">2021-07-11T16:50:54Z</dcterms:modified>
</cp:coreProperties>
</file>