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7" r:id="rId1"/>
  </p:sldMasterIdLst>
  <p:notesMasterIdLst>
    <p:notesMasterId r:id="rId21"/>
  </p:notesMasterIdLst>
  <p:sldIdLst>
    <p:sldId id="271" r:id="rId2"/>
    <p:sldId id="270" r:id="rId3"/>
    <p:sldId id="260" r:id="rId4"/>
    <p:sldId id="258" r:id="rId5"/>
    <p:sldId id="264" r:id="rId6"/>
    <p:sldId id="266" r:id="rId7"/>
    <p:sldId id="268" r:id="rId8"/>
    <p:sldId id="263" r:id="rId9"/>
    <p:sldId id="257" r:id="rId10"/>
    <p:sldId id="259" r:id="rId11"/>
    <p:sldId id="269" r:id="rId12"/>
    <p:sldId id="277" r:id="rId13"/>
    <p:sldId id="272" r:id="rId14"/>
    <p:sldId id="273" r:id="rId15"/>
    <p:sldId id="274" r:id="rId16"/>
    <p:sldId id="275" r:id="rId17"/>
    <p:sldId id="276" r:id="rId18"/>
    <p:sldId id="278" r:id="rId19"/>
    <p:sldId id="261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8" d="100"/>
          <a:sy n="88" d="100"/>
        </p:scale>
        <p:origin x="4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co Goellmann" userId="c30b9c26-f629-48ad-8226-7a15493c82d9" providerId="ADAL" clId="{EA330B8C-7510-4AF6-9AAA-A9DA8E7F1030}"/>
    <pc:docChg chg="undo custSel modSld sldOrd">
      <pc:chgData name="Nico Goellmann" userId="c30b9c26-f629-48ad-8226-7a15493c82d9" providerId="ADAL" clId="{EA330B8C-7510-4AF6-9AAA-A9DA8E7F1030}" dt="2021-07-19T08:29:40.887" v="7" actId="1076"/>
      <pc:docMkLst>
        <pc:docMk/>
      </pc:docMkLst>
      <pc:sldChg chg="modSp mod ord">
        <pc:chgData name="Nico Goellmann" userId="c30b9c26-f629-48ad-8226-7a15493c82d9" providerId="ADAL" clId="{EA330B8C-7510-4AF6-9AAA-A9DA8E7F1030}" dt="2021-07-19T08:29:40.887" v="7" actId="1076"/>
        <pc:sldMkLst>
          <pc:docMk/>
          <pc:sldMk cId="258373187" sldId="263"/>
        </pc:sldMkLst>
        <pc:spChg chg="mod">
          <ac:chgData name="Nico Goellmann" userId="c30b9c26-f629-48ad-8226-7a15493c82d9" providerId="ADAL" clId="{EA330B8C-7510-4AF6-9AAA-A9DA8E7F1030}" dt="2021-07-19T08:29:40.887" v="7" actId="1076"/>
          <ac:spMkLst>
            <pc:docMk/>
            <pc:sldMk cId="258373187" sldId="263"/>
            <ac:spMk id="3" creationId="{2BFDBE84-811B-47B4-970D-BE4B5148B21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993831-0524-48AF-AF9B-5E940443D076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F6A645-7003-4BD1-A584-86606C70755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0988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B2E67-1C82-4950-B72A-0EE220AAFF1D}" type="datetime1">
              <a:rPr lang="en-US" smtClean="0"/>
              <a:t>7/19/2021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1041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05DCC-1CC0-4EDF-8D7E-1731C9BFD3C2}" type="datetime1">
              <a:rPr lang="en-US" smtClean="0"/>
              <a:t>7/19/2021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9938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D1C69-A5AA-4036-98BB-7A8DF40362BC}" type="datetime1">
              <a:rPr lang="en-US" smtClean="0"/>
              <a:t>7/19/2021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1603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B177E-D436-4331-8BD2-846B99EBF23C}" type="datetime1">
              <a:rPr lang="en-US" smtClean="0"/>
              <a:t>7/19/2021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27045" y="6354422"/>
            <a:ext cx="964955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5673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2A7A4-FD9C-4341-826C-F9722154E7AC}" type="datetime1">
              <a:rPr lang="en-US" smtClean="0"/>
              <a:t>7/19/2021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20481" y="6354422"/>
            <a:ext cx="9715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6188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5AAB2-C2F2-4A01-8E35-064F889621DC}" type="datetime1">
              <a:rPr lang="en-US" smtClean="0"/>
              <a:t>7/19/2021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8043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54D22-6BC8-4D75-9D44-5E9766B940C4}" type="datetime1">
              <a:rPr lang="en-US" smtClean="0"/>
              <a:t>7/19/2021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4924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38B87-3B4D-4816-838B-7C8C1D2026BC}" type="datetime1">
              <a:rPr lang="en-US" smtClean="0"/>
              <a:t>7/19/2021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4155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3181C-54D4-41C9-B3FA-0AD324E17C01}" type="datetime1">
              <a:rPr lang="en-US" smtClean="0"/>
              <a:t>7/19/2021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406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FA281-5BEB-48CD-B854-4B37FAAB6BF8}" type="datetime1">
              <a:rPr lang="en-US" smtClean="0"/>
              <a:t>7/19/2021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5158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6F24F85C-2425-4684-A5AF-B2192D97D451}" type="datetime1">
              <a:rPr lang="en-US" smtClean="0"/>
              <a:t>7/19/2021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3129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B6CEE9-70B1-46C6-94BF-57B8B3907E1D}" type="datetime1">
              <a:rPr lang="en-US" smtClean="0"/>
              <a:t>7/19/2021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305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BFDBE84-811B-47B4-970D-BE4B5148B2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05486" y="2375050"/>
            <a:ext cx="5381027" cy="798136"/>
          </a:xfrm>
        </p:spPr>
        <p:txBody>
          <a:bodyPr>
            <a:normAutofit/>
          </a:bodyPr>
          <a:lstStyle/>
          <a:p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Text: Schriftart Arial, Größe 28</a:t>
            </a:r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B7D29FA3-DFFE-4E80-8213-565E511F1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6318" y="759758"/>
            <a:ext cx="9314156" cy="1049235"/>
          </a:xfrm>
        </p:spPr>
        <p:txBody>
          <a:bodyPr>
            <a:noAutofit/>
          </a:bodyPr>
          <a:lstStyle/>
          <a:p>
            <a:pPr algn="ctr"/>
            <a:r>
              <a:rPr lang="de-DE" sz="4000" dirty="0">
                <a:latin typeface="Arial" panose="020B0604020202020204" pitchFamily="34" charset="0"/>
                <a:cs typeface="Arial" panose="020B0604020202020204" pitchFamily="34" charset="0"/>
              </a:rPr>
              <a:t>Überschrift :Schriftart Arial, Größe 40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164EA0FC-F885-40C2-BE1C-71B4DBA34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4005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4AEB3A-DF76-4A38-A32E-5AD1B364F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6868" y="804519"/>
            <a:ext cx="3278264" cy="1049235"/>
          </a:xfrm>
        </p:spPr>
        <p:txBody>
          <a:bodyPr>
            <a:normAutofit/>
          </a:bodyPr>
          <a:lstStyle/>
          <a:p>
            <a:r>
              <a:rPr lang="de-DE" sz="4000" dirty="0">
                <a:latin typeface="Arial" panose="020B0604020202020204" pitchFamily="34" charset="0"/>
                <a:cs typeface="Arial" panose="020B0604020202020204" pitchFamily="34" charset="0"/>
              </a:rPr>
              <a:t>Live-Demo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14E95DFC-EA0F-4565-A6B0-8AC01847C8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67028" y="3021706"/>
            <a:ext cx="3172268" cy="1438476"/>
          </a:xfrm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0DC58C66-56EB-4E1A-B414-649EEA450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7149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4AEB3A-DF76-4A38-A32E-5AD1B364F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>
                <a:latin typeface="Arial" panose="020B0604020202020204" pitchFamily="34" charset="0"/>
                <a:cs typeface="Arial" panose="020B0604020202020204" pitchFamily="34" charset="0"/>
              </a:rPr>
              <a:t>Projektmanagement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CA96D2-8885-493B-AB60-899B720878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274F6CDD-BD3C-40F1-B042-DDC2163A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5978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DFF8B-EA63-4B71-86F3-C056D9E97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>
                <a:latin typeface="Arial" panose="020B0604020202020204" pitchFamily="34" charset="0"/>
                <a:cs typeface="Arial" panose="020B0604020202020204" pitchFamily="34" charset="0"/>
              </a:rPr>
              <a:t>Teammanagement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81CAE6-67AA-402B-9650-BE82841B22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450613"/>
          </a:xfrm>
        </p:spPr>
        <p:txBody>
          <a:bodyPr>
            <a:noAutofit/>
          </a:bodyPr>
          <a:lstStyle/>
          <a:p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Projektleiter: Nico</a:t>
            </a:r>
          </a:p>
          <a:p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Backend:  Yannik (Verantwortlicher), Clemens, Johannes</a:t>
            </a:r>
          </a:p>
          <a:p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Frontend: Nico (Verantwortlicher), Hanna, Fanny</a:t>
            </a:r>
          </a:p>
          <a:p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GitHub-Verantwortung: Yannik</a:t>
            </a:r>
          </a:p>
          <a:p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Qualitätssicherung Verantwortung: Johannes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B0EF7C-C2BE-47B1-BB24-BC105BBF9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8145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B5F21-D92D-4FB8-90BA-5E6A8FD43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>
                <a:latin typeface="Arial" panose="020B0604020202020204" pitchFamily="34" charset="0"/>
                <a:cs typeface="Arial" panose="020B0604020202020204" pitchFamily="34" charset="0"/>
              </a:rPr>
              <a:t>Eingetretene Risiken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446C36-25AC-4CB3-BC85-E173ED1B29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Mitarbeiterausfälle 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bei Aufgabenverteilung berücksichtigt</a:t>
            </a:r>
          </a:p>
          <a:p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Kleine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Mergekonflikte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 durch Code-Review und gute Struktur frühzeitig gelöst</a:t>
            </a:r>
          </a:p>
          <a:p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Gutes Wetter  Gegenmaßnahmen unerfolgreich</a:t>
            </a:r>
          </a:p>
          <a:p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Kompatibilitätsprobleme von Browsern  frühzeitige Erkennung und Reparatur</a:t>
            </a:r>
            <a:endParaRPr lang="de-DE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959624-377F-477B-8F83-8D5807DE7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9493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57C1D-31B6-461D-9088-0C0AB564D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>
                <a:latin typeface="Arial" panose="020B0604020202020204" pitchFamily="34" charset="0"/>
                <a:cs typeface="Arial" panose="020B0604020202020204" pitchFamily="34" charset="0"/>
              </a:rPr>
              <a:t>Qualitätssicherung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22C36-7802-4EEE-A27D-7B4A8375DF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Regelmäßige rechtzeitige Code-Reviews und kleinere Funktionsüberprüfungen</a:t>
            </a:r>
          </a:p>
          <a:p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GitHub-Hierarchie überwiegend sauber getrennt</a:t>
            </a:r>
          </a:p>
          <a:p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Regelmäßige und außerplanmäßige Meetings nach Bedarf</a:t>
            </a:r>
          </a:p>
          <a:p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4-Eyes-Coding und 6-Eyes-Coding 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erhöhte Arbeitseffizienz und frühzeitiges Erkennen von Fehlern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6398EC-1973-4344-88C2-3D6A8F9BC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2458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00BEE-9F36-4396-8469-E2AB0F355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>
                <a:latin typeface="Arial" panose="020B0604020202020204" pitchFamily="34" charset="0"/>
                <a:cs typeface="Arial" panose="020B0604020202020204" pitchFamily="34" charset="0"/>
              </a:rPr>
              <a:t>Code Reviews -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8AB9B-7AD3-471C-B0F1-4F8DC1D9A3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4 Code Reviews:</a:t>
            </a:r>
          </a:p>
          <a:p>
            <a:pPr lvl="1"/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HTML-Grundgerüst / Prototyp</a:t>
            </a:r>
          </a:p>
          <a:p>
            <a:pPr lvl="1"/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Backend-Funktionalität</a:t>
            </a:r>
          </a:p>
          <a:p>
            <a:pPr lvl="1"/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Frontend und Design</a:t>
            </a:r>
          </a:p>
          <a:p>
            <a:pPr lvl="1"/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Abschließende Gesamtbetrachtung</a:t>
            </a:r>
          </a:p>
          <a:p>
            <a:pPr marL="0" indent="0">
              <a:buNone/>
            </a:pPr>
            <a:endParaRPr lang="de-DE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de-DE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96C936-1F6F-4713-AD29-410298A97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7132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40B5A-1F4E-48DC-84B8-B95DBE9C3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>
                <a:latin typeface="Arial" panose="020B0604020202020204" pitchFamily="34" charset="0"/>
                <a:cs typeface="Arial" panose="020B0604020202020204" pitchFamily="34" charset="0"/>
              </a:rPr>
              <a:t>Code Reviews – Main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681DF-91C3-4920-A83F-9E84C977A2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Einzelne Logikfehler in Berechnungen und Funktionen</a:t>
            </a:r>
          </a:p>
          <a:p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XML-Konformität</a:t>
            </a:r>
          </a:p>
          <a:p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Bezeichnung von Elementen (IDs, Klassen, Variablen, …) </a:t>
            </a:r>
          </a:p>
          <a:p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Codeformatierung + mangelnde Dokumentation</a:t>
            </a:r>
          </a:p>
          <a:p>
            <a:endParaRPr lang="de-DE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C17456-7094-47F3-8A72-72A2F754F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00016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0844C-FEE8-41E0-BE26-CE25A7729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>
                <a:latin typeface="Arial" panose="020B0604020202020204" pitchFamily="34" charset="0"/>
                <a:cs typeface="Arial" panose="020B0604020202020204" pitchFamily="34" charset="0"/>
              </a:rPr>
              <a:t>Terminplanung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69B970-7A8E-4129-A0BF-46E8AC92AE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Zu Beginn sehr pünktlich (1. Code-Review,  Prototyp)</a:t>
            </a:r>
          </a:p>
          <a:p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Minimale Abweichungen im Terminplan (1-2 Tage für 2. und 3. Code-Review)</a:t>
            </a:r>
          </a:p>
          <a:p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Letztes Code-Review 5 Tage verspätet</a:t>
            </a:r>
          </a:p>
          <a:p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Maßnahme: 1 Woche Pufferzeit eingeplant</a:t>
            </a:r>
          </a:p>
          <a:p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Fazit: pünktlicher Projektabschluss möglich</a:t>
            </a:r>
          </a:p>
          <a:p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27E584-E719-4F5C-AD4E-5F2187771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0239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3C3C8-0F04-4F53-A1A6-8A0C2BD7F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STIMMUNG</a:t>
            </a:r>
            <a:r>
              <a:rPr lang="de-DE" dirty="0"/>
              <a:t> IM TEAM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7A8457-6967-4DF1-9171-375B45C50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18</a:t>
            </a:fld>
            <a:endParaRPr lang="en-US" dirty="0"/>
          </a:p>
        </p:txBody>
      </p:sp>
      <p:pic>
        <p:nvPicPr>
          <p:cNvPr id="1026" name="Picture 2" descr="Google Formulare-Antwortdiagramm. Titel der Frage: Gesamtzufriedenheit. Anzahl der Antworten: 6 Antworten.">
            <a:extLst>
              <a:ext uri="{FF2B5EF4-FFF2-40B4-BE49-F238E27FC236}">
                <a16:creationId xmlns:a16="http://schemas.microsoft.com/office/drawing/2014/main" id="{0552E097-8E01-4EF1-A4AA-B783FE8000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8279" y="2015732"/>
            <a:ext cx="7589873" cy="3608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76341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78332B-1A76-46C4-99B9-4ED65C8C6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2" y="736285"/>
            <a:ext cx="9603275" cy="1049235"/>
          </a:xfrm>
        </p:spPr>
        <p:txBody>
          <a:bodyPr>
            <a:noAutofit/>
          </a:bodyPr>
          <a:lstStyle/>
          <a:p>
            <a:r>
              <a:rPr lang="de-DE" sz="4000" dirty="0">
                <a:latin typeface="Arial" panose="020B0604020202020204" pitchFamily="34" charset="0"/>
                <a:cs typeface="Arial" panose="020B0604020202020204" pitchFamily="34" charset="0"/>
              </a:rPr>
              <a:t>SCHLAGEN SIE JETZT ZU ES SIND NUR NOCH 5 STÜCK AUF </a:t>
            </a:r>
            <a:r>
              <a:rPr lang="de-DE" sz="4000" dirty="0" err="1">
                <a:latin typeface="Arial" panose="020B0604020202020204" pitchFamily="34" charset="0"/>
                <a:cs typeface="Arial" panose="020B0604020202020204" pitchFamily="34" charset="0"/>
              </a:rPr>
              <a:t>LageR</a:t>
            </a:r>
            <a:r>
              <a:rPr lang="de-DE" sz="4000" dirty="0">
                <a:latin typeface="Arial" panose="020B0604020202020204" pitchFamily="34" charset="0"/>
                <a:cs typeface="Arial" panose="020B0604020202020204" pitchFamily="34" charset="0"/>
              </a:rPr>
              <a:t>!!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83EFA2E-D11A-4BD0-BC5A-4589D3585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566" y="5123052"/>
            <a:ext cx="11800865" cy="12723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RUFEN SIE 01376 94201 AN ODER SCHICKEN SIE EINE SMS MIT DEM TEXT „KALENDER“ UM SICH IHREN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MyCalendar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ZU SICHERN!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F49B297-F3B3-489C-B0EA-EF06FCB0B4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949" y="1914691"/>
            <a:ext cx="5391597" cy="3157790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E971B4BA-2D20-4C22-B977-40DBE89EA678}"/>
              </a:ext>
            </a:extLst>
          </p:cNvPr>
          <p:cNvSpPr txBox="1"/>
          <p:nvPr/>
        </p:nvSpPr>
        <p:spPr>
          <a:xfrm>
            <a:off x="6866624" y="2184737"/>
            <a:ext cx="5382627" cy="27392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Jetzt für NUR 777€</a:t>
            </a:r>
          </a:p>
          <a:p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Anstelle von 1500€</a:t>
            </a:r>
          </a:p>
          <a:p>
            <a:endParaRPr lang="de-DE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Dieses Angebot gilt nur noch für </a:t>
            </a:r>
          </a:p>
          <a:p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10 Minuten!</a:t>
            </a:r>
          </a:p>
          <a:p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Danach gibt es den Kalender auch kostenlos.</a:t>
            </a:r>
          </a:p>
        </p:txBody>
      </p:sp>
      <p:pic>
        <p:nvPicPr>
          <p:cNvPr id="2050" name="Picture 2" descr="MediaShop TV - YouTube">
            <a:extLst>
              <a:ext uri="{FF2B5EF4-FFF2-40B4-BE49-F238E27FC236}">
                <a16:creationId xmlns:a16="http://schemas.microsoft.com/office/drawing/2014/main" id="{3F1FE074-18B8-4CB0-A5AE-7A90404ED7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1138" y="0"/>
            <a:ext cx="1910862" cy="1910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5E797E5-212B-4498-ACEA-81725CDBE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58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9" name="Rectangle 70">
            <a:extLst>
              <a:ext uri="{FF2B5EF4-FFF2-40B4-BE49-F238E27FC236}">
                <a16:creationId xmlns:a16="http://schemas.microsoft.com/office/drawing/2014/main" id="{8D095B41-7312-4603-9F0F-93387C353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7D897C9-244D-466A-90F0-DA97C27E72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50000"/>
          </a:blip>
          <a:srcRect t="3618" r="-1" b="11474"/>
          <a:stretch/>
        </p:blipFill>
        <p:spPr>
          <a:xfrm>
            <a:off x="305" y="10"/>
            <a:ext cx="12191695" cy="6857990"/>
          </a:xfrm>
          <a:prstGeom prst="rect">
            <a:avLst/>
          </a:prstGeom>
        </p:spPr>
      </p:pic>
      <p:sp>
        <p:nvSpPr>
          <p:cNvPr id="1060" name="Rectangle 72">
            <a:extLst>
              <a:ext uri="{FF2B5EF4-FFF2-40B4-BE49-F238E27FC236}">
                <a16:creationId xmlns:a16="http://schemas.microsoft.com/office/drawing/2014/main" id="{1042C936-444C-4F0D-9737-291EAFE1E7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6834D4F-0806-4391-BE96-96CBE09425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>
            <a:normAutofit/>
          </a:bodyPr>
          <a:lstStyle/>
          <a:p>
            <a:r>
              <a:rPr lang="de-DE" b="1" u="sng" dirty="0" err="1">
                <a:latin typeface="Arial" panose="020B0604020202020204" pitchFamily="34" charset="0"/>
                <a:cs typeface="Arial" panose="020B0604020202020204" pitchFamily="34" charset="0"/>
              </a:rPr>
              <a:t>My</a:t>
            </a:r>
            <a:r>
              <a:rPr lang="de-DE" b="1" u="sn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b="1" u="sng" dirty="0" err="1">
                <a:latin typeface="Arial" panose="020B0604020202020204" pitchFamily="34" charset="0"/>
                <a:cs typeface="Arial" panose="020B0604020202020204" pitchFamily="34" charset="0"/>
              </a:rPr>
              <a:t>Calendar</a:t>
            </a:r>
            <a:endParaRPr lang="de-DE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14394D2-E5F6-4779-9B43-B2C715285D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8595" y="3531204"/>
            <a:ext cx="8930333" cy="977621"/>
          </a:xfrm>
        </p:spPr>
        <p:txBody>
          <a:bodyPr>
            <a:noAutofit/>
          </a:bodyPr>
          <a:lstStyle/>
          <a:p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Der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GeburtstagsKalender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für Jedermann!</a:t>
            </a:r>
          </a:p>
        </p:txBody>
      </p:sp>
      <p:cxnSp>
        <p:nvCxnSpPr>
          <p:cNvPr id="1061" name="Straight Connector 74">
            <a:extLst>
              <a:ext uri="{FF2B5EF4-FFF2-40B4-BE49-F238E27FC236}">
                <a16:creationId xmlns:a16="http://schemas.microsoft.com/office/drawing/2014/main" id="{B61C4D9F-F4AF-4ED2-9310-56EB2E19C0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3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062" name="Picture 76">
            <a:extLst>
              <a:ext uri="{FF2B5EF4-FFF2-40B4-BE49-F238E27FC236}">
                <a16:creationId xmlns:a16="http://schemas.microsoft.com/office/drawing/2014/main" id="{419FDB25-3050-4009-9806-3000DDD1C0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063" name="Straight Connector 78">
            <a:extLst>
              <a:ext uri="{FF2B5EF4-FFF2-40B4-BE49-F238E27FC236}">
                <a16:creationId xmlns:a16="http://schemas.microsoft.com/office/drawing/2014/main" id="{8063EF0F-7BC0-4CFB-AB98-20A8DD91D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StiWa Testsieger von Philips - News center | Philips">
            <a:extLst>
              <a:ext uri="{FF2B5EF4-FFF2-40B4-BE49-F238E27FC236}">
                <a16:creationId xmlns:a16="http://schemas.microsoft.com/office/drawing/2014/main" id="{CAEAAC9D-6771-4634-9D17-3B7C2755E38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" b="1611"/>
          <a:stretch/>
        </p:blipFill>
        <p:spPr bwMode="auto">
          <a:xfrm>
            <a:off x="10797459" y="5684805"/>
            <a:ext cx="1394541" cy="1173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7537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D0E045-4A7F-4AD9-A5DF-425CE7140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de-DE" sz="4000" b="1" dirty="0">
                <a:latin typeface="Arial" panose="020B0604020202020204" pitchFamily="34" charset="0"/>
                <a:cs typeface="Arial" panose="020B0604020202020204" pitchFamily="34" charset="0"/>
              </a:rPr>
              <a:t>Gliederung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91E8AA4-AA7B-44F2-91EE-ABD11C4F11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97894"/>
            <a:ext cx="4162555" cy="3450613"/>
          </a:xfrm>
        </p:spPr>
        <p:txBody>
          <a:bodyPr>
            <a:normAutofit fontScale="92500" lnSpcReduction="10000"/>
          </a:bodyPr>
          <a:lstStyle/>
          <a:p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Warum</a:t>
            </a:r>
          </a:p>
          <a:p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Funktionalität</a:t>
            </a:r>
          </a:p>
          <a:p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Technik</a:t>
            </a:r>
          </a:p>
          <a:p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Live-Demo</a:t>
            </a:r>
          </a:p>
          <a:p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Projektmanagement</a:t>
            </a:r>
          </a:p>
          <a:p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Outro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EA5A541-BA96-4A58-A532-420B39FDC5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411" y="2097894"/>
            <a:ext cx="4960443" cy="3286292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C5C17AE-EE2B-4799-BAF5-03CED1CE3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069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FFB1BB1C-41BE-4A61-83F3-C76E8A743D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31" t="14210" r="2307" b="5470"/>
          <a:stretch/>
        </p:blipFill>
        <p:spPr bwMode="auto">
          <a:xfrm>
            <a:off x="2046514" y="2100943"/>
            <a:ext cx="8098971" cy="4162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el 1">
            <a:extLst>
              <a:ext uri="{FF2B5EF4-FFF2-40B4-BE49-F238E27FC236}">
                <a16:creationId xmlns:a16="http://schemas.microsoft.com/office/drawing/2014/main" id="{52168EC7-7015-4691-951D-42FDEFAE6D9B}"/>
              </a:ext>
            </a:extLst>
          </p:cNvPr>
          <p:cNvSpPr txBox="1">
            <a:spLocks/>
          </p:cNvSpPr>
          <p:nvPr/>
        </p:nvSpPr>
        <p:spPr>
          <a:xfrm>
            <a:off x="4922790" y="852286"/>
            <a:ext cx="2346419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de-DE" sz="4000" dirty="0">
                <a:latin typeface="Arial" panose="020B0604020202020204" pitchFamily="34" charset="0"/>
                <a:cs typeface="Arial" panose="020B0604020202020204" pitchFamily="34" charset="0"/>
              </a:rPr>
              <a:t>Warum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F40770A2-8829-4091-B336-5EDE476B1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134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Quellbild anzeigen">
            <a:extLst>
              <a:ext uri="{FF2B5EF4-FFF2-40B4-BE49-F238E27FC236}">
                <a16:creationId xmlns:a16="http://schemas.microsoft.com/office/drawing/2014/main" id="{3DA72341-3E15-432F-B848-EAF916D9EA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2091449"/>
            <a:ext cx="6553200" cy="4372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el 1">
            <a:extLst>
              <a:ext uri="{FF2B5EF4-FFF2-40B4-BE49-F238E27FC236}">
                <a16:creationId xmlns:a16="http://schemas.microsoft.com/office/drawing/2014/main" id="{680E8730-43F9-44B0-830F-3AA5FE9C61AC}"/>
              </a:ext>
            </a:extLst>
          </p:cNvPr>
          <p:cNvSpPr txBox="1">
            <a:spLocks/>
          </p:cNvSpPr>
          <p:nvPr/>
        </p:nvSpPr>
        <p:spPr>
          <a:xfrm>
            <a:off x="4922790" y="852286"/>
            <a:ext cx="2346419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de-DE" sz="4000" dirty="0">
                <a:latin typeface="Arial" panose="020B0604020202020204" pitchFamily="34" charset="0"/>
                <a:cs typeface="Arial" panose="020B0604020202020204" pitchFamily="34" charset="0"/>
              </a:rPr>
              <a:t>Warum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DE88A086-81C9-4098-B1C2-6E5D17507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474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D9FE1176-799C-4659-87C7-E56B865FFAC6}"/>
              </a:ext>
            </a:extLst>
          </p:cNvPr>
          <p:cNvSpPr txBox="1"/>
          <p:nvPr/>
        </p:nvSpPr>
        <p:spPr>
          <a:xfrm>
            <a:off x="3581655" y="2595971"/>
            <a:ext cx="502869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Countdown für Geburtstage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C2A30B5E-C9E1-4BDA-9CA2-B026FE86AF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789" y="3507857"/>
            <a:ext cx="11054854" cy="1741078"/>
          </a:xfrm>
          <a:prstGeom prst="rect">
            <a:avLst/>
          </a:prstGeom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id="{56AB84E2-B8CB-4D5E-ADA0-26AC5240A19B}"/>
              </a:ext>
            </a:extLst>
          </p:cNvPr>
          <p:cNvSpPr/>
          <p:nvPr/>
        </p:nvSpPr>
        <p:spPr>
          <a:xfrm>
            <a:off x="10994571" y="3507857"/>
            <a:ext cx="786072" cy="174107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9966"/>
              </a:solidFill>
            </a:endParaRPr>
          </a:p>
        </p:txBody>
      </p:sp>
      <p:sp>
        <p:nvSpPr>
          <p:cNvPr id="17" name="Titel 1">
            <a:extLst>
              <a:ext uri="{FF2B5EF4-FFF2-40B4-BE49-F238E27FC236}">
                <a16:creationId xmlns:a16="http://schemas.microsoft.com/office/drawing/2014/main" id="{52E08D60-C9AA-44FF-A4CE-8A23891B259F}"/>
              </a:ext>
            </a:extLst>
          </p:cNvPr>
          <p:cNvSpPr txBox="1">
            <a:spLocks/>
          </p:cNvSpPr>
          <p:nvPr/>
        </p:nvSpPr>
        <p:spPr>
          <a:xfrm>
            <a:off x="3801562" y="852286"/>
            <a:ext cx="4588876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de-DE" sz="4000">
                <a:latin typeface="Arial" panose="020B0604020202020204" pitchFamily="34" charset="0"/>
                <a:cs typeface="Arial" panose="020B0604020202020204" pitchFamily="34" charset="0"/>
              </a:rPr>
              <a:t>Funktionalität</a:t>
            </a:r>
            <a:endParaRPr lang="de-DE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37607B81-B19A-43BD-9897-5A0593DDF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684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D9FE1176-799C-4659-87C7-E56B865FFAC6}"/>
              </a:ext>
            </a:extLst>
          </p:cNvPr>
          <p:cNvSpPr txBox="1"/>
          <p:nvPr/>
        </p:nvSpPr>
        <p:spPr>
          <a:xfrm>
            <a:off x="3437956" y="2399428"/>
            <a:ext cx="531608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Alter der Person wird angezeigt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34C5D1F0-A2DD-4B50-8585-576B6D3999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-786" b="33878"/>
          <a:stretch/>
        </p:blipFill>
        <p:spPr>
          <a:xfrm>
            <a:off x="2881337" y="3265441"/>
            <a:ext cx="6429325" cy="3356358"/>
          </a:xfrm>
          <a:prstGeom prst="rect">
            <a:avLst/>
          </a:prstGeom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D7AB4C7E-B566-40BE-87C8-C0F7080B7448}"/>
              </a:ext>
            </a:extLst>
          </p:cNvPr>
          <p:cNvSpPr/>
          <p:nvPr/>
        </p:nvSpPr>
        <p:spPr>
          <a:xfrm>
            <a:off x="5732060" y="3951027"/>
            <a:ext cx="914192" cy="55273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9966"/>
              </a:solidFill>
            </a:endParaRPr>
          </a:p>
        </p:txBody>
      </p:sp>
      <p:sp>
        <p:nvSpPr>
          <p:cNvPr id="15" name="Titel 1">
            <a:extLst>
              <a:ext uri="{FF2B5EF4-FFF2-40B4-BE49-F238E27FC236}">
                <a16:creationId xmlns:a16="http://schemas.microsoft.com/office/drawing/2014/main" id="{25E87593-B6B4-474A-9FF4-4057E5FD8398}"/>
              </a:ext>
            </a:extLst>
          </p:cNvPr>
          <p:cNvSpPr txBox="1">
            <a:spLocks/>
          </p:cNvSpPr>
          <p:nvPr/>
        </p:nvSpPr>
        <p:spPr>
          <a:xfrm>
            <a:off x="3801562" y="852286"/>
            <a:ext cx="4588876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de-DE" sz="4000">
                <a:latin typeface="Arial" panose="020B0604020202020204" pitchFamily="34" charset="0"/>
                <a:cs typeface="Arial" panose="020B0604020202020204" pitchFamily="34" charset="0"/>
              </a:rPr>
              <a:t>Funktionalität</a:t>
            </a:r>
            <a:endParaRPr lang="de-DE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E7B3D49B-B85B-4B10-9C60-B9C331D1F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1840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BFDBE84-811B-47B4-970D-BE4B5148B2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3530" y="2657990"/>
            <a:ext cx="7724939" cy="3450613"/>
          </a:xfrm>
        </p:spPr>
        <p:txBody>
          <a:bodyPr>
            <a:normAutofit/>
          </a:bodyPr>
          <a:lstStyle/>
          <a:p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Notizen zum Beispiel für Geschenke etc.</a:t>
            </a:r>
          </a:p>
          <a:p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Dauerhafte Speicherung der Geburtstage</a:t>
            </a:r>
          </a:p>
          <a:p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Einzigartiges Design</a:t>
            </a:r>
          </a:p>
          <a:p>
            <a:endParaRPr lang="de-DE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B7D29FA3-DFFE-4E80-8213-565E511F1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1562" y="852286"/>
            <a:ext cx="4588876" cy="1049235"/>
          </a:xfrm>
        </p:spPr>
        <p:txBody>
          <a:bodyPr>
            <a:noAutofit/>
          </a:bodyPr>
          <a:lstStyle/>
          <a:p>
            <a:r>
              <a:rPr lang="de-DE" sz="4000" dirty="0">
                <a:latin typeface="Arial" panose="020B0604020202020204" pitchFamily="34" charset="0"/>
                <a:cs typeface="Arial" panose="020B0604020202020204" pitchFamily="34" charset="0"/>
              </a:rPr>
              <a:t>Funktionalität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164EA0FC-F885-40C2-BE1C-71B4DBA34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3731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9BB5D4-8CC6-4417-A7EC-30EEC6922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7575" y="804519"/>
            <a:ext cx="3936850" cy="1049235"/>
          </a:xfrm>
        </p:spPr>
        <p:txBody>
          <a:bodyPr>
            <a:normAutofit/>
          </a:bodyPr>
          <a:lstStyle/>
          <a:p>
            <a:r>
              <a:rPr lang="de-DE" sz="4000" dirty="0" err="1">
                <a:latin typeface="Arial" panose="020B0604020202020204" pitchFamily="34" charset="0"/>
                <a:cs typeface="Arial" panose="020B0604020202020204" pitchFamily="34" charset="0"/>
              </a:rPr>
              <a:t>technik</a:t>
            </a:r>
            <a:endParaRPr lang="de-DE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83BD6F7-9E86-45A5-82B7-EF733C4BB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6101E27E-5849-4BDC-B340-C955381778D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0123" y="2016125"/>
            <a:ext cx="7146079" cy="3449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0923300"/>
      </p:ext>
    </p:extLst>
  </p:cSld>
  <p:clrMapOvr>
    <a:masterClrMapping/>
  </p:clrMapOvr>
</p:sld>
</file>

<file path=ppt/theme/theme1.xml><?xml version="1.0" encoding="utf-8"?>
<a:theme xmlns:a="http://schemas.openxmlformats.org/drawingml/2006/main" name="Katalog">
  <a:themeElements>
    <a:clrScheme name="Katalog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Katalog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talog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0</TotalTime>
  <Words>314</Words>
  <Application>Microsoft Office PowerPoint</Application>
  <PresentationFormat>Breitbild</PresentationFormat>
  <Paragraphs>85</Paragraphs>
  <Slides>19</Slides>
  <Notes>0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3" baseType="lpstr">
      <vt:lpstr>Arial</vt:lpstr>
      <vt:lpstr>Calibri</vt:lpstr>
      <vt:lpstr>Gill Sans MT</vt:lpstr>
      <vt:lpstr>Katalog</vt:lpstr>
      <vt:lpstr>Überschrift :Schriftart Arial, Größe 40</vt:lpstr>
      <vt:lpstr>My Calendar</vt:lpstr>
      <vt:lpstr>Gliederung</vt:lpstr>
      <vt:lpstr>PowerPoint-Präsentation</vt:lpstr>
      <vt:lpstr>PowerPoint-Präsentation</vt:lpstr>
      <vt:lpstr>PowerPoint-Präsentation</vt:lpstr>
      <vt:lpstr>PowerPoint-Präsentation</vt:lpstr>
      <vt:lpstr>Funktionalität</vt:lpstr>
      <vt:lpstr>technik</vt:lpstr>
      <vt:lpstr>Live-Demo</vt:lpstr>
      <vt:lpstr>Projektmanagement</vt:lpstr>
      <vt:lpstr>Teammanagement</vt:lpstr>
      <vt:lpstr>Eingetretene Risiken</vt:lpstr>
      <vt:lpstr>Qualitätssicherung</vt:lpstr>
      <vt:lpstr>Code Reviews - OVERVIEW</vt:lpstr>
      <vt:lpstr>Code Reviews – Main Points</vt:lpstr>
      <vt:lpstr>Terminplanung</vt:lpstr>
      <vt:lpstr>STIMMUNG IM TEAM</vt:lpstr>
      <vt:lpstr>SCHLAGEN SIE JETZT ZU ES SIND NUR NOCH 5 STÜCK AUF LageR!!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Calendar</dc:title>
  <dc:creator>Clemens Richter</dc:creator>
  <cp:lastModifiedBy>Nico Goellmann</cp:lastModifiedBy>
  <cp:revision>33</cp:revision>
  <dcterms:created xsi:type="dcterms:W3CDTF">2021-07-09T17:19:23Z</dcterms:created>
  <dcterms:modified xsi:type="dcterms:W3CDTF">2021-07-19T08:29:50Z</dcterms:modified>
</cp:coreProperties>
</file>