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21"/>
  </p:notesMasterIdLst>
  <p:sldIdLst>
    <p:sldId id="271" r:id="rId2"/>
    <p:sldId id="270" r:id="rId3"/>
    <p:sldId id="260" r:id="rId4"/>
    <p:sldId id="258" r:id="rId5"/>
    <p:sldId id="264" r:id="rId6"/>
    <p:sldId id="263" r:id="rId7"/>
    <p:sldId id="266" r:id="rId8"/>
    <p:sldId id="268" r:id="rId9"/>
    <p:sldId id="257" r:id="rId10"/>
    <p:sldId id="259" r:id="rId11"/>
    <p:sldId id="269" r:id="rId12"/>
    <p:sldId id="277" r:id="rId13"/>
    <p:sldId id="272" r:id="rId14"/>
    <p:sldId id="273" r:id="rId15"/>
    <p:sldId id="274" r:id="rId16"/>
    <p:sldId id="275" r:id="rId17"/>
    <p:sldId id="276" r:id="rId18"/>
    <p:sldId id="27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96D2-8885-493B-AB60-899B72087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F8B-EA63-4B71-86F3-C056D9E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Teammanagement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AE6-67AA-402B-9650-BE82841B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r>
              <a:rPr lang="de-DE" sz="2800" dirty="0"/>
              <a:t>Projektleiter: Nico</a:t>
            </a:r>
          </a:p>
          <a:p>
            <a:r>
              <a:rPr lang="de-DE" sz="2800" dirty="0"/>
              <a:t>Backend:  Yannik (Verantwortlicher), Clemens, Johannes</a:t>
            </a:r>
          </a:p>
          <a:p>
            <a:r>
              <a:rPr lang="de-DE" sz="2800" dirty="0"/>
              <a:t>Frontend: Nico (Verantwortlicher), Hanna, Fanny</a:t>
            </a:r>
          </a:p>
          <a:p>
            <a:r>
              <a:rPr lang="de-DE" sz="2800" dirty="0"/>
              <a:t>GitHub-Verantwortung: Yannik</a:t>
            </a:r>
          </a:p>
          <a:p>
            <a:r>
              <a:rPr lang="de-DE" sz="2800" dirty="0"/>
              <a:t>Qualitätssicherung Verantwortung: Johannes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EF7C-C2BE-47B1-BB24-BC105BBF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F21-D92D-4FB8-90BA-5E6A8FD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Eingetretene Risiken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6C36-25AC-4CB3-BC85-E173ED1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Mitarbeiterausfälle </a:t>
            </a:r>
            <a:r>
              <a:rPr lang="de-DE" sz="2800" dirty="0">
                <a:sym typeface="Wingdings" panose="05000000000000000000" pitchFamily="2" charset="2"/>
              </a:rPr>
              <a:t> bei Aufgabenverteilung berücksichtigt</a:t>
            </a:r>
          </a:p>
          <a:p>
            <a:r>
              <a:rPr lang="de-DE" sz="2800" dirty="0">
                <a:sym typeface="Wingdings" panose="05000000000000000000" pitchFamily="2" charset="2"/>
              </a:rPr>
              <a:t>Kleine </a:t>
            </a:r>
            <a:r>
              <a:rPr lang="de-DE" sz="2800" dirty="0" err="1">
                <a:sym typeface="Wingdings" panose="05000000000000000000" pitchFamily="2" charset="2"/>
              </a:rPr>
              <a:t>Mergekonflikte</a:t>
            </a:r>
            <a:r>
              <a:rPr lang="de-DE" sz="2800" dirty="0">
                <a:sym typeface="Wingdings" panose="05000000000000000000" pitchFamily="2" charset="2"/>
              </a:rPr>
              <a:t>  durch Code-Review und gute Struktur frühzeitig gelöst</a:t>
            </a:r>
          </a:p>
          <a:p>
            <a:r>
              <a:rPr lang="de-DE" sz="2800" dirty="0">
                <a:sym typeface="Wingdings" panose="05000000000000000000" pitchFamily="2" charset="2"/>
              </a:rPr>
              <a:t>Gutes Wetter  Gegenmaßnahmen unerfolgreich</a:t>
            </a:r>
          </a:p>
          <a:p>
            <a:r>
              <a:rPr lang="de-DE" sz="2800" dirty="0">
                <a:sym typeface="Wingdings" panose="05000000000000000000" pitchFamily="2" charset="2"/>
              </a:rPr>
              <a:t>Kompatibilitätsprobleme von Browsern  frühzeitige Erkennung und Reparatur</a:t>
            </a:r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9624-377F-477B-8F83-8D5807D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7C1D-31B6-461D-9088-0C0AB564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C36-7802-4EEE-A27D-7B4A8375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Regelmäßige rechtzeitige Code-Reviews und kleinere Funktionsüberprüfungen</a:t>
            </a:r>
          </a:p>
          <a:p>
            <a:r>
              <a:rPr lang="de-DE" sz="2800" dirty="0"/>
              <a:t>GitHub-Hierarchie überwiegend sauber getrennt</a:t>
            </a:r>
          </a:p>
          <a:p>
            <a:r>
              <a:rPr lang="de-DE" sz="2800" dirty="0"/>
              <a:t>Regelmäßige und außerplanmäßige Meetings nach Bedarf</a:t>
            </a:r>
          </a:p>
          <a:p>
            <a:r>
              <a:rPr lang="de-DE" sz="2800" dirty="0"/>
              <a:t>4-Eyes-Coding und 6-Eyes-Coding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erhöhte Arbeitseffizienz und frühzeitiges Erkennen von Fehlern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98EC-1973-4344-88C2-3D6A8F9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4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BEE-9F36-4396-8469-E2AB0F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Code Reviews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AB9B-7AD3-471C-B0F1-4F8DC1D9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4 Code Reviews:</a:t>
            </a:r>
          </a:p>
          <a:p>
            <a:pPr lvl="1"/>
            <a:r>
              <a:rPr lang="de-DE" sz="2800" dirty="0"/>
              <a:t>HTML-Grundgerüst / Prototyp</a:t>
            </a:r>
          </a:p>
          <a:p>
            <a:pPr lvl="1"/>
            <a:r>
              <a:rPr lang="de-DE" sz="2800" dirty="0"/>
              <a:t>Backend-Funktionalität</a:t>
            </a:r>
          </a:p>
          <a:p>
            <a:pPr lvl="1"/>
            <a:r>
              <a:rPr lang="de-DE" sz="2800" dirty="0"/>
              <a:t>Frontend und Design</a:t>
            </a:r>
          </a:p>
          <a:p>
            <a:pPr lvl="1"/>
            <a:r>
              <a:rPr lang="de-DE" sz="2800" dirty="0"/>
              <a:t>Abschließende Gesamtbetrachtung</a:t>
            </a:r>
          </a:p>
          <a:p>
            <a:pPr marL="0" indent="0">
              <a:buNone/>
            </a:pPr>
            <a:endParaRPr lang="de-DE" sz="2800" dirty="0"/>
          </a:p>
          <a:p>
            <a:pPr lvl="1"/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C936-1F6F-4713-AD29-410298A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B5A-1F4E-48DC-84B8-B95DBE9C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Code Reviews –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81DF-91C3-4920-A83F-9E84C97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Einzelne Logikfehler in Berechnungen und Funktionen</a:t>
            </a:r>
          </a:p>
          <a:p>
            <a:r>
              <a:rPr lang="de-DE" sz="2800" dirty="0"/>
              <a:t>XML-Konformität</a:t>
            </a:r>
          </a:p>
          <a:p>
            <a:r>
              <a:rPr lang="de-DE" sz="2800" dirty="0"/>
              <a:t>Bezeichnung von Elementen (IDs, Klassen, Variablen, …) </a:t>
            </a:r>
          </a:p>
          <a:p>
            <a:r>
              <a:rPr lang="de-DE" sz="2800" dirty="0"/>
              <a:t>Codeformatierung + mangelnde Dokumentation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7456-7094-47F3-8A72-72A2F75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844C-FEE8-41E0-BE26-CE25A77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Terminplanung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970-7A8E-4129-A0BF-46E8AC92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Zu Beginn sehr pünktlich (1. Code-Review,  Prototyp)</a:t>
            </a:r>
          </a:p>
          <a:p>
            <a:r>
              <a:rPr lang="de-DE" sz="2800" dirty="0"/>
              <a:t>Minimale Abweichungen im Terminplan (1-2 Tage für 2. und 3. Code-Review)</a:t>
            </a:r>
          </a:p>
          <a:p>
            <a:r>
              <a:rPr lang="de-DE" sz="2800" dirty="0"/>
              <a:t>Letztes Code-Review 5 Tage verspätet</a:t>
            </a:r>
          </a:p>
          <a:p>
            <a:r>
              <a:rPr lang="de-DE" sz="2800" dirty="0"/>
              <a:t>Maßnahme: 1 Woche Pufferzeit eingeplant</a:t>
            </a:r>
          </a:p>
          <a:p>
            <a:r>
              <a:rPr lang="de-DE" sz="2800" dirty="0"/>
              <a:t>Fazit: pünktlicher Projektabschluss möglich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E584-E719-4F5C-AD4E-5F21877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C3C8-0F04-4F53-A1A6-8A0C2BD7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STIMMUNG IM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BC58-775C-437B-8C91-518571D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8457-6967-4DF1-9171-375B45C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Google Formulare-Antwortdiagramm. Titel der Frage: Gesamtzufriedenheit. Anzahl der Antworten: 6 Antworten.">
            <a:extLst>
              <a:ext uri="{FF2B5EF4-FFF2-40B4-BE49-F238E27FC236}">
                <a16:creationId xmlns:a16="http://schemas.microsoft.com/office/drawing/2014/main" id="{0552E097-8E01-4EF1-A4AA-B783FE80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9" y="2015732"/>
            <a:ext cx="7589873" cy="36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3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666" y="4394495"/>
            <a:ext cx="8637073" cy="558063"/>
          </a:xfrm>
        </p:spPr>
        <p:txBody>
          <a:bodyPr>
            <a:noAutofit/>
          </a:bodyPr>
          <a:lstStyle/>
          <a:p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666" y="5032997"/>
            <a:ext cx="9278019" cy="11042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1" r="-1" b="13138"/>
          <a:stretch/>
        </p:blipFill>
        <p:spPr>
          <a:xfrm>
            <a:off x="2576265" y="351131"/>
            <a:ext cx="7039469" cy="3804612"/>
          </a:xfrm>
          <a:prstGeom prst="rect">
            <a:avLst/>
          </a:prstGeom>
        </p:spPr>
      </p:pic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287875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Barrierefrei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01E27E-5849-4BDC-B340-C95538177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23" y="2016125"/>
            <a:ext cx="714607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316</Words>
  <Application>Microsoft Office PowerPoint</Application>
  <PresentationFormat>Breitbild</PresentationFormat>
  <Paragraphs>87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PowerPoint-Präsentation</vt:lpstr>
      <vt:lpstr>PowerPoint-Präsentation</vt:lpstr>
      <vt:lpstr>Funktionalität</vt:lpstr>
      <vt:lpstr>PowerPoint-Präsentation</vt:lpstr>
      <vt:lpstr>PowerPoint-Präsentation</vt:lpstr>
      <vt:lpstr>technik</vt:lpstr>
      <vt:lpstr>Live-Demo</vt:lpstr>
      <vt:lpstr>Projektmanagement</vt:lpstr>
      <vt:lpstr>Teammanagement</vt:lpstr>
      <vt:lpstr>Eingetretene Risiken</vt:lpstr>
      <vt:lpstr>Qualitätssicherung</vt:lpstr>
      <vt:lpstr>Code Reviews - OVERVIEW</vt:lpstr>
      <vt:lpstr>Code Reviews – Main Points</vt:lpstr>
      <vt:lpstr>Terminplanung</vt:lpstr>
      <vt:lpstr>STIMMUNG IM TEAM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Clemens Richter</cp:lastModifiedBy>
  <cp:revision>32</cp:revision>
  <dcterms:created xsi:type="dcterms:W3CDTF">2021-07-09T17:19:23Z</dcterms:created>
  <dcterms:modified xsi:type="dcterms:W3CDTF">2021-07-19T02:59:36Z</dcterms:modified>
</cp:coreProperties>
</file>