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B561C-31D1-4551-8790-5C1318F7B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0DAAA-F78C-4FF8-BD20-65066CFCD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29B22-3F8F-4B5E-BFCA-007080FE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77CDE-FFD9-44EA-8A6A-CC647ABD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F901F-90AD-4020-B665-971DB811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1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3837B-C08E-4A29-B6A0-5B043460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D3C6EA-95DC-462B-817D-301C02D5E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EFC111-01CA-446C-8E6D-62DAB2D4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45C8EC-32A9-4603-BC6E-5A3EC333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5CD19-AA36-4FDC-A002-A0194791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E2FBA7-BB3F-41F6-849E-AE6D68E20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F13092-6C36-4DB7-9A7D-91C7F16D2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006DA-CB15-4D65-A783-800636B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DB8D4-A154-459B-84DD-F6F23CE4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78971-259D-4244-850C-05B22E36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01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5EB04-6033-41B8-8C23-DF8C02AD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8A6EA1-1151-48E1-84F3-B0888BB8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C71C34-D711-46BB-A222-A7ED91F2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9FF27-C785-464F-BADD-20198E65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10447-16E1-4AA9-9AAE-B27E4E10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5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17E38-E71E-4338-AE10-98207102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1479C-3003-413A-B5DE-A5EE45ABF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305DC-0426-4B7B-99DF-723A0D4D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29D07-DB34-4DF3-B5E4-0BD89A31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549AF-20E7-4D90-BD17-147B3D6E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5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08C53-D23F-4A5E-9DCF-8FAA9677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27C02-0AF5-456C-A6A7-44AD576E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064845-2EB5-4ED7-9758-A6E3E34D3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E12936-DF3D-4BB2-9623-614BD863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917407-9484-4EEE-9DF5-EA873291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BB51E6-1332-4227-ABDF-DDCF15DF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F43DE-CDAB-4FB7-907C-98C852CE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7149ED-D89C-44F2-8D0F-C9078B45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E82F4F-5983-4E96-9516-ED69A95D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7B82D3-40D0-4943-B0DA-9892467B3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A8B540-1233-4DA6-97F0-6D2C0B60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9205E3-F087-4BC6-8539-8CD746B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1C0284-D9C6-4100-A6AB-7230D22E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6833A1-C7C3-44A5-85A8-DB6C299A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85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4F65C-635B-412F-A8D6-1B8D9C6D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A8C68B-87B7-485A-99A6-50CE0C20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CEC041-CC87-4527-8240-9134ADAD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01410E-2C44-4912-9FB5-8CEE0AB3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35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1144CA-A5E1-4283-A135-9FDED51E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290DC0-2DDB-4616-B1D4-DE8B5F3E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E5A599-BDAB-4584-BBDD-1AF378E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99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BFAE-B409-48EA-99C6-84BABC13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7E6D67-B8A4-4B98-AA77-BAF78103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929C98-038E-4A89-946C-10C6BCA90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7C1E2-DB7C-4A63-9293-863A23C6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57E31F-B6C8-4F1D-B7D3-B257C302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EA71B4-AC76-40E9-A656-209B7B29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03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A9627-8EDD-41DD-ADC6-314FD030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E70ECB-6F6A-4EC6-856F-B279624B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ED45B7-FB76-4AD4-8D78-46EFC1BDA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4408B-955A-4BC2-9058-8836DFDE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AD6001-6EA5-4FB2-BFBB-75E66BD8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FF6DF2-28D0-4E25-A707-DF5BB3F7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156DB1-DCDC-46C8-A2E2-A882E3D9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D3F0C8-2E10-4E17-BBEB-2EAF0B9CE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AE237-DC9D-4E8F-8937-63881EF5C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988C-0A02-42B5-A0B3-96ECEE6069E5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A9C50-107E-4FE2-8D83-8D581FF42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CFF7D-1280-46B8-ADC4-FFFD91C64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31BA-88CC-4148-99DA-7644B52824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0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67686" TargetMode="External"/><Relationship Id="rId3" Type="http://schemas.openxmlformats.org/officeDocument/2006/relationships/hyperlink" Target="https://commons.wikimedia.org/wiki/File:Text-csv-text.svg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es.wikipedia.org/wiki/Archivo:Mai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System-software-update.png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pixabay.com/de/blatt-dokument-papier-schreiben-1292828/" TargetMode="Externa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ACF1E-DB4E-4A41-A74D-661CE186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2797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Send</a:t>
            </a:r>
            <a:r>
              <a:rPr lang="pt-BR" dirty="0"/>
              <a:t> CV Out</a:t>
            </a:r>
          </a:p>
        </p:txBody>
      </p:sp>
    </p:spTree>
    <p:extLst>
      <p:ext uri="{BB962C8B-B14F-4D97-AF65-F5344CB8AC3E}">
        <p14:creationId xmlns:p14="http://schemas.microsoft.com/office/powerpoint/2010/main" val="424270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BE0A-C911-46B1-B2B3-C685B7375884}"/>
              </a:ext>
            </a:extLst>
          </p:cNvPr>
          <p:cNvSpPr txBox="1">
            <a:spLocks/>
          </p:cNvSpPr>
          <p:nvPr/>
        </p:nvSpPr>
        <p:spPr>
          <a:xfrm>
            <a:off x="838200" y="287279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47888" indent="-2147888"/>
            <a:r>
              <a:rPr lang="pt-BR" dirty="0"/>
              <a:t>Objetivo: Massificar o envio de Currículos a partir de uma de lista de e-mails.</a:t>
            </a:r>
          </a:p>
        </p:txBody>
      </p:sp>
    </p:spTree>
    <p:extLst>
      <p:ext uri="{BB962C8B-B14F-4D97-AF65-F5344CB8AC3E}">
        <p14:creationId xmlns:p14="http://schemas.microsoft.com/office/powerpoint/2010/main" val="5760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ACF1E-DB4E-4A41-A74D-661CE186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36" y="299206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Funcionamento do </a:t>
            </a:r>
            <a:r>
              <a:rPr lang="pt-BR" dirty="0" err="1"/>
              <a:t>Send</a:t>
            </a:r>
            <a:r>
              <a:rPr lang="pt-BR" dirty="0"/>
              <a:t> CV Out</a:t>
            </a:r>
          </a:p>
        </p:txBody>
      </p:sp>
      <p:pic>
        <p:nvPicPr>
          <p:cNvPr id="7" name="Imagem 6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D2D1A293-E30B-4E3E-AF83-AE22445D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31201" y="1615050"/>
            <a:ext cx="1444657" cy="13255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3B5BAC6-C2AA-42AB-AFCB-650259E87E19}"/>
              </a:ext>
            </a:extLst>
          </p:cNvPr>
          <p:cNvSpPr txBox="1"/>
          <p:nvPr/>
        </p:nvSpPr>
        <p:spPr>
          <a:xfrm>
            <a:off x="103375" y="6368184"/>
            <a:ext cx="3635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3" tooltip="https://commons.wikimedia.org/wiki/File:Text-csv-text.svg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4" tooltip="https://creativecommons.org/licenses/by-sa/3.0/"/>
              </a:rPr>
              <a:t>CC BY-SA</a:t>
            </a:r>
            <a:endParaRPr lang="pt-BR" sz="900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C315F932-8BAB-4B6E-A77A-14419370A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70603" y="2771184"/>
            <a:ext cx="1625397" cy="1625397"/>
          </a:xfrm>
          <a:prstGeom prst="rect">
            <a:avLst/>
          </a:prstGeom>
        </p:spPr>
      </p:pic>
      <p:pic>
        <p:nvPicPr>
          <p:cNvPr id="12" name="Imagem 11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D650E828-EBA2-4C35-A545-74380DCF1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13877" y="4844806"/>
            <a:ext cx="1444657" cy="1325563"/>
          </a:xfrm>
          <a:prstGeom prst="rect">
            <a:avLst/>
          </a:prstGeom>
        </p:spPr>
      </p:pic>
      <p:pic>
        <p:nvPicPr>
          <p:cNvPr id="14" name="Imagem 13" descr="Desenho de uma placa&#10;&#10;Descrição gerada automaticamente">
            <a:extLst>
              <a:ext uri="{FF2B5EF4-FFF2-40B4-BE49-F238E27FC236}">
                <a16:creationId xmlns:a16="http://schemas.microsoft.com/office/drawing/2014/main" id="{25809CC7-4455-4348-8ECA-BB70955B3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4640" y="4553403"/>
            <a:ext cx="1731618" cy="1731618"/>
          </a:xfrm>
          <a:prstGeom prst="rect">
            <a:avLst/>
          </a:prstGeom>
        </p:spPr>
      </p:pic>
      <p:pic>
        <p:nvPicPr>
          <p:cNvPr id="17" name="Imagem 16" descr="Uma imagem contendo Texto&#10;&#10;Descrição gerada automaticamente">
            <a:extLst>
              <a:ext uri="{FF2B5EF4-FFF2-40B4-BE49-F238E27FC236}">
                <a16:creationId xmlns:a16="http://schemas.microsoft.com/office/drawing/2014/main" id="{CD3A6093-152D-4D60-9517-5E3B9290E6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723907" y="3023341"/>
            <a:ext cx="1247893" cy="1598724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938C53BE-8D57-4C4F-9B9C-0306204716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413072" y="1749818"/>
            <a:ext cx="1166357" cy="116635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C75E2C-5278-4532-B8CA-BE53D022021C}"/>
              </a:ext>
            </a:extLst>
          </p:cNvPr>
          <p:cNvSpPr txBox="1"/>
          <p:nvPr/>
        </p:nvSpPr>
        <p:spPr>
          <a:xfrm>
            <a:off x="2667000" y="69221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E459454A-BF4B-4AFD-A50F-F05F2A66C2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565472" y="1902218"/>
            <a:ext cx="1166357" cy="116635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A7443F7-24B8-4A7B-9690-159B80F368D2}"/>
              </a:ext>
            </a:extLst>
          </p:cNvPr>
          <p:cNvSpPr txBox="1"/>
          <p:nvPr/>
        </p:nvSpPr>
        <p:spPr>
          <a:xfrm>
            <a:off x="2819400" y="70745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809F4D0A-8CE2-4D5C-8409-6348536A42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17872" y="2054618"/>
            <a:ext cx="1166357" cy="116635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7A30027C-573C-422E-BFCC-419FB3211612}"/>
              </a:ext>
            </a:extLst>
          </p:cNvPr>
          <p:cNvSpPr txBox="1"/>
          <p:nvPr/>
        </p:nvSpPr>
        <p:spPr>
          <a:xfrm>
            <a:off x="2971800" y="72269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B988C4F3-DFB2-4785-86C7-46441297E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70272" y="2207018"/>
            <a:ext cx="1166357" cy="116635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220C348-53E9-46B5-95B7-066DA4EEB026}"/>
              </a:ext>
            </a:extLst>
          </p:cNvPr>
          <p:cNvSpPr txBox="1"/>
          <p:nvPr/>
        </p:nvSpPr>
        <p:spPr>
          <a:xfrm>
            <a:off x="3124200" y="73793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381B0DBC-A77C-4DC4-BD38-8BD09F950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022672" y="2359418"/>
            <a:ext cx="1166357" cy="1166357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F17EB012-CCD6-40FD-941F-1E87D4AD5247}"/>
              </a:ext>
            </a:extLst>
          </p:cNvPr>
          <p:cNvSpPr txBox="1"/>
          <p:nvPr/>
        </p:nvSpPr>
        <p:spPr>
          <a:xfrm>
            <a:off x="3276600" y="75317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5C30AD9C-B80F-4EC7-8C52-33FDA9ED67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175072" y="2511818"/>
            <a:ext cx="1166357" cy="1166357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E68A09A3-CFE9-46B1-9C1D-B32AB2C3B101}"/>
              </a:ext>
            </a:extLst>
          </p:cNvPr>
          <p:cNvSpPr txBox="1"/>
          <p:nvPr/>
        </p:nvSpPr>
        <p:spPr>
          <a:xfrm>
            <a:off x="3429000" y="76841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148B6F9-DC83-4F6C-9020-CF38CE5AEA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327472" y="2664218"/>
            <a:ext cx="1166357" cy="1166357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95E49ED4-05DB-433A-909D-A5B9A46FF701}"/>
              </a:ext>
            </a:extLst>
          </p:cNvPr>
          <p:cNvSpPr txBox="1"/>
          <p:nvPr/>
        </p:nvSpPr>
        <p:spPr>
          <a:xfrm>
            <a:off x="3581400" y="78365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12450492-A711-4105-9C31-AB9C613895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479872" y="2816618"/>
            <a:ext cx="1166357" cy="1166357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897CF129-9386-4FAB-83BC-DDDFA90637FB}"/>
              </a:ext>
            </a:extLst>
          </p:cNvPr>
          <p:cNvSpPr txBox="1"/>
          <p:nvPr/>
        </p:nvSpPr>
        <p:spPr>
          <a:xfrm>
            <a:off x="3733800" y="7988924"/>
            <a:ext cx="5183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12" tooltip="https://es.wikipedia.org/wiki/Archivo:Mail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BDE825B-A1EF-4C5D-BD33-29A1819D3239}"/>
              </a:ext>
            </a:extLst>
          </p:cNvPr>
          <p:cNvCxnSpPr>
            <a:stCxn id="7" idx="3"/>
          </p:cNvCxnSpPr>
          <p:nvPr/>
        </p:nvCxnSpPr>
        <p:spPr>
          <a:xfrm>
            <a:off x="2875858" y="2277832"/>
            <a:ext cx="1757543" cy="97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E01D91B-BFB0-4F70-AAB8-835C8E949BB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71800" y="3822703"/>
            <a:ext cx="1630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BD99C25A-8603-4B57-908E-B926B1B2EDBE}"/>
              </a:ext>
            </a:extLst>
          </p:cNvPr>
          <p:cNvCxnSpPr>
            <a:stCxn id="14" idx="3"/>
          </p:cNvCxnSpPr>
          <p:nvPr/>
        </p:nvCxnSpPr>
        <p:spPr>
          <a:xfrm flipV="1">
            <a:off x="3246258" y="4212380"/>
            <a:ext cx="1470582" cy="120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560D912-2142-479C-8A70-0599E339A7BB}"/>
              </a:ext>
            </a:extLst>
          </p:cNvPr>
          <p:cNvCxnSpPr/>
          <p:nvPr/>
        </p:nvCxnSpPr>
        <p:spPr>
          <a:xfrm>
            <a:off x="8155472" y="2675829"/>
            <a:ext cx="1324400" cy="1468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1214F31-A20B-485D-BB78-99276EFEFA77}"/>
              </a:ext>
            </a:extLst>
          </p:cNvPr>
          <p:cNvCxnSpPr/>
          <p:nvPr/>
        </p:nvCxnSpPr>
        <p:spPr>
          <a:xfrm>
            <a:off x="5868436" y="4144172"/>
            <a:ext cx="795600" cy="57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D2C4DA93-A315-4F3B-8A98-558E9F14F864}"/>
              </a:ext>
            </a:extLst>
          </p:cNvPr>
          <p:cNvCxnSpPr>
            <a:stCxn id="10" idx="3"/>
          </p:cNvCxnSpPr>
          <p:nvPr/>
        </p:nvCxnSpPr>
        <p:spPr>
          <a:xfrm flipV="1">
            <a:off x="6096000" y="3399796"/>
            <a:ext cx="2364272" cy="18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9304E1D-A41C-4AB4-8400-8DCAAE44D061}"/>
              </a:ext>
            </a:extLst>
          </p:cNvPr>
          <p:cNvSpPr txBox="1"/>
          <p:nvPr/>
        </p:nvSpPr>
        <p:spPr>
          <a:xfrm>
            <a:off x="4602666" y="243074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Send</a:t>
            </a:r>
            <a:r>
              <a:rPr lang="pt-BR" dirty="0"/>
              <a:t> CV Out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7515CF2-8AE0-41F4-9EBC-E0DC3935631E}"/>
              </a:ext>
            </a:extLst>
          </p:cNvPr>
          <p:cNvSpPr txBox="1"/>
          <p:nvPr/>
        </p:nvSpPr>
        <p:spPr>
          <a:xfrm>
            <a:off x="187707" y="1749818"/>
            <a:ext cx="1218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Arquivo com a Lista de e-mails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1817CE4-6F1C-467B-A015-D1980603A931}"/>
              </a:ext>
            </a:extLst>
          </p:cNvPr>
          <p:cNvSpPr txBox="1"/>
          <p:nvPr/>
        </p:nvSpPr>
        <p:spPr>
          <a:xfrm>
            <a:off x="133906" y="3412797"/>
            <a:ext cx="148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Texto de Apresentação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D246F39-74FF-4BD8-A66E-048D91A53EA4}"/>
              </a:ext>
            </a:extLst>
          </p:cNvPr>
          <p:cNvSpPr txBox="1"/>
          <p:nvPr/>
        </p:nvSpPr>
        <p:spPr>
          <a:xfrm>
            <a:off x="165805" y="5030104"/>
            <a:ext cx="148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Arquivo do Currículo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2859CC8-1EE4-4AF2-AB4C-2740BF6E6169}"/>
              </a:ext>
            </a:extLst>
          </p:cNvPr>
          <p:cNvSpPr txBox="1"/>
          <p:nvPr/>
        </p:nvSpPr>
        <p:spPr>
          <a:xfrm>
            <a:off x="4643295" y="5096046"/>
            <a:ext cx="148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Controle de Envios</a:t>
            </a:r>
          </a:p>
        </p:txBody>
      </p:sp>
    </p:spTree>
    <p:extLst>
      <p:ext uri="{BB962C8B-B14F-4D97-AF65-F5344CB8AC3E}">
        <p14:creationId xmlns:p14="http://schemas.microsoft.com/office/powerpoint/2010/main" val="643728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Send CV Out</vt:lpstr>
      <vt:lpstr>Apresentação do PowerPoint</vt:lpstr>
      <vt:lpstr>Funcionamento do Send CV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 CV Out</dc:title>
  <dc:creator>Yanko Sarzedas</dc:creator>
  <cp:lastModifiedBy>Yanko Sarzedas</cp:lastModifiedBy>
  <cp:revision>5</cp:revision>
  <dcterms:created xsi:type="dcterms:W3CDTF">2021-04-19T23:05:35Z</dcterms:created>
  <dcterms:modified xsi:type="dcterms:W3CDTF">2021-04-19T23:30:39Z</dcterms:modified>
</cp:coreProperties>
</file>