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93C6-31F8-944A-BF7C-F1AC06FA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43F80-E1FB-3442-9A56-5D76120E1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216F6-7A03-EB4E-B63F-296DD118F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D37-7832-7343-BD5C-365CCD94B70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8B978-696B-1F49-9E5E-8D42A973D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22BF7-8C58-2A4E-B9F4-931D01F9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BB0-C73A-0645-8B6A-82600E6FB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0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9D20-D8C9-234E-9468-4F673177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1191D-D621-B447-AC4B-BB50647DC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4770F-C57D-D84E-8E74-0092A927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D37-7832-7343-BD5C-365CCD94B70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FD366-CB4C-B947-AEC9-0A76E4C5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14CC-C2BB-9A4F-B70A-2FC5D367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BB0-C73A-0645-8B6A-82600E6FB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7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F3957-572C-7B45-8324-8A341D24E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1FEA5-DE87-7A4D-B8CC-327D7A876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744E8-4625-4F44-8747-3F56DF7A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D37-7832-7343-BD5C-365CCD94B70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EFC05-27A7-5448-8BCC-1270B019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07947-41C4-214D-9B36-192487C6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BB0-C73A-0645-8B6A-82600E6FB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6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FA0C5-B6D8-A449-93E0-59CAAFF8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01176-73D6-C746-912B-B6725CFE3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AA488-BAE8-A64E-A259-DA970B7F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D37-7832-7343-BD5C-365CCD94B70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D20EB-BB21-E846-85E1-91660BEE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247C8-E152-D14C-9B23-EC371159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BB0-C73A-0645-8B6A-82600E6FB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1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7F18-7BC9-194E-9743-5E64E35E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0633-714D-1144-9E86-178398EE1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736F6-7459-CC40-832E-3989B1A4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D37-7832-7343-BD5C-365CCD94B70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A1418-A066-5E4B-A983-3344CA57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2DCA6-9CAF-A447-97AF-4AB4BCC9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BB0-C73A-0645-8B6A-82600E6FB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6F8D-B397-3147-A002-9A0C77A7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76AA-E78B-F043-A337-A5DB6B13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419D3-ABA2-D243-9DF7-9A0EB29E7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5C725-B254-3241-AFE8-6109302E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D37-7832-7343-BD5C-365CCD94B70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081CB-EF57-D340-91B3-95E4FD1A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222E9-E2EB-BA41-9C5F-516BA297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BB0-C73A-0645-8B6A-82600E6FB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6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36D2-574A-F04C-96F9-088D1B49F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229B6-B946-C84A-ABE9-752F679C2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2FC3-1DD8-5243-810B-60A877C29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6F790-4D55-EA47-BC71-F4C565067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B449A-0D06-5A4F-8C9E-1B20977C8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E1693-1DFA-B646-A173-F09E925E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D37-7832-7343-BD5C-365CCD94B70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8C9E85-6595-A54B-A539-A557EDF4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D4C25B-A807-904B-9652-25756DD4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BB0-C73A-0645-8B6A-82600E6FB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4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5317-5966-7245-BBA6-F2BCB56A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BFFC2-492E-2F43-AEDC-BD60131E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D37-7832-7343-BD5C-365CCD94B70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C7DFE-D1D1-7A40-A18D-18DCA638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B7A14-B968-F548-8A75-4EC7A1EC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BB0-C73A-0645-8B6A-82600E6FB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9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C51FC-F4C7-3043-8E6A-CA1906B0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D37-7832-7343-BD5C-365CCD94B70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9BF56-9524-7B42-9DEF-FF082504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76F0E-1381-DE42-8353-93CFF1F7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BB0-C73A-0645-8B6A-82600E6FB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9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0639-850F-CE45-905C-889005B0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A49F-6437-634E-8183-9A1EEC151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0AFB0-732C-3442-8E6F-8506FC886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92CF2-14C4-7540-BE3B-1E9EED02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D37-7832-7343-BD5C-365CCD94B70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388C7-8775-8D4F-B2BF-D0A1C69B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16FE1-6ADC-9F4E-BB89-D3D6055C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BB0-C73A-0645-8B6A-82600E6FB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4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FB8D-2403-F24D-99A5-6D9F7845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2C45D-36F2-9F45-990C-F5F63D91B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C24C4-C070-104F-8F97-0AD827408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BA0F0-D99D-5247-800D-AC44EC6B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5D37-7832-7343-BD5C-365CCD94B70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5366F-1DF3-5D47-9486-11146A54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6F56A-965B-7441-A82A-F7B83092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1EBB0-C73A-0645-8B6A-82600E6FB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6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858C3-AD38-4742-B4EE-68BC2348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96A57-19A1-2B45-B2A1-132C52F65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4AD90-75CE-5849-9104-09D9E48D3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55D37-7832-7343-BD5C-365CCD94B70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90903-21ED-5F47-B136-E41196D0E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1866C-EF09-D740-8F3D-C8638A6A1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1EBB0-C73A-0645-8B6A-82600E6FB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9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04A37A-BC85-E54D-B5CB-771DBC229D9F}"/>
              </a:ext>
            </a:extLst>
          </p:cNvPr>
          <p:cNvSpPr/>
          <p:nvPr/>
        </p:nvSpPr>
        <p:spPr>
          <a:xfrm>
            <a:off x="358816" y="1076446"/>
            <a:ext cx="11528384" cy="1689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Robot Cleaner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29C6AF-07A6-104B-BD9E-AA150CB982D7}"/>
              </a:ext>
            </a:extLst>
          </p:cNvPr>
          <p:cNvSpPr/>
          <p:nvPr/>
        </p:nvSpPr>
        <p:spPr>
          <a:xfrm>
            <a:off x="393540" y="3171464"/>
            <a:ext cx="1215342" cy="12153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6 Motors</a:t>
            </a:r>
          </a:p>
          <a:p>
            <a:pPr algn="ctr"/>
            <a:r>
              <a:rPr lang="en-US" sz="1200" dirty="0"/>
              <a:t>(3 for wheels,</a:t>
            </a:r>
          </a:p>
          <a:p>
            <a:pPr algn="ctr"/>
            <a:r>
              <a:rPr lang="en-US" sz="1200" dirty="0"/>
              <a:t>1 drive vacuum</a:t>
            </a:r>
          </a:p>
          <a:p>
            <a:pPr algn="ctr"/>
            <a:r>
              <a:rPr lang="en-US" sz="1200" dirty="0"/>
              <a:t>1 drive brush,</a:t>
            </a:r>
          </a:p>
          <a:p>
            <a:pPr algn="ctr"/>
            <a:r>
              <a:rPr lang="en-US" sz="1200" dirty="0"/>
              <a:t>1 drive agitator)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71B9D-BC48-D443-A163-3BE9FF1C3B19}"/>
              </a:ext>
            </a:extLst>
          </p:cNvPr>
          <p:cNvSpPr/>
          <p:nvPr/>
        </p:nvSpPr>
        <p:spPr>
          <a:xfrm>
            <a:off x="3647954" y="3171464"/>
            <a:ext cx="935620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Bump sensor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D699B3-1961-A24D-B6F9-0AA1CF06E521}"/>
              </a:ext>
            </a:extLst>
          </p:cNvPr>
          <p:cNvSpPr/>
          <p:nvPr/>
        </p:nvSpPr>
        <p:spPr>
          <a:xfrm>
            <a:off x="4689675" y="3171464"/>
            <a:ext cx="935620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Cliff sensor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A2E17-65A5-A042-A16B-9BE43B126E17}"/>
              </a:ext>
            </a:extLst>
          </p:cNvPr>
          <p:cNvSpPr/>
          <p:nvPr/>
        </p:nvSpPr>
        <p:spPr>
          <a:xfrm>
            <a:off x="5731396" y="3171464"/>
            <a:ext cx="935620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Wall sensor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034DB1-6F16-E44B-8EAE-A8EE24AD2339}"/>
              </a:ext>
            </a:extLst>
          </p:cNvPr>
          <p:cNvSpPr/>
          <p:nvPr/>
        </p:nvSpPr>
        <p:spPr>
          <a:xfrm>
            <a:off x="6773117" y="3171464"/>
            <a:ext cx="935620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Laser distance sensor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A9EBA-50A9-464B-A0B6-39E92A401061}"/>
              </a:ext>
            </a:extLst>
          </p:cNvPr>
          <p:cNvSpPr/>
          <p:nvPr/>
        </p:nvSpPr>
        <p:spPr>
          <a:xfrm>
            <a:off x="7814838" y="3171464"/>
            <a:ext cx="935620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360 camera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44D80-3020-8B4C-B522-D5199083DC3C}"/>
              </a:ext>
            </a:extLst>
          </p:cNvPr>
          <p:cNvSpPr/>
          <p:nvPr/>
        </p:nvSpPr>
        <p:spPr>
          <a:xfrm>
            <a:off x="8856559" y="3171464"/>
            <a:ext cx="935620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Gyroscope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A632B0-DC0A-D942-B057-590859F59B9C}"/>
              </a:ext>
            </a:extLst>
          </p:cNvPr>
          <p:cNvSpPr/>
          <p:nvPr/>
        </p:nvSpPr>
        <p:spPr>
          <a:xfrm>
            <a:off x="9898280" y="3171464"/>
            <a:ext cx="935620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Compass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A494AF-2978-3143-9C1C-436825DD36AB}"/>
              </a:ext>
            </a:extLst>
          </p:cNvPr>
          <p:cNvSpPr/>
          <p:nvPr/>
        </p:nvSpPr>
        <p:spPr>
          <a:xfrm>
            <a:off x="10940001" y="3171464"/>
            <a:ext cx="935620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Docker for change</a:t>
            </a:r>
            <a:endParaRPr 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9ED992-19D2-E143-AEDF-E25D69FBEE35}"/>
              </a:ext>
            </a:extLst>
          </p:cNvPr>
          <p:cNvCxnSpPr>
            <a:cxnSpLocks/>
          </p:cNvCxnSpPr>
          <p:nvPr/>
        </p:nvCxnSpPr>
        <p:spPr>
          <a:xfrm>
            <a:off x="1001211" y="2766349"/>
            <a:ext cx="0" cy="40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0EFB6D-4A9D-004B-B0ED-097AEAF79A90}"/>
              </a:ext>
            </a:extLst>
          </p:cNvPr>
          <p:cNvCxnSpPr>
            <a:cxnSpLocks/>
          </p:cNvCxnSpPr>
          <p:nvPr/>
        </p:nvCxnSpPr>
        <p:spPr>
          <a:xfrm>
            <a:off x="4093580" y="2766349"/>
            <a:ext cx="0" cy="40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CDE18F-5B48-F949-9FE9-6AF9A3ADDED1}"/>
              </a:ext>
            </a:extLst>
          </p:cNvPr>
          <p:cNvCxnSpPr>
            <a:cxnSpLocks/>
          </p:cNvCxnSpPr>
          <p:nvPr/>
        </p:nvCxnSpPr>
        <p:spPr>
          <a:xfrm>
            <a:off x="5137231" y="2766349"/>
            <a:ext cx="0" cy="40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809B45-5E10-F748-B840-E6A3DE112563}"/>
              </a:ext>
            </a:extLst>
          </p:cNvPr>
          <p:cNvCxnSpPr>
            <a:cxnSpLocks/>
          </p:cNvCxnSpPr>
          <p:nvPr/>
        </p:nvCxnSpPr>
        <p:spPr>
          <a:xfrm>
            <a:off x="6178952" y="2766349"/>
            <a:ext cx="0" cy="40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CC1297-EFB0-3040-9B98-430B367DD914}"/>
              </a:ext>
            </a:extLst>
          </p:cNvPr>
          <p:cNvCxnSpPr>
            <a:cxnSpLocks/>
          </p:cNvCxnSpPr>
          <p:nvPr/>
        </p:nvCxnSpPr>
        <p:spPr>
          <a:xfrm>
            <a:off x="7232248" y="2766349"/>
            <a:ext cx="0" cy="40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A76501-C94E-2E4E-BB16-183EFE31B7C5}"/>
              </a:ext>
            </a:extLst>
          </p:cNvPr>
          <p:cNvCxnSpPr>
            <a:cxnSpLocks/>
          </p:cNvCxnSpPr>
          <p:nvPr/>
        </p:nvCxnSpPr>
        <p:spPr>
          <a:xfrm>
            <a:off x="8297119" y="2766349"/>
            <a:ext cx="0" cy="40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302471-9AB3-C14A-88FB-6A53BB9488E7}"/>
              </a:ext>
            </a:extLst>
          </p:cNvPr>
          <p:cNvCxnSpPr>
            <a:cxnSpLocks/>
          </p:cNvCxnSpPr>
          <p:nvPr/>
        </p:nvCxnSpPr>
        <p:spPr>
          <a:xfrm>
            <a:off x="9304116" y="2766349"/>
            <a:ext cx="0" cy="40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362AF6-541E-C441-937A-3E59EE4F8872}"/>
              </a:ext>
            </a:extLst>
          </p:cNvPr>
          <p:cNvCxnSpPr>
            <a:cxnSpLocks/>
          </p:cNvCxnSpPr>
          <p:nvPr/>
        </p:nvCxnSpPr>
        <p:spPr>
          <a:xfrm>
            <a:off x="10357414" y="2766349"/>
            <a:ext cx="0" cy="40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382A66-7795-5A43-8BF1-772D27ACD23F}"/>
              </a:ext>
            </a:extLst>
          </p:cNvPr>
          <p:cNvCxnSpPr>
            <a:cxnSpLocks/>
          </p:cNvCxnSpPr>
          <p:nvPr/>
        </p:nvCxnSpPr>
        <p:spPr>
          <a:xfrm>
            <a:off x="11389485" y="2766349"/>
            <a:ext cx="0" cy="40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AC94468-85C1-7746-AD74-B668DD87C8B0}"/>
              </a:ext>
            </a:extLst>
          </p:cNvPr>
          <p:cNvSpPr/>
          <p:nvPr/>
        </p:nvSpPr>
        <p:spPr>
          <a:xfrm>
            <a:off x="1682185" y="3173389"/>
            <a:ext cx="935620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IR Receiver</a:t>
            </a:r>
            <a:endParaRPr lang="en-US" sz="16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9EC953-9FB8-264E-AB39-FD6C32E66C57}"/>
              </a:ext>
            </a:extLst>
          </p:cNvPr>
          <p:cNvCxnSpPr>
            <a:cxnSpLocks/>
          </p:cNvCxnSpPr>
          <p:nvPr/>
        </p:nvCxnSpPr>
        <p:spPr>
          <a:xfrm>
            <a:off x="2162536" y="2756699"/>
            <a:ext cx="0" cy="40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F1C4006-99CC-2E4F-88CB-7A06431AAFC2}"/>
              </a:ext>
            </a:extLst>
          </p:cNvPr>
          <p:cNvSpPr/>
          <p:nvPr/>
        </p:nvSpPr>
        <p:spPr>
          <a:xfrm>
            <a:off x="2667967" y="3171464"/>
            <a:ext cx="935620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Dustbin sensor</a:t>
            </a:r>
            <a:endParaRPr lang="en-US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5C15D8-52BC-5E41-A3D2-5809FFEF9FFD}"/>
              </a:ext>
            </a:extLst>
          </p:cNvPr>
          <p:cNvCxnSpPr>
            <a:cxnSpLocks/>
          </p:cNvCxnSpPr>
          <p:nvPr/>
        </p:nvCxnSpPr>
        <p:spPr>
          <a:xfrm>
            <a:off x="3113593" y="2766349"/>
            <a:ext cx="0" cy="40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92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04A37A-BC85-E54D-B5CB-771DBC229D9F}"/>
              </a:ext>
            </a:extLst>
          </p:cNvPr>
          <p:cNvSpPr/>
          <p:nvPr/>
        </p:nvSpPr>
        <p:spPr>
          <a:xfrm>
            <a:off x="358816" y="1076446"/>
            <a:ext cx="10133621" cy="1689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Robot Cleaner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29C6AF-07A6-104B-BD9E-AA150CB982D7}"/>
              </a:ext>
            </a:extLst>
          </p:cNvPr>
          <p:cNvSpPr/>
          <p:nvPr/>
        </p:nvSpPr>
        <p:spPr>
          <a:xfrm>
            <a:off x="393539" y="3171463"/>
            <a:ext cx="2224265" cy="1689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&lt;&lt;Clean system&gt;&gt;</a:t>
            </a:r>
          </a:p>
          <a:p>
            <a:pPr algn="ctr"/>
            <a:endParaRPr 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9ED992-19D2-E143-AEDF-E25D69FBEE35}"/>
              </a:ext>
            </a:extLst>
          </p:cNvPr>
          <p:cNvCxnSpPr>
            <a:cxnSpLocks/>
          </p:cNvCxnSpPr>
          <p:nvPr/>
        </p:nvCxnSpPr>
        <p:spPr>
          <a:xfrm>
            <a:off x="1487350" y="2766349"/>
            <a:ext cx="0" cy="40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AC94468-85C1-7746-AD74-B668DD87C8B0}"/>
              </a:ext>
            </a:extLst>
          </p:cNvPr>
          <p:cNvSpPr/>
          <p:nvPr/>
        </p:nvSpPr>
        <p:spPr>
          <a:xfrm>
            <a:off x="487100" y="3449256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Side brush controller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1DED58-09EA-7B43-A69A-F2386774B0EF}"/>
              </a:ext>
            </a:extLst>
          </p:cNvPr>
          <p:cNvSpPr/>
          <p:nvPr/>
        </p:nvSpPr>
        <p:spPr>
          <a:xfrm>
            <a:off x="1552452" y="3449256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Agitator brush controller</a:t>
            </a:r>
            <a:endParaRPr lang="en-US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05B4D6-405C-0547-9B39-F27A35CF7CCE}"/>
              </a:ext>
            </a:extLst>
          </p:cNvPr>
          <p:cNvSpPr/>
          <p:nvPr/>
        </p:nvSpPr>
        <p:spPr>
          <a:xfrm>
            <a:off x="489025" y="4168814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Vacuum controller</a:t>
            </a:r>
            <a:endParaRPr lang="en-US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5880E7-1CB3-C149-A465-84B2B1A8B4F7}"/>
              </a:ext>
            </a:extLst>
          </p:cNvPr>
          <p:cNvSpPr/>
          <p:nvPr/>
        </p:nvSpPr>
        <p:spPr>
          <a:xfrm>
            <a:off x="1554377" y="4168814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Dirt sensor</a:t>
            </a:r>
            <a:endParaRPr lang="en-US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294B1B-C167-BF4C-92B7-669DA9506388}"/>
              </a:ext>
            </a:extLst>
          </p:cNvPr>
          <p:cNvSpPr/>
          <p:nvPr/>
        </p:nvSpPr>
        <p:spPr>
          <a:xfrm>
            <a:off x="2723423" y="3171463"/>
            <a:ext cx="3283838" cy="1689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&lt;&lt;Navigation system&gt;&gt;</a:t>
            </a:r>
          </a:p>
          <a:p>
            <a:pPr algn="ctr"/>
            <a:endParaRPr lang="en-US" sz="16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D4CE68-B9FB-AE49-908E-B8525C7EE917}"/>
              </a:ext>
            </a:extLst>
          </p:cNvPr>
          <p:cNvCxnSpPr>
            <a:cxnSpLocks/>
          </p:cNvCxnSpPr>
          <p:nvPr/>
        </p:nvCxnSpPr>
        <p:spPr>
          <a:xfrm>
            <a:off x="4326525" y="2766349"/>
            <a:ext cx="0" cy="40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9BF9962-7BC1-AD44-893E-7AF8C85D9246}"/>
              </a:ext>
            </a:extLst>
          </p:cNvPr>
          <p:cNvSpPr/>
          <p:nvPr/>
        </p:nvSpPr>
        <p:spPr>
          <a:xfrm>
            <a:off x="2816984" y="3449256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2D LIDAR SLAM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B26678-BF7E-AF42-AA68-F72724C9F761}"/>
              </a:ext>
            </a:extLst>
          </p:cNvPr>
          <p:cNvSpPr/>
          <p:nvPr/>
        </p:nvSpPr>
        <p:spPr>
          <a:xfrm>
            <a:off x="3882336" y="3449256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Cliff sensor</a:t>
            </a:r>
            <a:endParaRPr lang="en-US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EB957D-F04B-744C-8128-90CDBE752325}"/>
              </a:ext>
            </a:extLst>
          </p:cNvPr>
          <p:cNvSpPr/>
          <p:nvPr/>
        </p:nvSpPr>
        <p:spPr>
          <a:xfrm>
            <a:off x="2807334" y="4168814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Bump sensor</a:t>
            </a:r>
            <a:endParaRPr lang="en-US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658EE4-4082-E140-B74D-FEF933EC5A94}"/>
              </a:ext>
            </a:extLst>
          </p:cNvPr>
          <p:cNvSpPr/>
          <p:nvPr/>
        </p:nvSpPr>
        <p:spPr>
          <a:xfrm>
            <a:off x="3872686" y="4168814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Wall sensor</a:t>
            </a:r>
            <a:endParaRPr lang="en-US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3D1C6-445A-6546-B6FC-E6CCA24C3EB6}"/>
              </a:ext>
            </a:extLst>
          </p:cNvPr>
          <p:cNvSpPr/>
          <p:nvPr/>
        </p:nvSpPr>
        <p:spPr>
          <a:xfrm>
            <a:off x="4947688" y="3449256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Ultrasonic sensor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1443E2-BD71-5A4D-8EA1-EC40984EFC00}"/>
              </a:ext>
            </a:extLst>
          </p:cNvPr>
          <p:cNvSpPr/>
          <p:nvPr/>
        </p:nvSpPr>
        <p:spPr>
          <a:xfrm>
            <a:off x="4938038" y="4168814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Virtual Walls</a:t>
            </a:r>
            <a:endParaRPr lang="en-US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D52249-9C26-AE43-B9EA-89DE26AD4AD9}"/>
              </a:ext>
            </a:extLst>
          </p:cNvPr>
          <p:cNvSpPr/>
          <p:nvPr/>
        </p:nvSpPr>
        <p:spPr>
          <a:xfrm>
            <a:off x="6134097" y="3171463"/>
            <a:ext cx="2224265" cy="1689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&lt;&lt;Drive system&gt;&gt;</a:t>
            </a:r>
          </a:p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E5FCA1-42CE-2A4B-80B0-C6E3AADC5E70}"/>
              </a:ext>
            </a:extLst>
          </p:cNvPr>
          <p:cNvCxnSpPr>
            <a:cxnSpLocks/>
          </p:cNvCxnSpPr>
          <p:nvPr/>
        </p:nvCxnSpPr>
        <p:spPr>
          <a:xfrm>
            <a:off x="7227908" y="2766349"/>
            <a:ext cx="0" cy="40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9A2100A-21A1-BC4D-8F9C-B6BE8DB8B9B1}"/>
              </a:ext>
            </a:extLst>
          </p:cNvPr>
          <p:cNvSpPr/>
          <p:nvPr/>
        </p:nvSpPr>
        <p:spPr>
          <a:xfrm>
            <a:off x="6227658" y="3449256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  <a:endParaRPr lang="en-US" sz="1600" dirty="0"/>
          </a:p>
          <a:p>
            <a:pPr algn="ctr"/>
            <a:r>
              <a:rPr lang="en-US" sz="1200" dirty="0"/>
              <a:t>Drive wheels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06073CF-5EFB-FA49-A4A7-0E37F1A32CBE}"/>
              </a:ext>
            </a:extLst>
          </p:cNvPr>
          <p:cNvSpPr/>
          <p:nvPr/>
        </p:nvSpPr>
        <p:spPr>
          <a:xfrm>
            <a:off x="7293010" y="3449256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Universal wheel</a:t>
            </a:r>
            <a:endParaRPr lang="en-US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47329B-7362-9D44-96E7-A0AED8456DA0}"/>
              </a:ext>
            </a:extLst>
          </p:cNvPr>
          <p:cNvSpPr/>
          <p:nvPr/>
        </p:nvSpPr>
        <p:spPr>
          <a:xfrm>
            <a:off x="6229583" y="4168814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accelerator</a:t>
            </a:r>
            <a:endParaRPr lang="en-US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CF52E6-F0E0-204F-BC62-7F3E946D5A94}"/>
              </a:ext>
            </a:extLst>
          </p:cNvPr>
          <p:cNvSpPr/>
          <p:nvPr/>
        </p:nvSpPr>
        <p:spPr>
          <a:xfrm>
            <a:off x="7294935" y="4168814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Gyroscope</a:t>
            </a:r>
            <a:endParaRPr lang="en-US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1AFAC31-1833-F74F-9A4F-5BFE60FB4158}"/>
              </a:ext>
            </a:extLst>
          </p:cNvPr>
          <p:cNvSpPr/>
          <p:nvPr/>
        </p:nvSpPr>
        <p:spPr>
          <a:xfrm>
            <a:off x="8500391" y="3171463"/>
            <a:ext cx="935620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IR Receiver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8E7330-06C0-9941-A613-54CEA2A64870}"/>
              </a:ext>
            </a:extLst>
          </p:cNvPr>
          <p:cNvCxnSpPr>
            <a:cxnSpLocks/>
          </p:cNvCxnSpPr>
          <p:nvPr/>
        </p:nvCxnSpPr>
        <p:spPr>
          <a:xfrm>
            <a:off x="8969167" y="2766348"/>
            <a:ext cx="0" cy="40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1C83F6E-F76C-F44F-8BAF-1AAFC29155CB}"/>
              </a:ext>
            </a:extLst>
          </p:cNvPr>
          <p:cNvSpPr/>
          <p:nvPr/>
        </p:nvSpPr>
        <p:spPr>
          <a:xfrm>
            <a:off x="9556817" y="3171463"/>
            <a:ext cx="935620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Charge station</a:t>
            </a:r>
            <a:endParaRPr lang="en-US" sz="16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C716B5-CA91-7249-97F4-4E59C0BDECC6}"/>
              </a:ext>
            </a:extLst>
          </p:cNvPr>
          <p:cNvCxnSpPr>
            <a:cxnSpLocks/>
          </p:cNvCxnSpPr>
          <p:nvPr/>
        </p:nvCxnSpPr>
        <p:spPr>
          <a:xfrm>
            <a:off x="10025593" y="2766348"/>
            <a:ext cx="0" cy="40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84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04A37A-BC85-E54D-B5CB-771DBC229D9F}"/>
              </a:ext>
            </a:extLst>
          </p:cNvPr>
          <p:cNvSpPr/>
          <p:nvPr/>
        </p:nvSpPr>
        <p:spPr>
          <a:xfrm>
            <a:off x="960707" y="590306"/>
            <a:ext cx="10133621" cy="1689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Robot Cleaner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29C6AF-07A6-104B-BD9E-AA150CB982D7}"/>
              </a:ext>
            </a:extLst>
          </p:cNvPr>
          <p:cNvSpPr/>
          <p:nvPr/>
        </p:nvSpPr>
        <p:spPr>
          <a:xfrm>
            <a:off x="995430" y="2685323"/>
            <a:ext cx="2224265" cy="1689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&lt;&lt;Clean system&gt;&gt;</a:t>
            </a:r>
          </a:p>
          <a:p>
            <a:pPr algn="ctr"/>
            <a:endParaRPr 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9ED992-19D2-E143-AEDF-E25D69FBEE35}"/>
              </a:ext>
            </a:extLst>
          </p:cNvPr>
          <p:cNvCxnSpPr>
            <a:cxnSpLocks/>
          </p:cNvCxnSpPr>
          <p:nvPr/>
        </p:nvCxnSpPr>
        <p:spPr>
          <a:xfrm>
            <a:off x="2089241" y="2280209"/>
            <a:ext cx="0" cy="40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AC94468-85C1-7746-AD74-B668DD87C8B0}"/>
              </a:ext>
            </a:extLst>
          </p:cNvPr>
          <p:cNvSpPr/>
          <p:nvPr/>
        </p:nvSpPr>
        <p:spPr>
          <a:xfrm>
            <a:off x="1088991" y="2963116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Side brush controller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1DED58-09EA-7B43-A69A-F2386774B0EF}"/>
              </a:ext>
            </a:extLst>
          </p:cNvPr>
          <p:cNvSpPr/>
          <p:nvPr/>
        </p:nvSpPr>
        <p:spPr>
          <a:xfrm>
            <a:off x="2154343" y="2963116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Agitator brush controller</a:t>
            </a:r>
            <a:endParaRPr lang="en-US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05B4D6-405C-0547-9B39-F27A35CF7CCE}"/>
              </a:ext>
            </a:extLst>
          </p:cNvPr>
          <p:cNvSpPr/>
          <p:nvPr/>
        </p:nvSpPr>
        <p:spPr>
          <a:xfrm>
            <a:off x="1090916" y="3682674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Vacuum controller</a:t>
            </a:r>
            <a:endParaRPr lang="en-US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5880E7-1CB3-C149-A465-84B2B1A8B4F7}"/>
              </a:ext>
            </a:extLst>
          </p:cNvPr>
          <p:cNvSpPr/>
          <p:nvPr/>
        </p:nvSpPr>
        <p:spPr>
          <a:xfrm>
            <a:off x="2156268" y="3682674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Dirt sensor</a:t>
            </a:r>
            <a:endParaRPr lang="en-US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294B1B-C167-BF4C-92B7-669DA9506388}"/>
              </a:ext>
            </a:extLst>
          </p:cNvPr>
          <p:cNvSpPr/>
          <p:nvPr/>
        </p:nvSpPr>
        <p:spPr>
          <a:xfrm>
            <a:off x="3325314" y="2685323"/>
            <a:ext cx="3283838" cy="1689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&lt;&lt;Navigation system&gt;&gt;</a:t>
            </a:r>
          </a:p>
          <a:p>
            <a:pPr algn="ctr"/>
            <a:endParaRPr lang="en-US" sz="16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D4CE68-B9FB-AE49-908E-B8525C7EE917}"/>
              </a:ext>
            </a:extLst>
          </p:cNvPr>
          <p:cNvCxnSpPr>
            <a:cxnSpLocks/>
          </p:cNvCxnSpPr>
          <p:nvPr/>
        </p:nvCxnSpPr>
        <p:spPr>
          <a:xfrm>
            <a:off x="4928416" y="2280209"/>
            <a:ext cx="0" cy="40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9BF9962-7BC1-AD44-893E-7AF8C85D9246}"/>
              </a:ext>
            </a:extLst>
          </p:cNvPr>
          <p:cNvSpPr/>
          <p:nvPr/>
        </p:nvSpPr>
        <p:spPr>
          <a:xfrm>
            <a:off x="3418875" y="2963116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2D LIDAR SLAM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B26678-BF7E-AF42-AA68-F72724C9F761}"/>
              </a:ext>
            </a:extLst>
          </p:cNvPr>
          <p:cNvSpPr/>
          <p:nvPr/>
        </p:nvSpPr>
        <p:spPr>
          <a:xfrm>
            <a:off x="4484227" y="2963116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Cliff sensor</a:t>
            </a:r>
            <a:endParaRPr lang="en-US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EB957D-F04B-744C-8128-90CDBE752325}"/>
              </a:ext>
            </a:extLst>
          </p:cNvPr>
          <p:cNvSpPr/>
          <p:nvPr/>
        </p:nvSpPr>
        <p:spPr>
          <a:xfrm>
            <a:off x="3409225" y="3682674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Bump sensor</a:t>
            </a:r>
            <a:endParaRPr lang="en-US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658EE4-4082-E140-B74D-FEF933EC5A94}"/>
              </a:ext>
            </a:extLst>
          </p:cNvPr>
          <p:cNvSpPr/>
          <p:nvPr/>
        </p:nvSpPr>
        <p:spPr>
          <a:xfrm>
            <a:off x="4474577" y="3682674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Wall sensor</a:t>
            </a:r>
            <a:endParaRPr lang="en-US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3D1C6-445A-6546-B6FC-E6CCA24C3EB6}"/>
              </a:ext>
            </a:extLst>
          </p:cNvPr>
          <p:cNvSpPr/>
          <p:nvPr/>
        </p:nvSpPr>
        <p:spPr>
          <a:xfrm>
            <a:off x="5549579" y="2963116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Ultrasonic sensor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1443E2-BD71-5A4D-8EA1-EC40984EFC00}"/>
              </a:ext>
            </a:extLst>
          </p:cNvPr>
          <p:cNvSpPr/>
          <p:nvPr/>
        </p:nvSpPr>
        <p:spPr>
          <a:xfrm>
            <a:off x="5539929" y="3682674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Virtual Walls</a:t>
            </a:r>
            <a:endParaRPr lang="en-US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D52249-9C26-AE43-B9EA-89DE26AD4AD9}"/>
              </a:ext>
            </a:extLst>
          </p:cNvPr>
          <p:cNvSpPr/>
          <p:nvPr/>
        </p:nvSpPr>
        <p:spPr>
          <a:xfrm>
            <a:off x="6735988" y="2685323"/>
            <a:ext cx="2224265" cy="1689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&lt;&lt;Drive system&gt;&gt;</a:t>
            </a:r>
          </a:p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E5FCA1-42CE-2A4B-80B0-C6E3AADC5E70}"/>
              </a:ext>
            </a:extLst>
          </p:cNvPr>
          <p:cNvCxnSpPr>
            <a:cxnSpLocks/>
          </p:cNvCxnSpPr>
          <p:nvPr/>
        </p:nvCxnSpPr>
        <p:spPr>
          <a:xfrm>
            <a:off x="7829799" y="2280209"/>
            <a:ext cx="0" cy="40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9A2100A-21A1-BC4D-8F9C-B6BE8DB8B9B1}"/>
              </a:ext>
            </a:extLst>
          </p:cNvPr>
          <p:cNvSpPr/>
          <p:nvPr/>
        </p:nvSpPr>
        <p:spPr>
          <a:xfrm>
            <a:off x="6829549" y="2963116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  <a:endParaRPr lang="en-US" sz="1600" dirty="0"/>
          </a:p>
          <a:p>
            <a:pPr algn="ctr"/>
            <a:r>
              <a:rPr lang="en-US" sz="1200" dirty="0"/>
              <a:t>Drive wheels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06073CF-5EFB-FA49-A4A7-0E37F1A32CBE}"/>
              </a:ext>
            </a:extLst>
          </p:cNvPr>
          <p:cNvSpPr/>
          <p:nvPr/>
        </p:nvSpPr>
        <p:spPr>
          <a:xfrm>
            <a:off x="7894901" y="2963116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Universal wheel</a:t>
            </a:r>
            <a:endParaRPr lang="en-US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47329B-7362-9D44-96E7-A0AED8456DA0}"/>
              </a:ext>
            </a:extLst>
          </p:cNvPr>
          <p:cNvSpPr/>
          <p:nvPr/>
        </p:nvSpPr>
        <p:spPr>
          <a:xfrm>
            <a:off x="6831474" y="3682674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accelerator</a:t>
            </a:r>
            <a:endParaRPr lang="en-US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CF52E6-F0E0-204F-BC62-7F3E946D5A94}"/>
              </a:ext>
            </a:extLst>
          </p:cNvPr>
          <p:cNvSpPr/>
          <p:nvPr/>
        </p:nvSpPr>
        <p:spPr>
          <a:xfrm>
            <a:off x="7896826" y="3682674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Gyroscope</a:t>
            </a:r>
            <a:endParaRPr lang="en-US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1AFAC31-1833-F74F-9A4F-5BFE60FB4158}"/>
              </a:ext>
            </a:extLst>
          </p:cNvPr>
          <p:cNvSpPr/>
          <p:nvPr/>
        </p:nvSpPr>
        <p:spPr>
          <a:xfrm>
            <a:off x="9102282" y="2685323"/>
            <a:ext cx="935620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IR Receiver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8E7330-06C0-9941-A613-54CEA2A64870}"/>
              </a:ext>
            </a:extLst>
          </p:cNvPr>
          <p:cNvCxnSpPr>
            <a:cxnSpLocks/>
          </p:cNvCxnSpPr>
          <p:nvPr/>
        </p:nvCxnSpPr>
        <p:spPr>
          <a:xfrm>
            <a:off x="9571058" y="2280208"/>
            <a:ext cx="0" cy="40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1C83F6E-F76C-F44F-8BAF-1AAFC29155CB}"/>
              </a:ext>
            </a:extLst>
          </p:cNvPr>
          <p:cNvSpPr/>
          <p:nvPr/>
        </p:nvSpPr>
        <p:spPr>
          <a:xfrm>
            <a:off x="10158708" y="2685323"/>
            <a:ext cx="935620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Charge station</a:t>
            </a:r>
            <a:endParaRPr lang="en-US" sz="16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C716B5-CA91-7249-97F4-4E59C0BDECC6}"/>
              </a:ext>
            </a:extLst>
          </p:cNvPr>
          <p:cNvCxnSpPr>
            <a:cxnSpLocks/>
          </p:cNvCxnSpPr>
          <p:nvPr/>
        </p:nvCxnSpPr>
        <p:spPr>
          <a:xfrm>
            <a:off x="10627484" y="2280208"/>
            <a:ext cx="0" cy="40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46332ED-057B-AE4B-8CB7-7AC1E05C8E9F}"/>
              </a:ext>
            </a:extLst>
          </p:cNvPr>
          <p:cNvSpPr/>
          <p:nvPr/>
        </p:nvSpPr>
        <p:spPr>
          <a:xfrm>
            <a:off x="9102282" y="3665312"/>
            <a:ext cx="935620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Display panel</a:t>
            </a: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026FE1-7C77-8544-B2AB-E8FC19081D3B}"/>
              </a:ext>
            </a:extLst>
          </p:cNvPr>
          <p:cNvSpPr/>
          <p:nvPr/>
        </p:nvSpPr>
        <p:spPr>
          <a:xfrm>
            <a:off x="10158708" y="3665312"/>
            <a:ext cx="935620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&lt;&lt;system&gt;</a:t>
            </a:r>
          </a:p>
          <a:p>
            <a:pPr algn="ctr"/>
            <a:r>
              <a:rPr lang="en-US" sz="1200" dirty="0"/>
              <a:t>IOT Control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1680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04A37A-BC85-E54D-B5CB-771DBC229D9F}"/>
              </a:ext>
            </a:extLst>
          </p:cNvPr>
          <p:cNvSpPr/>
          <p:nvPr/>
        </p:nvSpPr>
        <p:spPr>
          <a:xfrm>
            <a:off x="960707" y="729204"/>
            <a:ext cx="10133621" cy="35071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Robot Cleaner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29C6AF-07A6-104B-BD9E-AA150CB982D7}"/>
              </a:ext>
            </a:extLst>
          </p:cNvPr>
          <p:cNvSpPr/>
          <p:nvPr/>
        </p:nvSpPr>
        <p:spPr>
          <a:xfrm>
            <a:off x="995430" y="4641444"/>
            <a:ext cx="2224265" cy="1689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&lt;&lt;Clean system&gt;&gt;</a:t>
            </a:r>
          </a:p>
          <a:p>
            <a:pPr algn="ctr"/>
            <a:endParaRPr 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9ED992-19D2-E143-AEDF-E25D69FBEE35}"/>
              </a:ext>
            </a:extLst>
          </p:cNvPr>
          <p:cNvCxnSpPr>
            <a:cxnSpLocks/>
          </p:cNvCxnSpPr>
          <p:nvPr/>
        </p:nvCxnSpPr>
        <p:spPr>
          <a:xfrm>
            <a:off x="2089241" y="4236330"/>
            <a:ext cx="0" cy="40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AC94468-85C1-7746-AD74-B668DD87C8B0}"/>
              </a:ext>
            </a:extLst>
          </p:cNvPr>
          <p:cNvSpPr/>
          <p:nvPr/>
        </p:nvSpPr>
        <p:spPr>
          <a:xfrm>
            <a:off x="1088991" y="4919237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Side brush controller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1DED58-09EA-7B43-A69A-F2386774B0EF}"/>
              </a:ext>
            </a:extLst>
          </p:cNvPr>
          <p:cNvSpPr/>
          <p:nvPr/>
        </p:nvSpPr>
        <p:spPr>
          <a:xfrm>
            <a:off x="2154343" y="4919237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Agitator brush controller</a:t>
            </a:r>
            <a:endParaRPr lang="en-US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05B4D6-405C-0547-9B39-F27A35CF7CCE}"/>
              </a:ext>
            </a:extLst>
          </p:cNvPr>
          <p:cNvSpPr/>
          <p:nvPr/>
        </p:nvSpPr>
        <p:spPr>
          <a:xfrm>
            <a:off x="1090916" y="5638795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Vacuum controller</a:t>
            </a:r>
            <a:endParaRPr lang="en-US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5880E7-1CB3-C149-A465-84B2B1A8B4F7}"/>
              </a:ext>
            </a:extLst>
          </p:cNvPr>
          <p:cNvSpPr/>
          <p:nvPr/>
        </p:nvSpPr>
        <p:spPr>
          <a:xfrm>
            <a:off x="2156268" y="5638795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Dirt sensor</a:t>
            </a:r>
            <a:endParaRPr lang="en-US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294B1B-C167-BF4C-92B7-669DA9506388}"/>
              </a:ext>
            </a:extLst>
          </p:cNvPr>
          <p:cNvSpPr/>
          <p:nvPr/>
        </p:nvSpPr>
        <p:spPr>
          <a:xfrm>
            <a:off x="3325314" y="4641444"/>
            <a:ext cx="3283838" cy="1689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&lt;&lt;Navigation system&gt;&gt;</a:t>
            </a:r>
          </a:p>
          <a:p>
            <a:pPr algn="ctr"/>
            <a:endParaRPr lang="en-US" sz="16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D4CE68-B9FB-AE49-908E-B8525C7EE917}"/>
              </a:ext>
            </a:extLst>
          </p:cNvPr>
          <p:cNvCxnSpPr>
            <a:cxnSpLocks/>
          </p:cNvCxnSpPr>
          <p:nvPr/>
        </p:nvCxnSpPr>
        <p:spPr>
          <a:xfrm>
            <a:off x="4928416" y="4236330"/>
            <a:ext cx="0" cy="40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9BF9962-7BC1-AD44-893E-7AF8C85D9246}"/>
              </a:ext>
            </a:extLst>
          </p:cNvPr>
          <p:cNvSpPr/>
          <p:nvPr/>
        </p:nvSpPr>
        <p:spPr>
          <a:xfrm>
            <a:off x="3418875" y="4919237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2D LIDAR SLAM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B26678-BF7E-AF42-AA68-F72724C9F761}"/>
              </a:ext>
            </a:extLst>
          </p:cNvPr>
          <p:cNvSpPr/>
          <p:nvPr/>
        </p:nvSpPr>
        <p:spPr>
          <a:xfrm>
            <a:off x="4484227" y="4919237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Cliff sensor</a:t>
            </a:r>
            <a:endParaRPr lang="en-US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EB957D-F04B-744C-8128-90CDBE752325}"/>
              </a:ext>
            </a:extLst>
          </p:cNvPr>
          <p:cNvSpPr/>
          <p:nvPr/>
        </p:nvSpPr>
        <p:spPr>
          <a:xfrm>
            <a:off x="3409225" y="5638795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Bump sensor</a:t>
            </a:r>
            <a:endParaRPr lang="en-US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658EE4-4082-E140-B74D-FEF933EC5A94}"/>
              </a:ext>
            </a:extLst>
          </p:cNvPr>
          <p:cNvSpPr/>
          <p:nvPr/>
        </p:nvSpPr>
        <p:spPr>
          <a:xfrm>
            <a:off x="4474577" y="5638795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Wall sensor</a:t>
            </a:r>
            <a:endParaRPr lang="en-US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0C3D1C6-445A-6546-B6FC-E6CCA24C3EB6}"/>
              </a:ext>
            </a:extLst>
          </p:cNvPr>
          <p:cNvSpPr/>
          <p:nvPr/>
        </p:nvSpPr>
        <p:spPr>
          <a:xfrm>
            <a:off x="5549579" y="4919237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Ultrasonic sensor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1443E2-BD71-5A4D-8EA1-EC40984EFC00}"/>
              </a:ext>
            </a:extLst>
          </p:cNvPr>
          <p:cNvSpPr/>
          <p:nvPr/>
        </p:nvSpPr>
        <p:spPr>
          <a:xfrm>
            <a:off x="5539929" y="5638795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Virtual Walls</a:t>
            </a:r>
            <a:endParaRPr lang="en-US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D52249-9C26-AE43-B9EA-89DE26AD4AD9}"/>
              </a:ext>
            </a:extLst>
          </p:cNvPr>
          <p:cNvSpPr/>
          <p:nvPr/>
        </p:nvSpPr>
        <p:spPr>
          <a:xfrm>
            <a:off x="6735988" y="4641444"/>
            <a:ext cx="2224265" cy="1689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&lt;&lt;Drive system&gt;&gt;</a:t>
            </a:r>
          </a:p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E5FCA1-42CE-2A4B-80B0-C6E3AADC5E70}"/>
              </a:ext>
            </a:extLst>
          </p:cNvPr>
          <p:cNvCxnSpPr>
            <a:cxnSpLocks/>
          </p:cNvCxnSpPr>
          <p:nvPr/>
        </p:nvCxnSpPr>
        <p:spPr>
          <a:xfrm>
            <a:off x="7829799" y="4236330"/>
            <a:ext cx="0" cy="40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9A2100A-21A1-BC4D-8F9C-B6BE8DB8B9B1}"/>
              </a:ext>
            </a:extLst>
          </p:cNvPr>
          <p:cNvSpPr/>
          <p:nvPr/>
        </p:nvSpPr>
        <p:spPr>
          <a:xfrm>
            <a:off x="6829549" y="4919237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  <a:endParaRPr lang="en-US" sz="1600" dirty="0"/>
          </a:p>
          <a:p>
            <a:pPr algn="ctr"/>
            <a:r>
              <a:rPr lang="en-US" sz="1200" dirty="0"/>
              <a:t>Drive wheels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06073CF-5EFB-FA49-A4A7-0E37F1A32CBE}"/>
              </a:ext>
            </a:extLst>
          </p:cNvPr>
          <p:cNvSpPr/>
          <p:nvPr/>
        </p:nvSpPr>
        <p:spPr>
          <a:xfrm>
            <a:off x="7894901" y="4919237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Universal wheel</a:t>
            </a:r>
            <a:endParaRPr lang="en-US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47329B-7362-9D44-96E7-A0AED8456DA0}"/>
              </a:ext>
            </a:extLst>
          </p:cNvPr>
          <p:cNvSpPr/>
          <p:nvPr/>
        </p:nvSpPr>
        <p:spPr>
          <a:xfrm>
            <a:off x="6831474" y="5638795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accelerator</a:t>
            </a:r>
            <a:endParaRPr lang="en-US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CF52E6-F0E0-204F-BC62-7F3E946D5A94}"/>
              </a:ext>
            </a:extLst>
          </p:cNvPr>
          <p:cNvSpPr/>
          <p:nvPr/>
        </p:nvSpPr>
        <p:spPr>
          <a:xfrm>
            <a:off x="7896826" y="5638795"/>
            <a:ext cx="959733" cy="6134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Gyroscope</a:t>
            </a:r>
            <a:endParaRPr lang="en-US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1AFAC31-1833-F74F-9A4F-5BFE60FB4158}"/>
              </a:ext>
            </a:extLst>
          </p:cNvPr>
          <p:cNvSpPr/>
          <p:nvPr/>
        </p:nvSpPr>
        <p:spPr>
          <a:xfrm>
            <a:off x="9102282" y="4641444"/>
            <a:ext cx="935620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IR Receiver</a:t>
            </a:r>
            <a:endParaRPr lang="en-US" sz="16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8E7330-06C0-9941-A613-54CEA2A64870}"/>
              </a:ext>
            </a:extLst>
          </p:cNvPr>
          <p:cNvCxnSpPr>
            <a:cxnSpLocks/>
          </p:cNvCxnSpPr>
          <p:nvPr/>
        </p:nvCxnSpPr>
        <p:spPr>
          <a:xfrm>
            <a:off x="9571058" y="4236329"/>
            <a:ext cx="0" cy="40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1C83F6E-F76C-F44F-8BAF-1AAFC29155CB}"/>
              </a:ext>
            </a:extLst>
          </p:cNvPr>
          <p:cNvSpPr/>
          <p:nvPr/>
        </p:nvSpPr>
        <p:spPr>
          <a:xfrm>
            <a:off x="10158708" y="4641444"/>
            <a:ext cx="935620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Charge station</a:t>
            </a:r>
            <a:endParaRPr lang="en-US" sz="16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C716B5-CA91-7249-97F4-4E59C0BDECC6}"/>
              </a:ext>
            </a:extLst>
          </p:cNvPr>
          <p:cNvCxnSpPr>
            <a:cxnSpLocks/>
          </p:cNvCxnSpPr>
          <p:nvPr/>
        </p:nvCxnSpPr>
        <p:spPr>
          <a:xfrm>
            <a:off x="10627484" y="4236329"/>
            <a:ext cx="0" cy="405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46332ED-057B-AE4B-8CB7-7AC1E05C8E9F}"/>
              </a:ext>
            </a:extLst>
          </p:cNvPr>
          <p:cNvSpPr/>
          <p:nvPr/>
        </p:nvSpPr>
        <p:spPr>
          <a:xfrm>
            <a:off x="9102282" y="5621433"/>
            <a:ext cx="935620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&lt;&lt;HW&gt;&gt;</a:t>
            </a:r>
          </a:p>
          <a:p>
            <a:pPr algn="ctr"/>
            <a:r>
              <a:rPr lang="en-US" sz="1200" dirty="0"/>
              <a:t>Display panel</a:t>
            </a:r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026FE1-7C77-8544-B2AB-E8FC19081D3B}"/>
              </a:ext>
            </a:extLst>
          </p:cNvPr>
          <p:cNvSpPr/>
          <p:nvPr/>
        </p:nvSpPr>
        <p:spPr>
          <a:xfrm>
            <a:off x="10158708" y="5621433"/>
            <a:ext cx="935620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&lt;&lt;system&gt;</a:t>
            </a:r>
          </a:p>
          <a:p>
            <a:pPr algn="ctr"/>
            <a:r>
              <a:rPr lang="en-US" sz="1200" dirty="0"/>
              <a:t>IOT Control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A295C3-43A2-C942-998D-CC460A7332B2}"/>
              </a:ext>
            </a:extLst>
          </p:cNvPr>
          <p:cNvSpPr/>
          <p:nvPr/>
        </p:nvSpPr>
        <p:spPr>
          <a:xfrm>
            <a:off x="10061052" y="3418384"/>
            <a:ext cx="935620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Charge Controller</a:t>
            </a:r>
            <a:endParaRPr lang="en-US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9E44C5-B0F5-4744-A225-53A06DD6B08B}"/>
              </a:ext>
            </a:extLst>
          </p:cNvPr>
          <p:cNvSpPr/>
          <p:nvPr/>
        </p:nvSpPr>
        <p:spPr>
          <a:xfrm>
            <a:off x="9050926" y="3420313"/>
            <a:ext cx="935620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IR Receiver</a:t>
            </a:r>
            <a:endParaRPr lang="en-US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79A6D3-B9D2-2343-AEF5-7602F5C5B284}"/>
              </a:ext>
            </a:extLst>
          </p:cNvPr>
          <p:cNvSpPr/>
          <p:nvPr/>
        </p:nvSpPr>
        <p:spPr>
          <a:xfrm>
            <a:off x="6735987" y="3429959"/>
            <a:ext cx="222426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 Controller</a:t>
            </a:r>
            <a:endParaRPr lang="en-US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DFD8D4-19A4-B148-A7A6-0FEC6FA8AA45}"/>
              </a:ext>
            </a:extLst>
          </p:cNvPr>
          <p:cNvSpPr/>
          <p:nvPr/>
        </p:nvSpPr>
        <p:spPr>
          <a:xfrm>
            <a:off x="3325314" y="3441534"/>
            <a:ext cx="3283838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Navigation Controller</a:t>
            </a:r>
            <a:endParaRPr lang="en-US" sz="16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5EF3A2-28F9-0F4D-AFD9-1BA80CC58ADE}"/>
              </a:ext>
            </a:extLst>
          </p:cNvPr>
          <p:cNvSpPr/>
          <p:nvPr/>
        </p:nvSpPr>
        <p:spPr>
          <a:xfrm>
            <a:off x="1026543" y="3441534"/>
            <a:ext cx="222426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Clean Controller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7BCB8CB-452D-3F4C-AD42-92C1D84B0386}"/>
              </a:ext>
            </a:extLst>
          </p:cNvPr>
          <p:cNvSpPr/>
          <p:nvPr/>
        </p:nvSpPr>
        <p:spPr>
          <a:xfrm>
            <a:off x="1063133" y="1226917"/>
            <a:ext cx="7568879" cy="1083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Display panel(UI)</a:t>
            </a:r>
            <a:endParaRPr lang="en-US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3ED932-EA87-1742-8F63-34284312D6D9}"/>
              </a:ext>
            </a:extLst>
          </p:cNvPr>
          <p:cNvSpPr/>
          <p:nvPr/>
        </p:nvSpPr>
        <p:spPr>
          <a:xfrm>
            <a:off x="9067556" y="1226917"/>
            <a:ext cx="1929115" cy="18726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IOT Client(System)</a:t>
            </a:r>
            <a:endParaRPr lang="en-US" sz="16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3B338B6-E13A-2E4C-A317-6559466A0B2D}"/>
              </a:ext>
            </a:extLst>
          </p:cNvPr>
          <p:cNvSpPr/>
          <p:nvPr/>
        </p:nvSpPr>
        <p:spPr>
          <a:xfrm>
            <a:off x="3418875" y="2451417"/>
            <a:ext cx="1435512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Direction Control</a:t>
            </a:r>
            <a:endParaRPr lang="en-US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B5C989-B483-4A4A-BA80-7F2790C2E1FA}"/>
              </a:ext>
            </a:extLst>
          </p:cNvPr>
          <p:cNvSpPr/>
          <p:nvPr/>
        </p:nvSpPr>
        <p:spPr>
          <a:xfrm>
            <a:off x="7027586" y="2451417"/>
            <a:ext cx="1604426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Room Map</a:t>
            </a:r>
            <a:endParaRPr lang="en-US" sz="1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EFFF850-B957-BC4B-AE3C-EB639F73BA76}"/>
              </a:ext>
            </a:extLst>
          </p:cNvPr>
          <p:cNvSpPr/>
          <p:nvPr/>
        </p:nvSpPr>
        <p:spPr>
          <a:xfrm>
            <a:off x="1063133" y="2451417"/>
            <a:ext cx="2187675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 configure list</a:t>
            </a:r>
            <a:endParaRPr lang="en-US" sz="1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D214F6-3F7A-C84C-B7A1-5AAB1F05F0C2}"/>
              </a:ext>
            </a:extLst>
          </p:cNvPr>
          <p:cNvSpPr/>
          <p:nvPr/>
        </p:nvSpPr>
        <p:spPr>
          <a:xfrm>
            <a:off x="4928417" y="2449001"/>
            <a:ext cx="1886090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Robot Core</a:t>
            </a:r>
            <a:endParaRPr lang="en-US" sz="1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DBFDBC4-0BE2-1D4A-8F53-87A78E218066}"/>
              </a:ext>
            </a:extLst>
          </p:cNvPr>
          <p:cNvSpPr/>
          <p:nvPr/>
        </p:nvSpPr>
        <p:spPr>
          <a:xfrm>
            <a:off x="1171941" y="1490721"/>
            <a:ext cx="2047753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Clean Mode UI</a:t>
            </a:r>
            <a:endParaRPr lang="en-US" sz="16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DB9DCFF-72B7-B24F-889F-4C4A30E1E1D1}"/>
              </a:ext>
            </a:extLst>
          </p:cNvPr>
          <p:cNvSpPr/>
          <p:nvPr/>
        </p:nvSpPr>
        <p:spPr>
          <a:xfrm>
            <a:off x="3418875" y="1491681"/>
            <a:ext cx="3410674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 Mode UI</a:t>
            </a:r>
            <a:endParaRPr lang="en-US" sz="16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06E7D0E-A1B3-054F-8245-F0A5745A6304}"/>
              </a:ext>
            </a:extLst>
          </p:cNvPr>
          <p:cNvSpPr/>
          <p:nvPr/>
        </p:nvSpPr>
        <p:spPr>
          <a:xfrm>
            <a:off x="7027586" y="1496024"/>
            <a:ext cx="1502956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Battery UI</a:t>
            </a:r>
            <a:endParaRPr lang="en-US" sz="16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6C8C4D1-219A-6345-8A4A-12AF72EA5B8B}"/>
              </a:ext>
            </a:extLst>
          </p:cNvPr>
          <p:cNvSpPr/>
          <p:nvPr/>
        </p:nvSpPr>
        <p:spPr>
          <a:xfrm>
            <a:off x="9280635" y="1515076"/>
            <a:ext cx="1502956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Schedule Manager</a:t>
            </a:r>
            <a:endParaRPr lang="en-US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F3F68BF-16A2-AE4B-BEAE-4542BDC774B1}"/>
              </a:ext>
            </a:extLst>
          </p:cNvPr>
          <p:cNvSpPr/>
          <p:nvPr/>
        </p:nvSpPr>
        <p:spPr>
          <a:xfrm>
            <a:off x="9280635" y="2280208"/>
            <a:ext cx="1502956" cy="6481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Operate Manager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644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419</Words>
  <Application>Microsoft Macintosh PowerPoint</Application>
  <PresentationFormat>Widescreen</PresentationFormat>
  <Paragraphs>159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 yan</dc:creator>
  <cp:lastModifiedBy>corey yan</cp:lastModifiedBy>
  <cp:revision>17</cp:revision>
  <dcterms:created xsi:type="dcterms:W3CDTF">2018-06-23T17:20:42Z</dcterms:created>
  <dcterms:modified xsi:type="dcterms:W3CDTF">2018-06-24T14:24:27Z</dcterms:modified>
</cp:coreProperties>
</file>