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8" r:id="rId4"/>
    <p:sldId id="270" r:id="rId5"/>
    <p:sldId id="259" r:id="rId6"/>
    <p:sldId id="260" r:id="rId7"/>
    <p:sldId id="261" r:id="rId8"/>
    <p:sldId id="262" r:id="rId9"/>
    <p:sldId id="264" r:id="rId10"/>
    <p:sldId id="265" r:id="rId11"/>
    <p:sldId id="266" r:id="rId12"/>
    <p:sldId id="267" r:id="rId13"/>
    <p:sldId id="271" r:id="rId14"/>
    <p:sldId id="272"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41569B09-0F1A-4AC0-8F39-106A176AC811}" type="datetimeFigureOut">
              <a:rPr lang="en-US" smtClean="0"/>
              <a:t>11/12/2016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C47FC1-C9E1-47C4-9CE0-7E693A180842}" type="slidenum">
              <a:rPr lang="en-US" smtClean="0"/>
              <a:t>‹#›</a:t>
            </a:fld>
            <a:endParaRPr lang="en-US"/>
          </a:p>
        </p:txBody>
      </p:sp>
    </p:spTree>
    <p:extLst>
      <p:ext uri="{BB962C8B-B14F-4D97-AF65-F5344CB8AC3E}">
        <p14:creationId xmlns:p14="http://schemas.microsoft.com/office/powerpoint/2010/main" val="2295736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41569B09-0F1A-4AC0-8F39-106A176AC811}" type="datetimeFigureOut">
              <a:rPr lang="en-US" smtClean="0"/>
              <a:t>11/12/2016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C47FC1-C9E1-47C4-9CE0-7E693A180842}" type="slidenum">
              <a:rPr lang="en-US" smtClean="0"/>
              <a:t>‹#›</a:t>
            </a:fld>
            <a:endParaRPr lang="en-US"/>
          </a:p>
        </p:txBody>
      </p:sp>
    </p:spTree>
    <p:extLst>
      <p:ext uri="{BB962C8B-B14F-4D97-AF65-F5344CB8AC3E}">
        <p14:creationId xmlns:p14="http://schemas.microsoft.com/office/powerpoint/2010/main" val="1079221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41569B09-0F1A-4AC0-8F39-106A176AC811}" type="datetimeFigureOut">
              <a:rPr lang="en-US" smtClean="0"/>
              <a:t>11/12/2016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C47FC1-C9E1-47C4-9CE0-7E693A180842}" type="slidenum">
              <a:rPr lang="en-US" smtClean="0"/>
              <a:t>‹#›</a:t>
            </a:fld>
            <a:endParaRPr lang="en-US"/>
          </a:p>
        </p:txBody>
      </p:sp>
    </p:spTree>
    <p:extLst>
      <p:ext uri="{BB962C8B-B14F-4D97-AF65-F5344CB8AC3E}">
        <p14:creationId xmlns:p14="http://schemas.microsoft.com/office/powerpoint/2010/main" val="2858150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41569B09-0F1A-4AC0-8F39-106A176AC811}" type="datetimeFigureOut">
              <a:rPr lang="en-US" smtClean="0"/>
              <a:t>11/12/2016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C47FC1-C9E1-47C4-9CE0-7E693A180842}" type="slidenum">
              <a:rPr lang="en-US" smtClean="0"/>
              <a:t>‹#›</a:t>
            </a:fld>
            <a:endParaRPr lang="en-US"/>
          </a:p>
        </p:txBody>
      </p:sp>
    </p:spTree>
    <p:extLst>
      <p:ext uri="{BB962C8B-B14F-4D97-AF65-F5344CB8AC3E}">
        <p14:creationId xmlns:p14="http://schemas.microsoft.com/office/powerpoint/2010/main" val="1914802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1569B09-0F1A-4AC0-8F39-106A176AC811}" type="datetimeFigureOut">
              <a:rPr lang="en-US" smtClean="0"/>
              <a:t>11/12/2016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C47FC1-C9E1-47C4-9CE0-7E693A180842}" type="slidenum">
              <a:rPr lang="en-US" smtClean="0"/>
              <a:t>‹#›</a:t>
            </a:fld>
            <a:endParaRPr lang="en-US"/>
          </a:p>
        </p:txBody>
      </p:sp>
    </p:spTree>
    <p:extLst>
      <p:ext uri="{BB962C8B-B14F-4D97-AF65-F5344CB8AC3E}">
        <p14:creationId xmlns:p14="http://schemas.microsoft.com/office/powerpoint/2010/main" val="3781258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Date Placeholder 4"/>
          <p:cNvSpPr>
            <a:spLocks noGrp="1"/>
          </p:cNvSpPr>
          <p:nvPr>
            <p:ph type="dt" sz="half" idx="10"/>
          </p:nvPr>
        </p:nvSpPr>
        <p:spPr/>
        <p:txBody>
          <a:bodyPr/>
          <a:lstStyle/>
          <a:p>
            <a:fld id="{41569B09-0F1A-4AC0-8F39-106A176AC811}" type="datetimeFigureOut">
              <a:rPr lang="en-US" smtClean="0"/>
              <a:t>11/12/2016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C47FC1-C9E1-47C4-9CE0-7E693A180842}" type="slidenum">
              <a:rPr lang="en-US" smtClean="0"/>
              <a:t>‹#›</a:t>
            </a:fld>
            <a:endParaRPr lang="en-US"/>
          </a:p>
        </p:txBody>
      </p:sp>
    </p:spTree>
    <p:extLst>
      <p:ext uri="{BB962C8B-B14F-4D97-AF65-F5344CB8AC3E}">
        <p14:creationId xmlns:p14="http://schemas.microsoft.com/office/powerpoint/2010/main" val="3428737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p:cNvSpPr>
            <a:spLocks noGrp="1"/>
          </p:cNvSpPr>
          <p:nvPr>
            <p:ph type="dt" sz="half" idx="10"/>
          </p:nvPr>
        </p:nvSpPr>
        <p:spPr/>
        <p:txBody>
          <a:bodyPr/>
          <a:lstStyle/>
          <a:p>
            <a:fld id="{41569B09-0F1A-4AC0-8F39-106A176AC811}" type="datetimeFigureOut">
              <a:rPr lang="en-US" smtClean="0"/>
              <a:t>11/12/2016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C47FC1-C9E1-47C4-9CE0-7E693A180842}" type="slidenum">
              <a:rPr lang="en-US" smtClean="0"/>
              <a:t>‹#›</a:t>
            </a:fld>
            <a:endParaRPr lang="en-US"/>
          </a:p>
        </p:txBody>
      </p:sp>
    </p:spTree>
    <p:extLst>
      <p:ext uri="{BB962C8B-B14F-4D97-AF65-F5344CB8AC3E}">
        <p14:creationId xmlns:p14="http://schemas.microsoft.com/office/powerpoint/2010/main" val="2600993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41569B09-0F1A-4AC0-8F39-106A176AC811}" type="datetimeFigureOut">
              <a:rPr lang="en-US" smtClean="0"/>
              <a:t>11/12/2016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C47FC1-C9E1-47C4-9CE0-7E693A180842}" type="slidenum">
              <a:rPr lang="en-US" smtClean="0"/>
              <a:t>‹#›</a:t>
            </a:fld>
            <a:endParaRPr lang="en-US"/>
          </a:p>
        </p:txBody>
      </p:sp>
    </p:spTree>
    <p:extLst>
      <p:ext uri="{BB962C8B-B14F-4D97-AF65-F5344CB8AC3E}">
        <p14:creationId xmlns:p14="http://schemas.microsoft.com/office/powerpoint/2010/main" val="203374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569B09-0F1A-4AC0-8F39-106A176AC811}" type="datetimeFigureOut">
              <a:rPr lang="en-US" smtClean="0"/>
              <a:t>11/12/2016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C47FC1-C9E1-47C4-9CE0-7E693A180842}" type="slidenum">
              <a:rPr lang="en-US" smtClean="0"/>
              <a:t>‹#›</a:t>
            </a:fld>
            <a:endParaRPr lang="en-US"/>
          </a:p>
        </p:txBody>
      </p:sp>
    </p:spTree>
    <p:extLst>
      <p:ext uri="{BB962C8B-B14F-4D97-AF65-F5344CB8AC3E}">
        <p14:creationId xmlns:p14="http://schemas.microsoft.com/office/powerpoint/2010/main" val="2542385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1569B09-0F1A-4AC0-8F39-106A176AC811}" type="datetimeFigureOut">
              <a:rPr lang="en-US" smtClean="0"/>
              <a:t>11/12/2016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C47FC1-C9E1-47C4-9CE0-7E693A180842}" type="slidenum">
              <a:rPr lang="en-US" smtClean="0"/>
              <a:t>‹#›</a:t>
            </a:fld>
            <a:endParaRPr lang="en-US"/>
          </a:p>
        </p:txBody>
      </p:sp>
    </p:spTree>
    <p:extLst>
      <p:ext uri="{BB962C8B-B14F-4D97-AF65-F5344CB8AC3E}">
        <p14:creationId xmlns:p14="http://schemas.microsoft.com/office/powerpoint/2010/main" val="2577724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1569B09-0F1A-4AC0-8F39-106A176AC811}" type="datetimeFigureOut">
              <a:rPr lang="en-US" smtClean="0"/>
              <a:t>11/12/2016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C47FC1-C9E1-47C4-9CE0-7E693A180842}" type="slidenum">
              <a:rPr lang="en-US" smtClean="0"/>
              <a:t>‹#›</a:t>
            </a:fld>
            <a:endParaRPr lang="en-US"/>
          </a:p>
        </p:txBody>
      </p:sp>
    </p:spTree>
    <p:extLst>
      <p:ext uri="{BB962C8B-B14F-4D97-AF65-F5344CB8AC3E}">
        <p14:creationId xmlns:p14="http://schemas.microsoft.com/office/powerpoint/2010/main" val="118495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569B09-0F1A-4AC0-8F39-106A176AC811}" type="datetimeFigureOut">
              <a:rPr lang="en-US" smtClean="0"/>
              <a:t>11/12/2016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C47FC1-C9E1-47C4-9CE0-7E693A180842}" type="slidenum">
              <a:rPr lang="en-US" smtClean="0"/>
              <a:t>‹#›</a:t>
            </a:fld>
            <a:endParaRPr lang="en-US"/>
          </a:p>
        </p:txBody>
      </p:sp>
    </p:spTree>
    <p:extLst>
      <p:ext uri="{BB962C8B-B14F-4D97-AF65-F5344CB8AC3E}">
        <p14:creationId xmlns:p14="http://schemas.microsoft.com/office/powerpoint/2010/main" val="42368533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ysden123/ysps/tree/master/src/main/scala/com/stulsoft/ysps/pfuture" TargetMode="External"/><Relationship Id="rId2" Type="http://schemas.openxmlformats.org/officeDocument/2006/relationships/hyperlink" Target="https://github.com/ysden123/ysps/blob/master/src/main/scala/com/stulsoft/ysps/pfuture/SimpleFutures.scala"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hyperlink" Target="https://github.com/ysden123/pakka/tree/master/Basics/src/main/scala/com/stulsoft/pakka/basic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Why to use Scala</a:t>
            </a:r>
          </a:p>
        </p:txBody>
      </p:sp>
      <p:sp>
        <p:nvSpPr>
          <p:cNvPr id="3" name="Subtitle 2"/>
          <p:cNvSpPr>
            <a:spLocks noGrp="1"/>
          </p:cNvSpPr>
          <p:nvPr>
            <p:ph type="subTitle" idx="1"/>
          </p:nvPr>
        </p:nvSpPr>
        <p:spPr>
          <a:xfrm>
            <a:off x="1524000" y="3602038"/>
            <a:ext cx="9144000" cy="951489"/>
          </a:xfrm>
        </p:spPr>
        <p:txBody>
          <a:bodyPr/>
          <a:lstStyle/>
          <a:p>
            <a:pPr algn="l"/>
            <a:r>
              <a:rPr lang="en-US" dirty="0"/>
              <a:t>Version: 1.0, November, 2016</a:t>
            </a:r>
          </a:p>
          <a:p>
            <a:pPr algn="l"/>
            <a:r>
              <a:rPr lang="en-US" dirty="0"/>
              <a:t>Author: Yuriy Stul</a:t>
            </a:r>
          </a:p>
        </p:txBody>
      </p:sp>
    </p:spTree>
    <p:extLst>
      <p:ext uri="{BB962C8B-B14F-4D97-AF65-F5344CB8AC3E}">
        <p14:creationId xmlns:p14="http://schemas.microsoft.com/office/powerpoint/2010/main" val="2132849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Singleton</a:t>
            </a:r>
          </a:p>
        </p:txBody>
      </p:sp>
      <p:sp>
        <p:nvSpPr>
          <p:cNvPr id="3" name="Content Placeholder 2"/>
          <p:cNvSpPr>
            <a:spLocks noGrp="1"/>
          </p:cNvSpPr>
          <p:nvPr>
            <p:ph idx="1"/>
          </p:nvPr>
        </p:nvSpPr>
        <p:spPr/>
        <p:txBody>
          <a:bodyPr/>
          <a:lstStyle/>
          <a:p>
            <a:pPr marL="0" indent="0">
              <a:spcAft>
                <a:spcPts val="1000"/>
              </a:spcAft>
              <a:buNone/>
            </a:pPr>
            <a:r>
              <a:rPr lang="en-US" b="1" dirty="0">
                <a:solidFill>
                  <a:srgbClr val="008000"/>
                </a:solidFill>
                <a:latin typeface="Lucida Console" pitchFamily="49" charset="0"/>
              </a:rPr>
              <a:t>object</a:t>
            </a:r>
            <a:r>
              <a:rPr lang="en-US" dirty="0">
                <a:solidFill>
                  <a:srgbClr val="000000"/>
                </a:solidFill>
                <a:latin typeface="Lucida Console" pitchFamily="49" charset="0"/>
              </a:rPr>
              <a:t> </a:t>
            </a:r>
            <a:r>
              <a:rPr lang="en-US" b="1" dirty="0">
                <a:solidFill>
                  <a:srgbClr val="B00060"/>
                </a:solidFill>
                <a:latin typeface="Lucida Console" pitchFamily="49" charset="0"/>
              </a:rPr>
              <a:t>Registry</a:t>
            </a:r>
            <a:r>
              <a:rPr lang="en-US" dirty="0">
                <a:solidFill>
                  <a:srgbClr val="000000"/>
                </a:solidFill>
                <a:latin typeface="Lucida Console" pitchFamily="49" charset="0"/>
              </a:rPr>
              <a:t> </a:t>
            </a:r>
            <a:r>
              <a:rPr lang="en-US" dirty="0">
                <a:solidFill>
                  <a:srgbClr val="303030"/>
                </a:solidFill>
                <a:latin typeface="Lucida Console" pitchFamily="49" charset="0"/>
              </a:rPr>
              <a:t>{</a:t>
            </a:r>
            <a:br>
              <a:rPr lang="ru-RU" dirty="0">
                <a:solidFill>
                  <a:srgbClr val="303030"/>
                </a:solidFill>
                <a:latin typeface="Lucida Console" pitchFamily="49" charset="0"/>
              </a:rPr>
            </a:br>
            <a:r>
              <a:rPr lang="en-US" dirty="0">
                <a:solidFill>
                  <a:srgbClr val="000000"/>
                </a:solidFill>
                <a:latin typeface="Lucida Console" pitchFamily="49" charset="0"/>
              </a:rPr>
              <a:t>  </a:t>
            </a:r>
            <a:r>
              <a:rPr lang="en-US" b="1" dirty="0">
                <a:solidFill>
                  <a:srgbClr val="008000"/>
                </a:solidFill>
                <a:latin typeface="Lucida Console" pitchFamily="49" charset="0"/>
              </a:rPr>
              <a:t>def</a:t>
            </a:r>
            <a:r>
              <a:rPr lang="en-US" dirty="0">
                <a:solidFill>
                  <a:srgbClr val="000000"/>
                </a:solidFill>
                <a:latin typeface="Lucida Console" pitchFamily="49" charset="0"/>
              </a:rPr>
              <a:t> </a:t>
            </a:r>
            <a:r>
              <a:rPr lang="en-US" dirty="0" err="1">
                <a:solidFill>
                  <a:srgbClr val="000000"/>
                </a:solidFill>
                <a:latin typeface="Lucida Console" pitchFamily="49" charset="0"/>
              </a:rPr>
              <a:t>getEntry</a:t>
            </a:r>
            <a:r>
              <a:rPr lang="en-US" dirty="0">
                <a:solidFill>
                  <a:srgbClr val="303030"/>
                </a:solidFill>
                <a:latin typeface="Lucida Console" pitchFamily="49" charset="0"/>
              </a:rPr>
              <a:t>()</a:t>
            </a:r>
            <a:r>
              <a:rPr lang="en-US" b="1" dirty="0">
                <a:solidFill>
                  <a:srgbClr val="008000"/>
                </a:solidFill>
                <a:latin typeface="Lucida Console" pitchFamily="49" charset="0"/>
              </a:rPr>
              <a:t>:</a:t>
            </a:r>
            <a:r>
              <a:rPr lang="en-US" dirty="0">
                <a:solidFill>
                  <a:srgbClr val="000000"/>
                </a:solidFill>
                <a:latin typeface="Lucida Console" pitchFamily="49" charset="0"/>
              </a:rPr>
              <a:t> </a:t>
            </a:r>
            <a:r>
              <a:rPr lang="en-US" b="1" dirty="0">
                <a:solidFill>
                  <a:srgbClr val="303090"/>
                </a:solidFill>
                <a:latin typeface="Lucida Console" pitchFamily="49" charset="0"/>
              </a:rPr>
              <a:t>Entry</a:t>
            </a:r>
            <a:r>
              <a:rPr lang="en-US" dirty="0">
                <a:solidFill>
                  <a:srgbClr val="000000"/>
                </a:solidFill>
                <a:latin typeface="Lucida Console" pitchFamily="49" charset="0"/>
              </a:rPr>
              <a:t> </a:t>
            </a:r>
            <a:r>
              <a:rPr lang="ru-RU" b="1" dirty="0">
                <a:solidFill>
                  <a:srgbClr val="008000"/>
                </a:solidFill>
                <a:latin typeface="Lucida Console" pitchFamily="49" charset="0"/>
              </a:rPr>
              <a:t>=</a:t>
            </a:r>
            <a:r>
              <a:rPr lang="ru-RU" dirty="0">
                <a:solidFill>
                  <a:srgbClr val="000000"/>
                </a:solidFill>
                <a:latin typeface="Lucida Console" pitchFamily="49" charset="0"/>
              </a:rPr>
              <a:t> </a:t>
            </a:r>
            <a:r>
              <a:rPr lang="en-US" dirty="0">
                <a:solidFill>
                  <a:srgbClr val="303030"/>
                </a:solidFill>
                <a:latin typeface="Lucida Console" pitchFamily="49" charset="0"/>
              </a:rPr>
              <a:t>{</a:t>
            </a:r>
            <a:br>
              <a:rPr lang="ru-RU" dirty="0">
                <a:solidFill>
                  <a:srgbClr val="303030"/>
                </a:solidFill>
                <a:latin typeface="Lucida Console" pitchFamily="49" charset="0"/>
              </a:rPr>
            </a:br>
            <a:r>
              <a:rPr lang="ru-RU" dirty="0">
                <a:solidFill>
                  <a:srgbClr val="303030"/>
                </a:solidFill>
                <a:latin typeface="Lucida Console" pitchFamily="49" charset="0"/>
              </a:rPr>
              <a:t>  </a:t>
            </a:r>
            <a:r>
              <a:rPr lang="en-US" dirty="0">
                <a:solidFill>
                  <a:srgbClr val="000000"/>
                </a:solidFill>
                <a:latin typeface="Lucida Console" pitchFamily="49" charset="0"/>
              </a:rPr>
              <a:t>  </a:t>
            </a:r>
            <a:r>
              <a:rPr lang="en-US" dirty="0">
                <a:solidFill>
                  <a:srgbClr val="808080"/>
                </a:solidFill>
                <a:latin typeface="Lucida Console" pitchFamily="49" charset="0"/>
              </a:rPr>
              <a:t>// …</a:t>
            </a:r>
            <a:br>
              <a:rPr lang="ru-RU" dirty="0">
                <a:solidFill>
                  <a:srgbClr val="303030"/>
                </a:solidFill>
                <a:latin typeface="Lucida Console" pitchFamily="49" charset="0"/>
              </a:rPr>
            </a:br>
            <a:r>
              <a:rPr lang="en-US" dirty="0">
                <a:solidFill>
                  <a:srgbClr val="000000"/>
                </a:solidFill>
                <a:latin typeface="Lucida Console" pitchFamily="49" charset="0"/>
              </a:rPr>
              <a:t>  </a:t>
            </a:r>
            <a:r>
              <a:rPr lang="en-US" dirty="0">
                <a:solidFill>
                  <a:srgbClr val="303030"/>
                </a:solidFill>
                <a:latin typeface="Lucida Console" pitchFamily="49" charset="0"/>
              </a:rPr>
              <a:t>}</a:t>
            </a:r>
            <a:br>
              <a:rPr lang="ru-RU" dirty="0">
                <a:solidFill>
                  <a:srgbClr val="303030"/>
                </a:solidFill>
                <a:latin typeface="Lucida Console" pitchFamily="49" charset="0"/>
              </a:rPr>
            </a:br>
            <a:r>
              <a:rPr lang="en-US" dirty="0">
                <a:solidFill>
                  <a:srgbClr val="000000"/>
                </a:solidFill>
                <a:latin typeface="Lucida Console" pitchFamily="49" charset="0"/>
              </a:rPr>
              <a:t>  </a:t>
            </a:r>
            <a:r>
              <a:rPr lang="en-US" dirty="0">
                <a:solidFill>
                  <a:srgbClr val="808080"/>
                </a:solidFill>
                <a:latin typeface="Lucida Console" pitchFamily="49" charset="0"/>
              </a:rPr>
              <a:t>// …</a:t>
            </a:r>
            <a:br>
              <a:rPr lang="ru-RU" dirty="0">
                <a:solidFill>
                  <a:srgbClr val="303030"/>
                </a:solidFill>
                <a:latin typeface="Lucida Console" pitchFamily="49" charset="0"/>
              </a:rPr>
            </a:br>
            <a:r>
              <a:rPr lang="en-US" dirty="0">
                <a:solidFill>
                  <a:srgbClr val="303030"/>
                </a:solidFill>
                <a:latin typeface="Lucida Console" pitchFamily="49" charset="0"/>
              </a:rPr>
              <a:t>}</a:t>
            </a:r>
            <a:endParaRPr lang="ru-RU" dirty="0">
              <a:solidFill>
                <a:srgbClr val="303030"/>
              </a:solidFill>
              <a:latin typeface="Lucida Console" pitchFamily="49" charset="0"/>
            </a:endParaRPr>
          </a:p>
          <a:p>
            <a:pPr>
              <a:spcAft>
                <a:spcPts val="1000"/>
              </a:spcAft>
            </a:pPr>
            <a:endParaRPr lang="en-US" dirty="0">
              <a:solidFill>
                <a:srgbClr val="303030"/>
              </a:solidFill>
              <a:latin typeface="Lucida Console" pitchFamily="49" charset="0"/>
            </a:endParaRPr>
          </a:p>
          <a:p>
            <a:pPr marL="0" indent="0">
              <a:spcAft>
                <a:spcPts val="1000"/>
              </a:spcAft>
              <a:buNone/>
            </a:pPr>
            <a:br>
              <a:rPr lang="ru-RU" dirty="0">
                <a:solidFill>
                  <a:srgbClr val="303030"/>
                </a:solidFill>
                <a:latin typeface="Lucida Console" pitchFamily="49" charset="0"/>
              </a:rPr>
            </a:br>
            <a:r>
              <a:rPr lang="ru-RU" b="1" dirty="0" err="1">
                <a:solidFill>
                  <a:srgbClr val="008000"/>
                </a:solidFill>
                <a:latin typeface="Lucida Console" pitchFamily="49" charset="0"/>
              </a:rPr>
              <a:t>val</a:t>
            </a:r>
            <a:r>
              <a:rPr lang="ru-RU" dirty="0">
                <a:solidFill>
                  <a:srgbClr val="000000"/>
                </a:solidFill>
                <a:latin typeface="Lucida Console" pitchFamily="49" charset="0"/>
              </a:rPr>
              <a:t> </a:t>
            </a:r>
            <a:r>
              <a:rPr lang="ru-RU" dirty="0" err="1">
                <a:solidFill>
                  <a:srgbClr val="000000"/>
                </a:solidFill>
                <a:latin typeface="Lucida Console" pitchFamily="49" charset="0"/>
              </a:rPr>
              <a:t>entry</a:t>
            </a:r>
            <a:r>
              <a:rPr lang="ru-RU" dirty="0">
                <a:solidFill>
                  <a:srgbClr val="000000"/>
                </a:solidFill>
                <a:latin typeface="Lucida Console" pitchFamily="49" charset="0"/>
              </a:rPr>
              <a:t> </a:t>
            </a:r>
            <a:r>
              <a:rPr lang="ru-RU" b="1" dirty="0">
                <a:solidFill>
                  <a:srgbClr val="008000"/>
                </a:solidFill>
                <a:latin typeface="Lucida Console" pitchFamily="49" charset="0"/>
              </a:rPr>
              <a:t>=</a:t>
            </a:r>
            <a:r>
              <a:rPr lang="ru-RU" dirty="0">
                <a:solidFill>
                  <a:srgbClr val="000000"/>
                </a:solidFill>
                <a:latin typeface="Lucida Console" pitchFamily="49" charset="0"/>
              </a:rPr>
              <a:t> </a:t>
            </a:r>
            <a:r>
              <a:rPr lang="ru-RU" b="1" dirty="0" err="1">
                <a:solidFill>
                  <a:srgbClr val="B00060"/>
                </a:solidFill>
                <a:latin typeface="Lucida Console" pitchFamily="49" charset="0"/>
              </a:rPr>
              <a:t>Registry</a:t>
            </a:r>
            <a:r>
              <a:rPr lang="ru-RU" dirty="0" err="1">
                <a:solidFill>
                  <a:srgbClr val="303030"/>
                </a:solidFill>
                <a:latin typeface="Lucida Console" pitchFamily="49" charset="0"/>
              </a:rPr>
              <a:t>.</a:t>
            </a:r>
            <a:r>
              <a:rPr lang="ru-RU" dirty="0" err="1">
                <a:solidFill>
                  <a:srgbClr val="000000"/>
                </a:solidFill>
                <a:latin typeface="Lucida Console" pitchFamily="49" charset="0"/>
              </a:rPr>
              <a:t>getEntry</a:t>
            </a:r>
            <a:endParaRPr lang="en-US" dirty="0"/>
          </a:p>
        </p:txBody>
      </p:sp>
    </p:spTree>
    <p:extLst>
      <p:ext uri="{BB962C8B-B14F-4D97-AF65-F5344CB8AC3E}">
        <p14:creationId xmlns:p14="http://schemas.microsoft.com/office/powerpoint/2010/main" val="42155692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Strategy</a:t>
            </a:r>
          </a:p>
        </p:txBody>
      </p:sp>
      <p:sp>
        <p:nvSpPr>
          <p:cNvPr id="3" name="Content Placeholder 2"/>
          <p:cNvSpPr>
            <a:spLocks noGrp="1"/>
          </p:cNvSpPr>
          <p:nvPr>
            <p:ph idx="1"/>
          </p:nvPr>
        </p:nvSpPr>
        <p:spPr/>
        <p:txBody>
          <a:bodyPr/>
          <a:lstStyle/>
          <a:p>
            <a:pPr marL="0" indent="0">
              <a:spcAft>
                <a:spcPts val="1000"/>
              </a:spcAft>
              <a:buNone/>
            </a:pPr>
            <a:r>
              <a:rPr lang="en-US" b="1" dirty="0">
                <a:solidFill>
                  <a:srgbClr val="008000"/>
                </a:solidFill>
                <a:latin typeface="Lucida Console" pitchFamily="49" charset="0"/>
              </a:rPr>
              <a:t>def</a:t>
            </a:r>
            <a:r>
              <a:rPr lang="en-US" dirty="0">
                <a:solidFill>
                  <a:srgbClr val="000000"/>
                </a:solidFill>
                <a:latin typeface="Lucida Console" pitchFamily="49" charset="0"/>
              </a:rPr>
              <a:t> </a:t>
            </a:r>
            <a:r>
              <a:rPr lang="en-US" dirty="0" err="1">
                <a:solidFill>
                  <a:srgbClr val="000000"/>
                </a:solidFill>
                <a:latin typeface="Lucida Console" pitchFamily="49" charset="0"/>
              </a:rPr>
              <a:t>calculateTax</a:t>
            </a:r>
            <a:r>
              <a:rPr lang="en-US" dirty="0">
                <a:solidFill>
                  <a:srgbClr val="303030"/>
                </a:solidFill>
                <a:latin typeface="Lucida Console" pitchFamily="49" charset="0"/>
              </a:rPr>
              <a:t>(</a:t>
            </a:r>
            <a:r>
              <a:rPr lang="en-US" dirty="0">
                <a:solidFill>
                  <a:srgbClr val="000000"/>
                </a:solidFill>
                <a:latin typeface="Lucida Console" pitchFamily="49" charset="0"/>
              </a:rPr>
              <a:t>payer</a:t>
            </a:r>
            <a:r>
              <a:rPr lang="en-US" b="1" dirty="0">
                <a:solidFill>
                  <a:srgbClr val="008000"/>
                </a:solidFill>
                <a:latin typeface="Lucida Console" pitchFamily="49" charset="0"/>
              </a:rPr>
              <a:t>:</a:t>
            </a:r>
            <a:r>
              <a:rPr lang="en-US" dirty="0">
                <a:solidFill>
                  <a:srgbClr val="000000"/>
                </a:solidFill>
                <a:latin typeface="Lucida Console" pitchFamily="49" charset="0"/>
              </a:rPr>
              <a:t> </a:t>
            </a:r>
            <a:r>
              <a:rPr lang="en-US" b="1" dirty="0" err="1">
                <a:solidFill>
                  <a:srgbClr val="303090"/>
                </a:solidFill>
                <a:latin typeface="Lucida Console" pitchFamily="49" charset="0"/>
              </a:rPr>
              <a:t>TaxPayer</a:t>
            </a:r>
            <a:r>
              <a:rPr lang="en-US" dirty="0">
                <a:solidFill>
                  <a:srgbClr val="303030"/>
                </a:solidFill>
                <a:latin typeface="Lucida Console" pitchFamily="49" charset="0"/>
              </a:rPr>
              <a:t>,</a:t>
            </a:r>
            <a:br>
              <a:rPr lang="en-US" dirty="0">
                <a:solidFill>
                  <a:srgbClr val="303030"/>
                </a:solidFill>
                <a:latin typeface="Lucida Console" pitchFamily="49" charset="0"/>
              </a:rPr>
            </a:br>
            <a:r>
              <a:rPr lang="en-US" dirty="0">
                <a:solidFill>
                  <a:srgbClr val="303030"/>
                </a:solidFill>
                <a:latin typeface="Lucida Console" pitchFamily="49" charset="0"/>
              </a:rPr>
              <a:t>                 </a:t>
            </a:r>
            <a:r>
              <a:rPr lang="en-US" dirty="0">
                <a:solidFill>
                  <a:srgbClr val="000000"/>
                </a:solidFill>
                <a:latin typeface="Lucida Console" pitchFamily="49" charset="0"/>
              </a:rPr>
              <a:t>strategy</a:t>
            </a:r>
            <a:r>
              <a:rPr lang="en-US" b="1" dirty="0">
                <a:solidFill>
                  <a:srgbClr val="008000"/>
                </a:solidFill>
                <a:latin typeface="Lucida Console" pitchFamily="49" charset="0"/>
              </a:rPr>
              <a:t>:</a:t>
            </a:r>
            <a:r>
              <a:rPr lang="en-US" dirty="0">
                <a:solidFill>
                  <a:srgbClr val="000000"/>
                </a:solidFill>
                <a:latin typeface="Lucida Console" pitchFamily="49" charset="0"/>
              </a:rPr>
              <a:t> </a:t>
            </a:r>
            <a:r>
              <a:rPr lang="en-US" b="1" dirty="0" err="1">
                <a:solidFill>
                  <a:srgbClr val="303090"/>
                </a:solidFill>
                <a:latin typeface="Lucida Console" pitchFamily="49" charset="0"/>
              </a:rPr>
              <a:t>TaxPayer</a:t>
            </a:r>
            <a:r>
              <a:rPr lang="en-US" dirty="0">
                <a:solidFill>
                  <a:srgbClr val="000000"/>
                </a:solidFill>
                <a:latin typeface="Lucida Console" pitchFamily="49" charset="0"/>
              </a:rPr>
              <a:t> </a:t>
            </a:r>
            <a:r>
              <a:rPr lang="en-US" dirty="0">
                <a:solidFill>
                  <a:srgbClr val="303030"/>
                </a:solidFill>
                <a:latin typeface="Lucida Console" pitchFamily="49" charset="0"/>
              </a:rPr>
              <a:t>=&gt;</a:t>
            </a:r>
            <a:r>
              <a:rPr lang="en-US" dirty="0">
                <a:solidFill>
                  <a:srgbClr val="000000"/>
                </a:solidFill>
                <a:latin typeface="Lucida Console" pitchFamily="49" charset="0"/>
              </a:rPr>
              <a:t> </a:t>
            </a:r>
            <a:r>
              <a:rPr lang="en-US" b="1" dirty="0">
                <a:solidFill>
                  <a:srgbClr val="303090"/>
                </a:solidFill>
                <a:latin typeface="Lucida Console" pitchFamily="49" charset="0"/>
              </a:rPr>
              <a:t>Double</a:t>
            </a:r>
            <a:r>
              <a:rPr lang="en-US" dirty="0">
                <a:solidFill>
                  <a:srgbClr val="303030"/>
                </a:solidFill>
                <a:latin typeface="Lucida Console" pitchFamily="49" charset="0"/>
              </a:rPr>
              <a:t>)</a:t>
            </a:r>
            <a:r>
              <a:rPr lang="en-US" dirty="0">
                <a:solidFill>
                  <a:srgbClr val="000000"/>
                </a:solidFill>
                <a:latin typeface="Lucida Console" pitchFamily="49" charset="0"/>
              </a:rPr>
              <a:t> </a:t>
            </a:r>
            <a:r>
              <a:rPr lang="en-US" b="1" dirty="0">
                <a:solidFill>
                  <a:srgbClr val="008000"/>
                </a:solidFill>
                <a:latin typeface="Lucida Console" pitchFamily="49" charset="0"/>
              </a:rPr>
              <a:t>=</a:t>
            </a:r>
            <a:r>
              <a:rPr lang="en-US" dirty="0">
                <a:solidFill>
                  <a:srgbClr val="000000"/>
                </a:solidFill>
                <a:latin typeface="Lucida Console" pitchFamily="49" charset="0"/>
              </a:rPr>
              <a:t> </a:t>
            </a:r>
            <a:r>
              <a:rPr lang="en-US" dirty="0">
                <a:solidFill>
                  <a:srgbClr val="303030"/>
                </a:solidFill>
                <a:latin typeface="Lucida Console" pitchFamily="49" charset="0"/>
              </a:rPr>
              <a:t>{</a:t>
            </a:r>
            <a:br>
              <a:rPr lang="en-US" dirty="0">
                <a:solidFill>
                  <a:srgbClr val="303030"/>
                </a:solidFill>
                <a:latin typeface="Lucida Console" pitchFamily="49" charset="0"/>
              </a:rPr>
            </a:br>
            <a:r>
              <a:rPr lang="en-US" dirty="0">
                <a:solidFill>
                  <a:srgbClr val="000000"/>
                </a:solidFill>
                <a:latin typeface="Lucida Console" pitchFamily="49" charset="0"/>
              </a:rPr>
              <a:t>    strategy</a:t>
            </a:r>
            <a:r>
              <a:rPr lang="en-US" dirty="0">
                <a:solidFill>
                  <a:srgbClr val="303030"/>
                </a:solidFill>
                <a:latin typeface="Lucida Console" pitchFamily="49" charset="0"/>
              </a:rPr>
              <a:t>(</a:t>
            </a:r>
            <a:r>
              <a:rPr lang="en-US" dirty="0">
                <a:solidFill>
                  <a:srgbClr val="000000"/>
                </a:solidFill>
                <a:latin typeface="Lucida Console" pitchFamily="49" charset="0"/>
              </a:rPr>
              <a:t>payer</a:t>
            </a:r>
            <a:r>
              <a:rPr lang="en-US" dirty="0">
                <a:solidFill>
                  <a:srgbClr val="303030"/>
                </a:solidFill>
                <a:latin typeface="Lucida Console" pitchFamily="49" charset="0"/>
              </a:rPr>
              <a:t>)</a:t>
            </a:r>
            <a:br>
              <a:rPr lang="en-US" dirty="0">
                <a:solidFill>
                  <a:srgbClr val="303030"/>
                </a:solidFill>
                <a:latin typeface="Lucida Console" pitchFamily="49" charset="0"/>
              </a:rPr>
            </a:br>
            <a:r>
              <a:rPr lang="en-US" dirty="0">
                <a:solidFill>
                  <a:srgbClr val="303030"/>
                </a:solidFill>
                <a:latin typeface="Lucida Console" pitchFamily="49" charset="0"/>
              </a:rPr>
              <a:t>}</a:t>
            </a:r>
            <a:br>
              <a:rPr lang="en-US" dirty="0">
                <a:solidFill>
                  <a:srgbClr val="000000"/>
                </a:solidFill>
                <a:latin typeface="Lucida Console" pitchFamily="49" charset="0"/>
              </a:rPr>
            </a:br>
            <a:endParaRPr lang="en-US" dirty="0">
              <a:solidFill>
                <a:srgbClr val="000000"/>
              </a:solidFill>
              <a:latin typeface="Lucida Console" pitchFamily="49" charset="0"/>
            </a:endParaRPr>
          </a:p>
          <a:p>
            <a:pPr marL="0" indent="0">
              <a:spcAft>
                <a:spcPts val="1000"/>
              </a:spcAft>
              <a:buNone/>
            </a:pPr>
            <a:br>
              <a:rPr lang="en-US" dirty="0">
                <a:solidFill>
                  <a:srgbClr val="000000"/>
                </a:solidFill>
                <a:latin typeface="Lucida Console" pitchFamily="49" charset="0"/>
              </a:rPr>
            </a:br>
            <a:r>
              <a:rPr lang="en-US" dirty="0" err="1">
                <a:solidFill>
                  <a:srgbClr val="000000"/>
                </a:solidFill>
                <a:latin typeface="Lucida Console" pitchFamily="49" charset="0"/>
              </a:rPr>
              <a:t>calculateTax</a:t>
            </a:r>
            <a:r>
              <a:rPr lang="en-US" dirty="0">
                <a:solidFill>
                  <a:srgbClr val="303030"/>
                </a:solidFill>
                <a:latin typeface="Lucida Console" pitchFamily="49" charset="0"/>
              </a:rPr>
              <a:t>(</a:t>
            </a:r>
            <a:r>
              <a:rPr lang="en-US" dirty="0">
                <a:solidFill>
                  <a:srgbClr val="000000"/>
                </a:solidFill>
                <a:latin typeface="Lucida Console" pitchFamily="49" charset="0"/>
              </a:rPr>
              <a:t>employee</a:t>
            </a:r>
            <a:r>
              <a:rPr lang="en-US" dirty="0">
                <a:solidFill>
                  <a:srgbClr val="303030"/>
                </a:solidFill>
                <a:latin typeface="Lucida Console" pitchFamily="49" charset="0"/>
              </a:rPr>
              <a:t>,</a:t>
            </a:r>
            <a:r>
              <a:rPr lang="en-US" dirty="0">
                <a:solidFill>
                  <a:srgbClr val="000000"/>
                </a:solidFill>
                <a:latin typeface="Lucida Console" pitchFamily="49" charset="0"/>
              </a:rPr>
              <a:t> </a:t>
            </a:r>
            <a:r>
              <a:rPr lang="en-US" b="1" dirty="0">
                <a:solidFill>
                  <a:srgbClr val="008000"/>
                </a:solidFill>
                <a:latin typeface="Lucida Console" pitchFamily="49" charset="0"/>
              </a:rPr>
              <a:t>_</a:t>
            </a:r>
            <a:r>
              <a:rPr lang="en-US" dirty="0">
                <a:solidFill>
                  <a:srgbClr val="303030"/>
                </a:solidFill>
                <a:latin typeface="Lucida Console" pitchFamily="49" charset="0"/>
              </a:rPr>
              <a:t>.</a:t>
            </a:r>
            <a:r>
              <a:rPr lang="en-US" dirty="0">
                <a:solidFill>
                  <a:srgbClr val="000000"/>
                </a:solidFill>
                <a:latin typeface="Lucida Console" pitchFamily="49" charset="0"/>
              </a:rPr>
              <a:t>salary </a:t>
            </a:r>
            <a:r>
              <a:rPr lang="en-US" dirty="0">
                <a:solidFill>
                  <a:srgbClr val="303030"/>
                </a:solidFill>
                <a:latin typeface="Lucida Console" pitchFamily="49" charset="0"/>
              </a:rPr>
              <a:t>*</a:t>
            </a:r>
            <a:r>
              <a:rPr lang="en-US" dirty="0">
                <a:solidFill>
                  <a:srgbClr val="000000"/>
                </a:solidFill>
                <a:latin typeface="Lucida Console" pitchFamily="49" charset="0"/>
              </a:rPr>
              <a:t> </a:t>
            </a:r>
            <a:r>
              <a:rPr lang="en-US" b="1" dirty="0">
                <a:solidFill>
                  <a:srgbClr val="0000D0"/>
                </a:solidFill>
                <a:latin typeface="Lucida Console" pitchFamily="49" charset="0"/>
              </a:rPr>
              <a:t>0</a:t>
            </a:r>
            <a:r>
              <a:rPr lang="en-US" dirty="0">
                <a:solidFill>
                  <a:srgbClr val="303030"/>
                </a:solidFill>
                <a:latin typeface="Lucida Console" pitchFamily="49" charset="0"/>
              </a:rPr>
              <a:t>.</a:t>
            </a:r>
            <a:r>
              <a:rPr lang="en-US" b="1" dirty="0">
                <a:solidFill>
                  <a:srgbClr val="0000D0"/>
                </a:solidFill>
                <a:latin typeface="Lucida Console" pitchFamily="49" charset="0"/>
              </a:rPr>
              <a:t>3</a:t>
            </a:r>
            <a:r>
              <a:rPr lang="en-US" dirty="0">
                <a:solidFill>
                  <a:srgbClr val="303030"/>
                </a:solidFill>
                <a:latin typeface="Lucida Console" pitchFamily="49" charset="0"/>
              </a:rPr>
              <a:t>)</a:t>
            </a:r>
            <a:r>
              <a:rPr lang="ru-RU" dirty="0">
                <a:latin typeface="Lucida Console" pitchFamily="49" charset="0"/>
              </a:rPr>
              <a:t> </a:t>
            </a:r>
            <a:r>
              <a:rPr lang="en-US" dirty="0">
                <a:latin typeface="Lucida Console" pitchFamily="49" charset="0"/>
                <a:ea typeface="Calibri"/>
                <a:cs typeface="Times New Roman"/>
              </a:rPr>
              <a:t> </a:t>
            </a:r>
            <a:endParaRPr lang="ru-RU" dirty="0">
              <a:latin typeface="Lucida Console" pitchFamily="49" charset="0"/>
              <a:ea typeface="Calibri"/>
              <a:cs typeface="Times New Roman"/>
            </a:endParaRPr>
          </a:p>
          <a:p>
            <a:pPr marL="0" indent="0">
              <a:buNone/>
            </a:pPr>
            <a:endParaRPr lang="en-US" dirty="0"/>
          </a:p>
        </p:txBody>
      </p:sp>
    </p:spTree>
    <p:extLst>
      <p:ext uri="{BB962C8B-B14F-4D97-AF65-F5344CB8AC3E}">
        <p14:creationId xmlns:p14="http://schemas.microsoft.com/office/powerpoint/2010/main" val="3762360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Factory</a:t>
            </a:r>
          </a:p>
        </p:txBody>
      </p:sp>
      <p:sp>
        <p:nvSpPr>
          <p:cNvPr id="3" name="Content Placeholder 2"/>
          <p:cNvSpPr>
            <a:spLocks noGrp="1"/>
          </p:cNvSpPr>
          <p:nvPr>
            <p:ph idx="1"/>
          </p:nvPr>
        </p:nvSpPr>
        <p:spPr>
          <a:xfrm>
            <a:off x="838200" y="1394691"/>
            <a:ext cx="10515600" cy="4673600"/>
          </a:xfrm>
        </p:spPr>
        <p:txBody>
          <a:bodyPr>
            <a:normAutofit fontScale="92500" lnSpcReduction="20000"/>
          </a:bodyPr>
          <a:lstStyle/>
          <a:p>
            <a:pPr marL="0" indent="0">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a:solidFill>
                  <a:srgbClr val="008000"/>
                </a:solidFill>
                <a:latin typeface="Lucida Console" pitchFamily="49" charset="0"/>
                <a:ea typeface="Times New Roman"/>
                <a:cs typeface="Times New Roman"/>
              </a:rPr>
              <a:t>object</a:t>
            </a:r>
            <a:r>
              <a:rPr lang="en-US" dirty="0">
                <a:solidFill>
                  <a:srgbClr val="000000"/>
                </a:solidFill>
                <a:latin typeface="Lucida Console" pitchFamily="49" charset="0"/>
                <a:ea typeface="Times New Roman"/>
                <a:cs typeface="Times New Roman"/>
              </a:rPr>
              <a:t> </a:t>
            </a:r>
            <a:r>
              <a:rPr lang="en-US" b="1" dirty="0">
                <a:solidFill>
                  <a:srgbClr val="B00060"/>
                </a:solidFill>
                <a:latin typeface="Lucida Console" pitchFamily="49" charset="0"/>
                <a:ea typeface="Times New Roman"/>
                <a:cs typeface="Times New Roman"/>
              </a:rPr>
              <a:t>Car</a:t>
            </a:r>
            <a:r>
              <a:rPr lang="en-US" dirty="0">
                <a:solidFill>
                  <a:srgbClr val="000000"/>
                </a:solidFill>
                <a:latin typeface="Lucida Console" pitchFamily="49" charset="0"/>
                <a:ea typeface="Times New Roman"/>
                <a:cs typeface="Times New Roman"/>
              </a:rPr>
              <a:t> </a:t>
            </a:r>
            <a:r>
              <a:rPr lang="en-US" dirty="0">
                <a:solidFill>
                  <a:srgbClr val="303030"/>
                </a:solidFill>
                <a:latin typeface="Lucida Console" pitchFamily="49" charset="0"/>
                <a:ea typeface="Times New Roman"/>
                <a:cs typeface="Times New Roman"/>
              </a:rPr>
              <a:t>{</a:t>
            </a:r>
            <a:endParaRPr lang="ru-RU" dirty="0">
              <a:latin typeface="Lucida Console" pitchFamily="49" charset="0"/>
              <a:ea typeface="Calibri"/>
              <a:cs typeface="Times New Roman"/>
            </a:endParaRPr>
          </a:p>
          <a:p>
            <a:pPr marL="0" indent="0">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Lucida Console" pitchFamily="49" charset="0"/>
                <a:ea typeface="Times New Roman"/>
                <a:cs typeface="Times New Roman"/>
              </a:rPr>
              <a:t>  </a:t>
            </a:r>
            <a:r>
              <a:rPr lang="en-US" b="1" dirty="0">
                <a:solidFill>
                  <a:srgbClr val="008000"/>
                </a:solidFill>
                <a:latin typeface="Lucida Console" pitchFamily="49" charset="0"/>
                <a:ea typeface="Times New Roman"/>
                <a:cs typeface="Times New Roman"/>
              </a:rPr>
              <a:t>def</a:t>
            </a:r>
            <a:r>
              <a:rPr lang="en-US" dirty="0">
                <a:solidFill>
                  <a:srgbClr val="000000"/>
                </a:solidFill>
                <a:latin typeface="Lucida Console" pitchFamily="49" charset="0"/>
                <a:ea typeface="Times New Roman"/>
                <a:cs typeface="Times New Roman"/>
              </a:rPr>
              <a:t> apply</a:t>
            </a:r>
            <a:r>
              <a:rPr lang="en-US" dirty="0">
                <a:solidFill>
                  <a:srgbClr val="303030"/>
                </a:solidFill>
                <a:latin typeface="Lucida Console" pitchFamily="49" charset="0"/>
                <a:ea typeface="Times New Roman"/>
                <a:cs typeface="Times New Roman"/>
              </a:rPr>
              <a:t>(</a:t>
            </a:r>
            <a:r>
              <a:rPr lang="en-US" dirty="0">
                <a:solidFill>
                  <a:srgbClr val="000000"/>
                </a:solidFill>
                <a:latin typeface="Lucida Console" pitchFamily="49" charset="0"/>
                <a:ea typeface="Times New Roman"/>
                <a:cs typeface="Times New Roman"/>
              </a:rPr>
              <a:t>type: </a:t>
            </a:r>
            <a:r>
              <a:rPr lang="en-US" b="1" dirty="0">
                <a:solidFill>
                  <a:srgbClr val="B00060"/>
                </a:solidFill>
                <a:latin typeface="Lucida Console" pitchFamily="49" charset="0"/>
                <a:ea typeface="Times New Roman"/>
                <a:cs typeface="Times New Roman"/>
              </a:rPr>
              <a:t>String</a:t>
            </a:r>
            <a:r>
              <a:rPr lang="en-US" dirty="0">
                <a:solidFill>
                  <a:srgbClr val="303030"/>
                </a:solidFill>
                <a:latin typeface="Lucida Console" pitchFamily="49" charset="0"/>
                <a:ea typeface="Times New Roman"/>
                <a:cs typeface="Times New Roman"/>
              </a:rPr>
              <a:t>)</a:t>
            </a:r>
            <a:r>
              <a:rPr lang="en-US" b="1" dirty="0">
                <a:solidFill>
                  <a:srgbClr val="008000"/>
                </a:solidFill>
                <a:latin typeface="Lucida Console" pitchFamily="49" charset="0"/>
                <a:ea typeface="Times New Roman"/>
                <a:cs typeface="Times New Roman"/>
              </a:rPr>
              <a:t> =</a:t>
            </a:r>
            <a:r>
              <a:rPr lang="en-US" dirty="0">
                <a:solidFill>
                  <a:srgbClr val="000000"/>
                </a:solidFill>
                <a:latin typeface="Lucida Console" pitchFamily="49" charset="0"/>
                <a:ea typeface="Times New Roman"/>
                <a:cs typeface="Times New Roman"/>
              </a:rPr>
              <a:t> </a:t>
            </a:r>
            <a:r>
              <a:rPr lang="en-US" dirty="0">
                <a:solidFill>
                  <a:srgbClr val="303030"/>
                </a:solidFill>
                <a:latin typeface="Lucida Console" pitchFamily="49" charset="0"/>
                <a:ea typeface="Times New Roman"/>
                <a:cs typeface="Times New Roman"/>
              </a:rPr>
              <a:t>{</a:t>
            </a:r>
            <a:endParaRPr lang="ru-RU" dirty="0">
              <a:latin typeface="Lucida Console" pitchFamily="49" charset="0"/>
              <a:ea typeface="Calibri"/>
              <a:cs typeface="Times New Roman"/>
            </a:endParaRPr>
          </a:p>
          <a:p>
            <a:pPr marL="0" indent="0">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Lucida Console" pitchFamily="49" charset="0"/>
                <a:ea typeface="Times New Roman"/>
                <a:cs typeface="Times New Roman"/>
              </a:rPr>
              <a:t>    </a:t>
            </a:r>
            <a:r>
              <a:rPr lang="en-US" b="1" dirty="0">
                <a:solidFill>
                  <a:srgbClr val="008000"/>
                </a:solidFill>
                <a:latin typeface="Lucida Console" pitchFamily="49" charset="0"/>
                <a:ea typeface="Times New Roman"/>
                <a:cs typeface="Times New Roman"/>
              </a:rPr>
              <a:t>type</a:t>
            </a:r>
            <a:r>
              <a:rPr lang="en-US" dirty="0">
                <a:solidFill>
                  <a:srgbClr val="000000"/>
                </a:solidFill>
                <a:latin typeface="Lucida Console" pitchFamily="49" charset="0"/>
                <a:ea typeface="Times New Roman"/>
                <a:cs typeface="Times New Roman"/>
              </a:rPr>
              <a:t> </a:t>
            </a:r>
            <a:r>
              <a:rPr lang="en-US" b="1" dirty="0">
                <a:solidFill>
                  <a:srgbClr val="303090"/>
                </a:solidFill>
                <a:latin typeface="Lucida Console" pitchFamily="49" charset="0"/>
                <a:ea typeface="Times New Roman"/>
                <a:cs typeface="Times New Roman"/>
              </a:rPr>
              <a:t>match</a:t>
            </a:r>
            <a:r>
              <a:rPr lang="en-US" dirty="0">
                <a:solidFill>
                  <a:srgbClr val="000000"/>
                </a:solidFill>
                <a:latin typeface="Lucida Console" pitchFamily="49" charset="0"/>
                <a:ea typeface="Times New Roman"/>
                <a:cs typeface="Times New Roman"/>
              </a:rPr>
              <a:t> </a:t>
            </a:r>
            <a:r>
              <a:rPr lang="en-US" dirty="0">
                <a:solidFill>
                  <a:srgbClr val="303030"/>
                </a:solidFill>
                <a:latin typeface="Lucida Console" pitchFamily="49" charset="0"/>
                <a:ea typeface="Times New Roman"/>
                <a:cs typeface="Times New Roman"/>
              </a:rPr>
              <a:t>{</a:t>
            </a:r>
            <a:endParaRPr lang="ru-RU" dirty="0">
              <a:latin typeface="Lucida Console" pitchFamily="49" charset="0"/>
              <a:ea typeface="Calibri"/>
              <a:cs typeface="Times New Roman"/>
            </a:endParaRPr>
          </a:p>
          <a:p>
            <a:pPr marL="0" indent="0">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Lucida Console" pitchFamily="49" charset="0"/>
                <a:ea typeface="Times New Roman"/>
                <a:cs typeface="Times New Roman"/>
              </a:rPr>
              <a:t>      </a:t>
            </a:r>
            <a:r>
              <a:rPr lang="en-US" b="1" dirty="0">
                <a:solidFill>
                  <a:srgbClr val="008000"/>
                </a:solidFill>
                <a:latin typeface="Lucida Console" pitchFamily="49" charset="0"/>
                <a:ea typeface="Times New Roman"/>
                <a:cs typeface="Times New Roman"/>
              </a:rPr>
              <a:t>case</a:t>
            </a:r>
            <a:r>
              <a:rPr lang="en-US" dirty="0">
                <a:solidFill>
                  <a:srgbClr val="000000"/>
                </a:solidFill>
                <a:latin typeface="Lucida Console" pitchFamily="49" charset="0"/>
                <a:ea typeface="Times New Roman"/>
                <a:cs typeface="Times New Roman"/>
              </a:rPr>
              <a:t> “Race"   </a:t>
            </a:r>
            <a:r>
              <a:rPr lang="en-US" b="1" dirty="0">
                <a:solidFill>
                  <a:srgbClr val="008000"/>
                </a:solidFill>
                <a:latin typeface="Lucida Console" pitchFamily="49" charset="0"/>
                <a:ea typeface="Times New Roman"/>
                <a:cs typeface="Times New Roman"/>
              </a:rPr>
              <a:t>=&gt;</a:t>
            </a:r>
            <a:r>
              <a:rPr lang="en-US" dirty="0">
                <a:solidFill>
                  <a:srgbClr val="000000"/>
                </a:solidFill>
                <a:latin typeface="Lucida Console" pitchFamily="49" charset="0"/>
                <a:ea typeface="Times New Roman"/>
                <a:cs typeface="Times New Roman"/>
              </a:rPr>
              <a:t> </a:t>
            </a:r>
            <a:r>
              <a:rPr lang="en-US" b="1" dirty="0">
                <a:solidFill>
                  <a:srgbClr val="008000"/>
                </a:solidFill>
                <a:latin typeface="Lucida Console" pitchFamily="49" charset="0"/>
                <a:ea typeface="Times New Roman"/>
                <a:cs typeface="Times New Roman"/>
              </a:rPr>
              <a:t>new</a:t>
            </a:r>
            <a:r>
              <a:rPr lang="en-US" dirty="0">
                <a:solidFill>
                  <a:srgbClr val="000000"/>
                </a:solidFill>
                <a:latin typeface="Lucida Console" pitchFamily="49" charset="0"/>
                <a:ea typeface="Times New Roman"/>
                <a:cs typeface="Times New Roman"/>
              </a:rPr>
              <a:t> </a:t>
            </a:r>
            <a:r>
              <a:rPr lang="en-US" b="1" dirty="0" err="1">
                <a:solidFill>
                  <a:srgbClr val="B00060"/>
                </a:solidFill>
                <a:latin typeface="Lucida Console" pitchFamily="49" charset="0"/>
                <a:ea typeface="Times New Roman"/>
                <a:cs typeface="Times New Roman"/>
              </a:rPr>
              <a:t>RaceCar</a:t>
            </a:r>
            <a:endParaRPr lang="ru-RU" dirty="0">
              <a:latin typeface="Lucida Console" pitchFamily="49" charset="0"/>
              <a:ea typeface="Calibri"/>
              <a:cs typeface="Times New Roman"/>
            </a:endParaRPr>
          </a:p>
          <a:p>
            <a:pPr marL="0" indent="0">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Lucida Console" pitchFamily="49" charset="0"/>
                <a:ea typeface="Times New Roman"/>
                <a:cs typeface="Times New Roman"/>
              </a:rPr>
              <a:t>      </a:t>
            </a:r>
            <a:r>
              <a:rPr lang="en-US" b="1" dirty="0">
                <a:solidFill>
                  <a:srgbClr val="008000"/>
                </a:solidFill>
                <a:latin typeface="Lucida Console" pitchFamily="49" charset="0"/>
                <a:ea typeface="Times New Roman"/>
                <a:cs typeface="Times New Roman"/>
              </a:rPr>
              <a:t>case</a:t>
            </a:r>
            <a:r>
              <a:rPr lang="en-US" dirty="0">
                <a:solidFill>
                  <a:srgbClr val="000000"/>
                </a:solidFill>
                <a:latin typeface="Lucida Console" pitchFamily="49" charset="0"/>
                <a:ea typeface="Times New Roman"/>
                <a:cs typeface="Times New Roman"/>
              </a:rPr>
              <a:t> "Normal" </a:t>
            </a:r>
            <a:r>
              <a:rPr lang="en-US" b="1" dirty="0">
                <a:solidFill>
                  <a:srgbClr val="008000"/>
                </a:solidFill>
                <a:latin typeface="Lucida Console" pitchFamily="49" charset="0"/>
                <a:ea typeface="Times New Roman"/>
                <a:cs typeface="Times New Roman"/>
              </a:rPr>
              <a:t>=&gt;</a:t>
            </a:r>
            <a:r>
              <a:rPr lang="en-US" dirty="0">
                <a:solidFill>
                  <a:srgbClr val="000000"/>
                </a:solidFill>
                <a:latin typeface="Lucida Console" pitchFamily="49" charset="0"/>
                <a:ea typeface="Times New Roman"/>
                <a:cs typeface="Times New Roman"/>
              </a:rPr>
              <a:t> </a:t>
            </a:r>
            <a:r>
              <a:rPr lang="en-US" b="1" dirty="0">
                <a:solidFill>
                  <a:srgbClr val="008000"/>
                </a:solidFill>
                <a:latin typeface="Lucida Console" pitchFamily="49" charset="0"/>
                <a:ea typeface="Times New Roman"/>
                <a:cs typeface="Times New Roman"/>
              </a:rPr>
              <a:t>new</a:t>
            </a:r>
            <a:r>
              <a:rPr lang="en-US" dirty="0">
                <a:solidFill>
                  <a:srgbClr val="000000"/>
                </a:solidFill>
                <a:latin typeface="Lucida Console" pitchFamily="49" charset="0"/>
                <a:ea typeface="Times New Roman"/>
                <a:cs typeface="Times New Roman"/>
              </a:rPr>
              <a:t> </a:t>
            </a:r>
            <a:r>
              <a:rPr lang="en-US" b="1" dirty="0" err="1">
                <a:solidFill>
                  <a:srgbClr val="B00060"/>
                </a:solidFill>
                <a:latin typeface="Lucida Console" pitchFamily="49" charset="0"/>
                <a:ea typeface="Times New Roman"/>
                <a:cs typeface="Times New Roman"/>
              </a:rPr>
              <a:t>NormalCar</a:t>
            </a:r>
            <a:endParaRPr lang="ru-RU" dirty="0">
              <a:latin typeface="Lucida Console" pitchFamily="49" charset="0"/>
              <a:ea typeface="Calibri"/>
              <a:cs typeface="Times New Roman"/>
            </a:endParaRPr>
          </a:p>
          <a:p>
            <a:pPr marL="0" indent="0">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Lucida Console" pitchFamily="49" charset="0"/>
                <a:ea typeface="Times New Roman"/>
                <a:cs typeface="Times New Roman"/>
              </a:rPr>
              <a:t>      </a:t>
            </a:r>
            <a:r>
              <a:rPr lang="en-US" b="1" dirty="0">
                <a:solidFill>
                  <a:srgbClr val="008000"/>
                </a:solidFill>
                <a:latin typeface="Lucida Console" pitchFamily="49" charset="0"/>
                <a:ea typeface="Times New Roman"/>
                <a:cs typeface="Times New Roman"/>
              </a:rPr>
              <a:t>case</a:t>
            </a:r>
            <a:r>
              <a:rPr lang="en-US" dirty="0">
                <a:solidFill>
                  <a:srgbClr val="000000"/>
                </a:solidFill>
                <a:latin typeface="Lucida Console" pitchFamily="49" charset="0"/>
                <a:ea typeface="Times New Roman"/>
                <a:cs typeface="Times New Roman"/>
              </a:rPr>
              <a:t> </a:t>
            </a:r>
            <a:r>
              <a:rPr lang="en-US" b="1" dirty="0">
                <a:solidFill>
                  <a:srgbClr val="008000"/>
                </a:solidFill>
                <a:latin typeface="Lucida Console" pitchFamily="49" charset="0"/>
                <a:ea typeface="Times New Roman"/>
                <a:cs typeface="Times New Roman"/>
              </a:rPr>
              <a:t>_</a:t>
            </a:r>
            <a:r>
              <a:rPr lang="en-US" dirty="0">
                <a:solidFill>
                  <a:srgbClr val="000000"/>
                </a:solidFill>
                <a:latin typeface="Lucida Console" pitchFamily="49" charset="0"/>
                <a:ea typeface="Times New Roman"/>
                <a:cs typeface="Times New Roman"/>
              </a:rPr>
              <a:t>        </a:t>
            </a:r>
            <a:r>
              <a:rPr lang="en-US" b="1" dirty="0">
                <a:solidFill>
                  <a:srgbClr val="008000"/>
                </a:solidFill>
                <a:latin typeface="Lucida Console" pitchFamily="49" charset="0"/>
                <a:ea typeface="Times New Roman"/>
                <a:cs typeface="Times New Roman"/>
              </a:rPr>
              <a:t>=&gt;</a:t>
            </a:r>
            <a:r>
              <a:rPr lang="en-US" dirty="0">
                <a:solidFill>
                  <a:srgbClr val="000000"/>
                </a:solidFill>
                <a:latin typeface="Lucida Console" pitchFamily="49" charset="0"/>
                <a:ea typeface="Times New Roman"/>
                <a:cs typeface="Times New Roman"/>
              </a:rPr>
              <a:t> </a:t>
            </a:r>
            <a:r>
              <a:rPr lang="en-US" b="1" dirty="0">
                <a:solidFill>
                  <a:srgbClr val="008000"/>
                </a:solidFill>
                <a:latin typeface="Lucida Console" pitchFamily="49" charset="0"/>
                <a:ea typeface="Times New Roman"/>
                <a:cs typeface="Times New Roman"/>
              </a:rPr>
              <a:t>throw</a:t>
            </a:r>
            <a:r>
              <a:rPr lang="en-US" dirty="0">
                <a:solidFill>
                  <a:srgbClr val="000000"/>
                </a:solidFill>
                <a:latin typeface="Lucida Console" pitchFamily="49" charset="0"/>
                <a:ea typeface="Times New Roman"/>
                <a:cs typeface="Times New Roman"/>
              </a:rPr>
              <a:t> </a:t>
            </a:r>
            <a:r>
              <a:rPr lang="en-US" b="1" dirty="0">
                <a:solidFill>
                  <a:srgbClr val="008000"/>
                </a:solidFill>
                <a:latin typeface="Lucida Console" pitchFamily="49" charset="0"/>
                <a:ea typeface="Times New Roman"/>
                <a:cs typeface="Times New Roman"/>
              </a:rPr>
              <a:t>new</a:t>
            </a:r>
            <a:r>
              <a:rPr lang="en-US" dirty="0">
                <a:solidFill>
                  <a:srgbClr val="000000"/>
                </a:solidFill>
                <a:latin typeface="Lucida Console" pitchFamily="49" charset="0"/>
                <a:ea typeface="Times New Roman"/>
                <a:cs typeface="Times New Roman"/>
              </a:rPr>
              <a:t> </a:t>
            </a:r>
            <a:r>
              <a:rPr lang="en-US" b="1" dirty="0">
                <a:solidFill>
                  <a:srgbClr val="B00060"/>
                </a:solidFill>
                <a:latin typeface="Lucida Console" pitchFamily="49" charset="0"/>
                <a:ea typeface="Times New Roman"/>
                <a:cs typeface="Times New Roman"/>
              </a:rPr>
              <a:t>Exception</a:t>
            </a:r>
            <a:endParaRPr lang="ru-RU" dirty="0">
              <a:latin typeface="Lucida Console" pitchFamily="49" charset="0"/>
              <a:ea typeface="Calibri"/>
              <a:cs typeface="Times New Roman"/>
            </a:endParaRPr>
          </a:p>
          <a:p>
            <a:pPr marL="0" indent="0">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Lucida Console" pitchFamily="49" charset="0"/>
                <a:ea typeface="Times New Roman"/>
                <a:cs typeface="Times New Roman"/>
              </a:rPr>
              <a:t>    </a:t>
            </a:r>
            <a:r>
              <a:rPr lang="en-US" dirty="0">
                <a:solidFill>
                  <a:srgbClr val="303030"/>
                </a:solidFill>
                <a:latin typeface="Lucida Console" pitchFamily="49" charset="0"/>
                <a:ea typeface="Times New Roman"/>
                <a:cs typeface="Times New Roman"/>
              </a:rPr>
              <a:t>}</a:t>
            </a:r>
            <a:endParaRPr lang="ru-RU" dirty="0">
              <a:latin typeface="Lucida Console" pitchFamily="49" charset="0"/>
              <a:ea typeface="Calibri"/>
              <a:cs typeface="Times New Roman"/>
            </a:endParaRPr>
          </a:p>
          <a:p>
            <a:pPr marL="0" indent="0">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Lucida Console" pitchFamily="49" charset="0"/>
                <a:ea typeface="Times New Roman"/>
                <a:cs typeface="Times New Roman"/>
              </a:rPr>
              <a:t>  </a:t>
            </a:r>
            <a:r>
              <a:rPr lang="en-US" dirty="0">
                <a:solidFill>
                  <a:srgbClr val="303030"/>
                </a:solidFill>
                <a:latin typeface="Lucida Console" pitchFamily="49" charset="0"/>
                <a:ea typeface="Times New Roman"/>
                <a:cs typeface="Times New Roman"/>
              </a:rPr>
              <a:t>}</a:t>
            </a:r>
            <a:endParaRPr lang="ru-RU" dirty="0">
              <a:latin typeface="Lucida Console" pitchFamily="49" charset="0"/>
              <a:ea typeface="Calibri"/>
              <a:cs typeface="Times New Roman"/>
            </a:endParaRPr>
          </a:p>
          <a:p>
            <a:pPr marL="0" indent="0">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303030"/>
                </a:solidFill>
                <a:latin typeface="Lucida Console" pitchFamily="49" charset="0"/>
                <a:ea typeface="Times New Roman"/>
                <a:cs typeface="Times New Roman"/>
              </a:rPr>
              <a:t>}</a:t>
            </a:r>
            <a:endParaRPr lang="ru-RU" dirty="0">
              <a:latin typeface="Lucida Console" pitchFamily="49" charset="0"/>
              <a:ea typeface="Calibri"/>
              <a:cs typeface="Times New Roman"/>
            </a:endParaRPr>
          </a:p>
          <a:p>
            <a:pPr marL="0" indent="0">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b="1" dirty="0">
              <a:solidFill>
                <a:srgbClr val="008000"/>
              </a:solidFill>
              <a:latin typeface="Lucida Console" pitchFamily="49" charset="0"/>
              <a:ea typeface="Times New Roman"/>
              <a:cs typeface="Times New Roman"/>
            </a:endParaRPr>
          </a:p>
          <a:p>
            <a:pPr marL="0" indent="0">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err="1">
                <a:solidFill>
                  <a:srgbClr val="008000"/>
                </a:solidFill>
                <a:latin typeface="Lucida Console" pitchFamily="49" charset="0"/>
                <a:ea typeface="Times New Roman"/>
                <a:cs typeface="Times New Roman"/>
              </a:rPr>
              <a:t>val</a:t>
            </a:r>
            <a:r>
              <a:rPr lang="en-US" dirty="0">
                <a:solidFill>
                  <a:srgbClr val="000000"/>
                </a:solidFill>
                <a:latin typeface="Lucida Console" pitchFamily="49" charset="0"/>
                <a:ea typeface="Times New Roman"/>
                <a:cs typeface="Times New Roman"/>
              </a:rPr>
              <a:t> </a:t>
            </a:r>
            <a:r>
              <a:rPr lang="en-US" dirty="0" err="1">
                <a:solidFill>
                  <a:srgbClr val="000000"/>
                </a:solidFill>
                <a:latin typeface="Lucida Console" pitchFamily="49" charset="0"/>
                <a:ea typeface="Times New Roman"/>
                <a:cs typeface="Times New Roman"/>
              </a:rPr>
              <a:t>myCar</a:t>
            </a:r>
            <a:r>
              <a:rPr lang="en-US" dirty="0">
                <a:solidFill>
                  <a:srgbClr val="000000"/>
                </a:solidFill>
                <a:latin typeface="Lucida Console" pitchFamily="49" charset="0"/>
                <a:ea typeface="Times New Roman"/>
                <a:cs typeface="Times New Roman"/>
              </a:rPr>
              <a:t> </a:t>
            </a:r>
            <a:r>
              <a:rPr lang="en-US" b="1" dirty="0">
                <a:solidFill>
                  <a:srgbClr val="008000"/>
                </a:solidFill>
                <a:latin typeface="Lucida Console" pitchFamily="49" charset="0"/>
                <a:ea typeface="Times New Roman"/>
                <a:cs typeface="Times New Roman"/>
              </a:rPr>
              <a:t>=</a:t>
            </a:r>
            <a:r>
              <a:rPr lang="en-US" dirty="0">
                <a:solidFill>
                  <a:srgbClr val="000000"/>
                </a:solidFill>
                <a:latin typeface="Lucida Console" pitchFamily="49" charset="0"/>
                <a:ea typeface="Times New Roman"/>
                <a:cs typeface="Times New Roman"/>
              </a:rPr>
              <a:t> </a:t>
            </a:r>
            <a:r>
              <a:rPr lang="en-US" b="1" dirty="0">
                <a:solidFill>
                  <a:srgbClr val="B00060"/>
                </a:solidFill>
                <a:latin typeface="Lucida Console" pitchFamily="49" charset="0"/>
                <a:ea typeface="Times New Roman"/>
                <a:cs typeface="Times New Roman"/>
              </a:rPr>
              <a:t>Car</a:t>
            </a:r>
            <a:r>
              <a:rPr lang="en-US" dirty="0">
                <a:solidFill>
                  <a:srgbClr val="303030"/>
                </a:solidFill>
                <a:latin typeface="Lucida Console" pitchFamily="49" charset="0"/>
                <a:ea typeface="Times New Roman"/>
                <a:cs typeface="Times New Roman"/>
              </a:rPr>
              <a:t>(</a:t>
            </a:r>
            <a:r>
              <a:rPr lang="en-US" dirty="0">
                <a:solidFill>
                  <a:srgbClr val="000000"/>
                </a:solidFill>
                <a:latin typeface="Lucida Console" pitchFamily="49" charset="0"/>
                <a:ea typeface="Times New Roman"/>
                <a:cs typeface="Times New Roman"/>
              </a:rPr>
              <a:t>"Race“</a:t>
            </a:r>
            <a:r>
              <a:rPr lang="en-US" dirty="0">
                <a:solidFill>
                  <a:srgbClr val="303030"/>
                </a:solidFill>
                <a:latin typeface="Lucida Console" pitchFamily="49" charset="0"/>
                <a:ea typeface="Times New Roman"/>
                <a:cs typeface="Times New Roman"/>
              </a:rPr>
              <a:t>)</a:t>
            </a:r>
            <a:endParaRPr lang="ru-RU" dirty="0">
              <a:latin typeface="Lucida Console" pitchFamily="49" charset="0"/>
              <a:ea typeface="Calibri"/>
              <a:cs typeface="Times New Roman"/>
            </a:endParaRPr>
          </a:p>
        </p:txBody>
      </p:sp>
    </p:spTree>
    <p:extLst>
      <p:ext uri="{BB962C8B-B14F-4D97-AF65-F5344CB8AC3E}">
        <p14:creationId xmlns:p14="http://schemas.microsoft.com/office/powerpoint/2010/main" val="555389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Concurrency</a:t>
            </a:r>
            <a:endParaRPr lang="en-US" dirty="0"/>
          </a:p>
        </p:txBody>
      </p:sp>
      <p:sp>
        <p:nvSpPr>
          <p:cNvPr id="3" name="Content Placeholder 2"/>
          <p:cNvSpPr>
            <a:spLocks noGrp="1"/>
          </p:cNvSpPr>
          <p:nvPr>
            <p:ph idx="1"/>
          </p:nvPr>
        </p:nvSpPr>
        <p:spPr/>
        <p:txBody>
          <a:bodyPr/>
          <a:lstStyle/>
          <a:p>
            <a:r>
              <a:rPr lang="en-US" dirty="0"/>
              <a:t>Future</a:t>
            </a:r>
          </a:p>
          <a:p>
            <a:pPr marL="0" indent="0">
              <a:buNone/>
            </a:pPr>
            <a:r>
              <a:rPr lang="en-US" dirty="0"/>
              <a:t>def </a:t>
            </a:r>
            <a:r>
              <a:rPr lang="en-US" dirty="0" err="1"/>
              <a:t>sumF</a:t>
            </a:r>
            <a:r>
              <a:rPr lang="en-US" dirty="0"/>
              <a:t> = Future {</a:t>
            </a:r>
          </a:p>
          <a:p>
            <a:pPr marL="0" indent="0">
              <a:buNone/>
            </a:pPr>
            <a:r>
              <a:rPr lang="en-US" dirty="0"/>
              <a:t>      (1L to 100000L).sum</a:t>
            </a:r>
          </a:p>
          <a:p>
            <a:pPr marL="0" indent="0">
              <a:buNone/>
            </a:pPr>
            <a:r>
              <a:rPr lang="en-US" dirty="0"/>
              <a:t>    }</a:t>
            </a:r>
          </a:p>
          <a:p>
            <a:pPr marL="0" indent="0">
              <a:buNone/>
            </a:pPr>
            <a:br>
              <a:rPr lang="en-US" dirty="0"/>
            </a:br>
            <a:r>
              <a:rPr lang="en-US" dirty="0"/>
              <a:t>See more examples: </a:t>
            </a:r>
            <a:r>
              <a:rPr lang="en-US" dirty="0" err="1">
                <a:hlinkClick r:id="rId2"/>
              </a:rPr>
              <a:t>SimpleFutures.scala</a:t>
            </a:r>
            <a:r>
              <a:rPr lang="en-US" dirty="0"/>
              <a:t> and </a:t>
            </a:r>
            <a:r>
              <a:rPr lang="en-US" dirty="0">
                <a:hlinkClick r:id="rId3"/>
              </a:rPr>
              <a:t>Using Future</a:t>
            </a:r>
            <a:endParaRPr lang="en-US" dirty="0"/>
          </a:p>
        </p:txBody>
      </p:sp>
    </p:spTree>
    <p:extLst>
      <p:ext uri="{BB962C8B-B14F-4D97-AF65-F5344CB8AC3E}">
        <p14:creationId xmlns:p14="http://schemas.microsoft.com/office/powerpoint/2010/main" val="21775281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Actor (</a:t>
            </a:r>
            <a:r>
              <a:rPr lang="en-US" dirty="0" err="1"/>
              <a:t>Akka</a:t>
            </a:r>
            <a:r>
              <a:rPr lang="en-US" dirty="0"/>
              <a:t>)</a:t>
            </a:r>
          </a:p>
        </p:txBody>
      </p:sp>
      <p:sp>
        <p:nvSpPr>
          <p:cNvPr id="3" name="Content Placeholder 2"/>
          <p:cNvSpPr>
            <a:spLocks noGrp="1"/>
          </p:cNvSpPr>
          <p:nvPr>
            <p:ph idx="1"/>
          </p:nvPr>
        </p:nvSpPr>
        <p:spPr>
          <a:xfrm>
            <a:off x="838200" y="1560945"/>
            <a:ext cx="10515600" cy="5126182"/>
          </a:xfrm>
        </p:spPr>
        <p:txBody>
          <a:bodyPr>
            <a:normAutofit lnSpcReduction="10000"/>
          </a:bodyPr>
          <a:lstStyle/>
          <a:p>
            <a:r>
              <a:rPr lang="en-US" dirty="0"/>
              <a:t>Actor model</a:t>
            </a:r>
            <a:br>
              <a:rPr lang="en-US" dirty="0"/>
            </a:br>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Code examples</a:t>
            </a:r>
          </a:p>
          <a:p>
            <a:pPr marL="0" indent="0">
              <a:buNone/>
            </a:pPr>
            <a:r>
              <a:rPr lang="en-US" dirty="0"/>
              <a:t>See </a:t>
            </a:r>
            <a:r>
              <a:rPr lang="en-US" dirty="0">
                <a:hlinkClick r:id="rId2"/>
              </a:rPr>
              <a:t>Basics</a:t>
            </a:r>
            <a:endParaRPr lang="en-US" dirty="0"/>
          </a:p>
          <a:p>
            <a:endParaRPr lang="en-US" dirty="0"/>
          </a:p>
        </p:txBody>
      </p:sp>
      <p:pic>
        <p:nvPicPr>
          <p:cNvPr id="5" name="Picture 4"/>
          <p:cNvPicPr>
            <a:picLocks noChangeAspect="1"/>
          </p:cNvPicPr>
          <p:nvPr/>
        </p:nvPicPr>
        <p:blipFill>
          <a:blip r:embed="rId3"/>
          <a:stretch>
            <a:fillRect/>
          </a:stretch>
        </p:blipFill>
        <p:spPr>
          <a:xfrm>
            <a:off x="828964" y="2321180"/>
            <a:ext cx="3504600" cy="3378700"/>
          </a:xfrm>
          <a:prstGeom prst="rect">
            <a:avLst/>
          </a:prstGeom>
        </p:spPr>
      </p:pic>
      <p:sp>
        <p:nvSpPr>
          <p:cNvPr id="6" name="Rectangle 5"/>
          <p:cNvSpPr/>
          <p:nvPr/>
        </p:nvSpPr>
        <p:spPr>
          <a:xfrm>
            <a:off x="4424218" y="2828836"/>
            <a:ext cx="5172364" cy="923330"/>
          </a:xfrm>
          <a:prstGeom prst="rect">
            <a:avLst/>
          </a:prstGeom>
        </p:spPr>
        <p:txBody>
          <a:bodyPr wrap="square">
            <a:spAutoFit/>
          </a:bodyPr>
          <a:lstStyle/>
          <a:p>
            <a:r>
              <a:rPr lang="en-US" dirty="0">
                <a:latin typeface="BookAntiqua"/>
              </a:rPr>
              <a:t>In the Actor Model, all objects are modeled as independent, computational entities that only  respond to the messages received.</a:t>
            </a:r>
            <a:endParaRPr lang="en-US" dirty="0"/>
          </a:p>
        </p:txBody>
      </p:sp>
    </p:spTree>
    <p:extLst>
      <p:ext uri="{BB962C8B-B14F-4D97-AF65-F5344CB8AC3E}">
        <p14:creationId xmlns:p14="http://schemas.microsoft.com/office/powerpoint/2010/main" val="3598310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Scala users</a:t>
            </a:r>
          </a:p>
        </p:txBody>
      </p:sp>
      <p:pic>
        <p:nvPicPr>
          <p:cNvPr id="4" name="Content Placeholder 3"/>
          <p:cNvPicPr>
            <a:picLocks noGrp="1" noChangeAspect="1" noChangeArrowheads="1"/>
          </p:cNvPicPr>
          <p:nvPr>
            <p:ph idx="1"/>
          </p:nvPr>
        </p:nvPicPr>
        <p:blipFill>
          <a:blip r:embed="rId2"/>
          <a:srcRect/>
          <a:stretch>
            <a:fillRect/>
          </a:stretch>
        </p:blipFill>
        <p:spPr bwMode="auto">
          <a:xfrm>
            <a:off x="862443" y="1825625"/>
            <a:ext cx="6329218" cy="4351338"/>
          </a:xfrm>
          <a:prstGeom prst="rect">
            <a:avLst/>
          </a:prstGeom>
          <a:noFill/>
          <a:ln w="9525">
            <a:noFill/>
            <a:miter lim="800000"/>
            <a:headEnd/>
            <a:tailEnd/>
          </a:ln>
          <a:effectLst/>
        </p:spPr>
      </p:pic>
    </p:spTree>
    <p:extLst>
      <p:ext uri="{BB962C8B-B14F-4D97-AF65-F5344CB8AC3E}">
        <p14:creationId xmlns:p14="http://schemas.microsoft.com/office/powerpoint/2010/main" val="2399764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a:t>
            </a:r>
          </a:p>
        </p:txBody>
      </p:sp>
      <p:sp>
        <p:nvSpPr>
          <p:cNvPr id="3" name="Content Placeholder 2"/>
          <p:cNvSpPr>
            <a:spLocks noGrp="1"/>
          </p:cNvSpPr>
          <p:nvPr>
            <p:ph idx="1"/>
          </p:nvPr>
        </p:nvSpPr>
        <p:spPr/>
        <p:txBody>
          <a:bodyPr/>
          <a:lstStyle/>
          <a:p>
            <a:pPr marL="0" indent="0">
              <a:buNone/>
            </a:pPr>
            <a:endParaRPr lang="en-US" dirty="0"/>
          </a:p>
        </p:txBody>
      </p:sp>
      <p:sp>
        <p:nvSpPr>
          <p:cNvPr id="4" name="Rectangle 3"/>
          <p:cNvSpPr/>
          <p:nvPr/>
        </p:nvSpPr>
        <p:spPr>
          <a:xfrm>
            <a:off x="1025235" y="3860800"/>
            <a:ext cx="2142836" cy="142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OOP</a:t>
            </a:r>
          </a:p>
        </p:txBody>
      </p:sp>
      <p:sp>
        <p:nvSpPr>
          <p:cNvPr id="5" name="Rectangle 4"/>
          <p:cNvSpPr/>
          <p:nvPr/>
        </p:nvSpPr>
        <p:spPr>
          <a:xfrm>
            <a:off x="3325088" y="3860800"/>
            <a:ext cx="3112655" cy="142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Functional programming</a:t>
            </a:r>
          </a:p>
        </p:txBody>
      </p:sp>
      <p:sp>
        <p:nvSpPr>
          <p:cNvPr id="6" name="Rectangle 5"/>
          <p:cNvSpPr/>
          <p:nvPr/>
        </p:nvSpPr>
        <p:spPr>
          <a:xfrm>
            <a:off x="1025235" y="2460481"/>
            <a:ext cx="5412508" cy="1265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Scala</a:t>
            </a:r>
          </a:p>
        </p:txBody>
      </p:sp>
    </p:spTree>
    <p:extLst>
      <p:ext uri="{BB962C8B-B14F-4D97-AF65-F5344CB8AC3E}">
        <p14:creationId xmlns:p14="http://schemas.microsoft.com/office/powerpoint/2010/main" val="1806273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Scala = OOP + FP</a:t>
            </a:r>
            <a:endParaRPr lang="en-US" dirty="0"/>
          </a:p>
        </p:txBody>
      </p:sp>
      <p:sp>
        <p:nvSpPr>
          <p:cNvPr id="3" name="Content Placeholder 2"/>
          <p:cNvSpPr>
            <a:spLocks noGrp="1"/>
          </p:cNvSpPr>
          <p:nvPr>
            <p:ph idx="1"/>
          </p:nvPr>
        </p:nvSpPr>
        <p:spPr>
          <a:xfrm>
            <a:off x="838200" y="1378856"/>
            <a:ext cx="10515600" cy="5210629"/>
          </a:xfrm>
        </p:spPr>
        <p:txBody>
          <a:bodyPr/>
          <a:lstStyle/>
          <a:p>
            <a:r>
              <a:rPr lang="en-US" dirty="0"/>
              <a:t>OOP</a:t>
            </a:r>
          </a:p>
          <a:p>
            <a:pPr lvl="1">
              <a:buFont typeface="Wingdings" panose="05000000000000000000" pitchFamily="2" charset="2"/>
              <a:buChar char="§"/>
            </a:pPr>
            <a:r>
              <a:rPr lang="en-US" dirty="0"/>
              <a:t>Any value – object</a:t>
            </a:r>
          </a:p>
          <a:p>
            <a:pPr lvl="1">
              <a:buFont typeface="Wingdings" panose="05000000000000000000" pitchFamily="2" charset="2"/>
              <a:buChar char="§"/>
            </a:pPr>
            <a:r>
              <a:rPr lang="en-US" dirty="0"/>
              <a:t>Any action – call method of the object</a:t>
            </a:r>
          </a:p>
          <a:p>
            <a:r>
              <a:rPr lang="en-US" dirty="0"/>
              <a:t>Functional programming</a:t>
            </a:r>
          </a:p>
          <a:p>
            <a:pPr lvl="1">
              <a:buFont typeface="Wingdings" panose="05000000000000000000" pitchFamily="2" charset="2"/>
              <a:buChar char="§"/>
            </a:pPr>
            <a:r>
              <a:rPr lang="en-US" dirty="0"/>
              <a:t>Any action – call a function</a:t>
            </a:r>
          </a:p>
          <a:p>
            <a:pPr lvl="1">
              <a:buFont typeface="Wingdings" panose="05000000000000000000" pitchFamily="2" charset="2"/>
              <a:buChar char="§"/>
            </a:pPr>
            <a:r>
              <a:rPr lang="en-US" dirty="0"/>
              <a:t>Any function – a value, that may be assigned to a variable or pass to other function</a:t>
            </a:r>
          </a:p>
          <a:p>
            <a:r>
              <a:rPr lang="en-US" dirty="0"/>
              <a:t>Scala</a:t>
            </a:r>
          </a:p>
          <a:p>
            <a:pPr lvl="1">
              <a:buFont typeface="Wingdings" panose="05000000000000000000" pitchFamily="2" charset="2"/>
              <a:buChar char="§"/>
            </a:pPr>
            <a:r>
              <a:rPr lang="en-US" dirty="0"/>
              <a:t>Any value – object</a:t>
            </a:r>
          </a:p>
          <a:p>
            <a:pPr lvl="1">
              <a:buFont typeface="Wingdings" panose="05000000000000000000" pitchFamily="2" charset="2"/>
              <a:buChar char="§"/>
            </a:pPr>
            <a:r>
              <a:rPr lang="en-US" dirty="0"/>
              <a:t>Any action – call a method of an object</a:t>
            </a:r>
          </a:p>
          <a:p>
            <a:pPr lvl="1">
              <a:buFont typeface="Wingdings" panose="05000000000000000000" pitchFamily="2" charset="2"/>
              <a:buChar char="§"/>
            </a:pPr>
            <a:r>
              <a:rPr lang="en-US" dirty="0"/>
              <a:t>Any method – function</a:t>
            </a:r>
          </a:p>
          <a:p>
            <a:pPr lvl="1">
              <a:buFont typeface="Wingdings" panose="05000000000000000000" pitchFamily="2" charset="2"/>
              <a:buChar char="§"/>
            </a:pPr>
            <a:r>
              <a:rPr lang="en-US" dirty="0"/>
              <a:t>Any function - object</a:t>
            </a:r>
          </a:p>
        </p:txBody>
      </p:sp>
    </p:spTree>
    <p:extLst>
      <p:ext uri="{BB962C8B-B14F-4D97-AF65-F5344CB8AC3E}">
        <p14:creationId xmlns:p14="http://schemas.microsoft.com/office/powerpoint/2010/main" val="942008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Programming</a:t>
            </a:r>
          </a:p>
        </p:txBody>
      </p:sp>
      <p:sp>
        <p:nvSpPr>
          <p:cNvPr id="3" name="Content Placeholder 2"/>
          <p:cNvSpPr>
            <a:spLocks noGrp="1"/>
          </p:cNvSpPr>
          <p:nvPr>
            <p:ph idx="1"/>
          </p:nvPr>
        </p:nvSpPr>
        <p:spPr/>
        <p:txBody>
          <a:bodyPr/>
          <a:lstStyle/>
          <a:p>
            <a:r>
              <a:rPr lang="en-US" dirty="0"/>
              <a:t>Briefly put, functional programming is a programming paradigm that emphasizes calculations via </a:t>
            </a:r>
            <a:r>
              <a:rPr lang="en-US" b="1" u="sng" dirty="0"/>
              <a:t>mathematical-style functions</a:t>
            </a:r>
            <a:r>
              <a:rPr lang="en-US" dirty="0"/>
              <a:t>, </a:t>
            </a:r>
            <a:r>
              <a:rPr lang="en-US" b="1" u="sng" dirty="0"/>
              <a:t>immutability</a:t>
            </a:r>
            <a:r>
              <a:rPr lang="en-US" dirty="0"/>
              <a:t> and </a:t>
            </a:r>
            <a:r>
              <a:rPr lang="en-US" b="1" u="sng" dirty="0"/>
              <a:t>expressiveness</a:t>
            </a:r>
            <a:r>
              <a:rPr lang="en-US" dirty="0"/>
              <a:t>, and </a:t>
            </a:r>
            <a:r>
              <a:rPr lang="en-US" b="1" u="sng" dirty="0"/>
              <a:t>minimizes the use of variables and state</a:t>
            </a:r>
            <a:r>
              <a:rPr lang="en-US" dirty="0"/>
              <a:t>.</a:t>
            </a:r>
          </a:p>
          <a:p>
            <a:r>
              <a:rPr lang="en-US" dirty="0"/>
              <a:t>Since there’s minimal shared state and each function is like an island in the ocean of your app, it makes things easier to test. Functional programming has also come into popularity because it can make concurrency and parallel processing easier to work with.</a:t>
            </a:r>
          </a:p>
          <a:p>
            <a:endParaRPr lang="en-US" dirty="0"/>
          </a:p>
        </p:txBody>
      </p:sp>
    </p:spTree>
    <p:extLst>
      <p:ext uri="{BB962C8B-B14F-4D97-AF65-F5344CB8AC3E}">
        <p14:creationId xmlns:p14="http://schemas.microsoft.com/office/powerpoint/2010/main" val="426675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code example</a:t>
            </a:r>
            <a:endParaRPr lang="en-US" dirty="0"/>
          </a:p>
        </p:txBody>
      </p:sp>
      <p:sp>
        <p:nvSpPr>
          <p:cNvPr id="3" name="Content Placeholder 2"/>
          <p:cNvSpPr>
            <a:spLocks noGrp="1"/>
          </p:cNvSpPr>
          <p:nvPr>
            <p:ph idx="1"/>
          </p:nvPr>
        </p:nvSpPr>
        <p:spPr/>
        <p:txBody>
          <a:bodyPr>
            <a:normAutofit fontScale="47500" lnSpcReduction="20000"/>
          </a:bodyPr>
          <a:lstStyle/>
          <a:p>
            <a:pPr marL="0" indent="0">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a:solidFill>
                  <a:srgbClr val="008000"/>
                </a:solidFill>
                <a:latin typeface="Lucida Console" pitchFamily="49" charset="0"/>
                <a:ea typeface="Times New Roman"/>
                <a:cs typeface="Fixed Miriam Transparent" pitchFamily="49" charset="-79"/>
              </a:rPr>
              <a:t>public</a:t>
            </a:r>
            <a:r>
              <a:rPr lang="en-US" dirty="0">
                <a:solidFill>
                  <a:srgbClr val="000000"/>
                </a:solidFill>
                <a:latin typeface="Lucida Console" pitchFamily="49" charset="0"/>
                <a:ea typeface="Times New Roman"/>
                <a:cs typeface="Fixed Miriam Transparent" pitchFamily="49" charset="-79"/>
              </a:rPr>
              <a:t> </a:t>
            </a:r>
            <a:r>
              <a:rPr lang="en-US" b="1" dirty="0">
                <a:solidFill>
                  <a:srgbClr val="008000"/>
                </a:solidFill>
                <a:latin typeface="Lucida Console" pitchFamily="49" charset="0"/>
                <a:ea typeface="Times New Roman"/>
                <a:cs typeface="Fixed Miriam Transparent" pitchFamily="49" charset="-79"/>
              </a:rPr>
              <a:t>class</a:t>
            </a:r>
            <a:r>
              <a:rPr lang="en-US" dirty="0">
                <a:solidFill>
                  <a:srgbClr val="000000"/>
                </a:solidFill>
                <a:latin typeface="Lucida Console" pitchFamily="49" charset="0"/>
                <a:ea typeface="Times New Roman"/>
                <a:cs typeface="Fixed Miriam Transparent" pitchFamily="49" charset="-79"/>
              </a:rPr>
              <a:t> </a:t>
            </a:r>
            <a:r>
              <a:rPr lang="en-US" b="1" dirty="0">
                <a:solidFill>
                  <a:srgbClr val="B00060"/>
                </a:solidFill>
                <a:latin typeface="Lucida Console" pitchFamily="49" charset="0"/>
                <a:ea typeface="Times New Roman"/>
                <a:cs typeface="Fixed Miriam Transparent" pitchFamily="49" charset="-79"/>
              </a:rPr>
              <a:t>Person</a:t>
            </a:r>
            <a:r>
              <a:rPr lang="en-US" dirty="0">
                <a:solidFill>
                  <a:srgbClr val="000000"/>
                </a:solidFill>
                <a:latin typeface="Lucida Console" pitchFamily="49" charset="0"/>
                <a:ea typeface="Times New Roman"/>
                <a:cs typeface="Fixed Miriam Transparent" pitchFamily="49" charset="-79"/>
              </a:rPr>
              <a:t> </a:t>
            </a:r>
            <a:r>
              <a:rPr lang="en-US" b="1" dirty="0">
                <a:solidFill>
                  <a:srgbClr val="008000"/>
                </a:solidFill>
                <a:latin typeface="Lucida Console" pitchFamily="49" charset="0"/>
                <a:ea typeface="Times New Roman"/>
                <a:cs typeface="Fixed Miriam Transparent" pitchFamily="49" charset="-79"/>
              </a:rPr>
              <a:t>implements</a:t>
            </a:r>
            <a:r>
              <a:rPr lang="en-US" dirty="0">
                <a:solidFill>
                  <a:srgbClr val="000000"/>
                </a:solidFill>
                <a:latin typeface="Lucida Console" pitchFamily="49" charset="0"/>
                <a:ea typeface="Times New Roman"/>
                <a:cs typeface="Fixed Miriam Transparent" pitchFamily="49" charset="-79"/>
              </a:rPr>
              <a:t> Serializable </a:t>
            </a:r>
            <a:r>
              <a:rPr lang="en-US" dirty="0">
                <a:solidFill>
                  <a:srgbClr val="303030"/>
                </a:solidFill>
                <a:latin typeface="Lucida Console" pitchFamily="49" charset="0"/>
                <a:ea typeface="Times New Roman"/>
                <a:cs typeface="Fixed Miriam Transparent" pitchFamily="49" charset="-79"/>
              </a:rPr>
              <a:t>{</a:t>
            </a:r>
            <a:endParaRPr lang="ru-RU" dirty="0">
              <a:latin typeface="Lucida Console" pitchFamily="49" charset="0"/>
              <a:ea typeface="Calibri"/>
              <a:cs typeface="Fixed Miriam Transparent" pitchFamily="49" charset="-79"/>
            </a:endParaRPr>
          </a:p>
          <a:p>
            <a:pPr marL="0" indent="0">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Lucida Console" pitchFamily="49" charset="0"/>
                <a:ea typeface="Times New Roman"/>
                <a:cs typeface="Fixed Miriam Transparent" pitchFamily="49" charset="-79"/>
              </a:rPr>
              <a:t>    </a:t>
            </a:r>
            <a:r>
              <a:rPr lang="en-US" b="1" dirty="0">
                <a:solidFill>
                  <a:srgbClr val="008000"/>
                </a:solidFill>
                <a:latin typeface="Lucida Console" pitchFamily="49" charset="0"/>
                <a:ea typeface="Times New Roman"/>
                <a:cs typeface="Fixed Miriam Transparent" pitchFamily="49" charset="-79"/>
              </a:rPr>
              <a:t>private</a:t>
            </a:r>
            <a:r>
              <a:rPr lang="en-US" dirty="0">
                <a:solidFill>
                  <a:srgbClr val="000000"/>
                </a:solidFill>
                <a:latin typeface="Lucida Console" pitchFamily="49" charset="0"/>
                <a:ea typeface="Times New Roman"/>
                <a:cs typeface="Fixed Miriam Transparent" pitchFamily="49" charset="-79"/>
              </a:rPr>
              <a:t> </a:t>
            </a:r>
            <a:r>
              <a:rPr lang="en-US" b="1" dirty="0">
                <a:solidFill>
                  <a:srgbClr val="008000"/>
                </a:solidFill>
                <a:latin typeface="Lucida Console" pitchFamily="49" charset="0"/>
                <a:ea typeface="Times New Roman"/>
                <a:cs typeface="Fixed Miriam Transparent" pitchFamily="49" charset="-79"/>
              </a:rPr>
              <a:t>final</a:t>
            </a:r>
            <a:r>
              <a:rPr lang="en-US" dirty="0">
                <a:solidFill>
                  <a:srgbClr val="000000"/>
                </a:solidFill>
                <a:latin typeface="Lucida Console" pitchFamily="49" charset="0"/>
                <a:ea typeface="Times New Roman"/>
                <a:cs typeface="Fixed Miriam Transparent" pitchFamily="49" charset="-79"/>
              </a:rPr>
              <a:t> String </a:t>
            </a:r>
            <a:r>
              <a:rPr lang="en-US" dirty="0" err="1">
                <a:solidFill>
                  <a:srgbClr val="000000"/>
                </a:solidFill>
                <a:latin typeface="Lucida Console" pitchFamily="49" charset="0"/>
                <a:ea typeface="Times New Roman"/>
                <a:cs typeface="Fixed Miriam Transparent" pitchFamily="49" charset="-79"/>
              </a:rPr>
              <a:t>firstName</a:t>
            </a:r>
            <a:r>
              <a:rPr lang="en-US" dirty="0">
                <a:solidFill>
                  <a:srgbClr val="303030"/>
                </a:solidFill>
                <a:latin typeface="Lucida Console" pitchFamily="49" charset="0"/>
                <a:ea typeface="Times New Roman"/>
                <a:cs typeface="Fixed Miriam Transparent" pitchFamily="49" charset="-79"/>
              </a:rPr>
              <a:t>;</a:t>
            </a:r>
            <a:endParaRPr lang="ru-RU" dirty="0">
              <a:latin typeface="Lucida Console" pitchFamily="49" charset="0"/>
              <a:ea typeface="Calibri"/>
              <a:cs typeface="Fixed Miriam Transparent" pitchFamily="49" charset="-79"/>
            </a:endParaRPr>
          </a:p>
          <a:p>
            <a:pPr marL="0" indent="0">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Lucida Console" pitchFamily="49" charset="0"/>
                <a:ea typeface="Times New Roman"/>
                <a:cs typeface="Fixed Miriam Transparent" pitchFamily="49" charset="-79"/>
              </a:rPr>
              <a:t>    </a:t>
            </a:r>
            <a:r>
              <a:rPr lang="en-US" b="1" dirty="0">
                <a:solidFill>
                  <a:srgbClr val="008000"/>
                </a:solidFill>
                <a:latin typeface="Lucida Console" pitchFamily="49" charset="0"/>
                <a:ea typeface="Times New Roman"/>
                <a:cs typeface="Fixed Miriam Transparent" pitchFamily="49" charset="-79"/>
              </a:rPr>
              <a:t>private</a:t>
            </a:r>
            <a:r>
              <a:rPr lang="en-US" dirty="0">
                <a:solidFill>
                  <a:srgbClr val="000000"/>
                </a:solidFill>
                <a:latin typeface="Lucida Console" pitchFamily="49" charset="0"/>
                <a:ea typeface="Times New Roman"/>
                <a:cs typeface="Fixed Miriam Transparent" pitchFamily="49" charset="-79"/>
              </a:rPr>
              <a:t> </a:t>
            </a:r>
            <a:r>
              <a:rPr lang="en-US" b="1" dirty="0">
                <a:solidFill>
                  <a:srgbClr val="008000"/>
                </a:solidFill>
                <a:latin typeface="Lucida Console" pitchFamily="49" charset="0"/>
                <a:ea typeface="Times New Roman"/>
                <a:cs typeface="Fixed Miriam Transparent" pitchFamily="49" charset="-79"/>
              </a:rPr>
              <a:t>final</a:t>
            </a:r>
            <a:r>
              <a:rPr lang="en-US" dirty="0">
                <a:solidFill>
                  <a:srgbClr val="000000"/>
                </a:solidFill>
                <a:latin typeface="Lucida Console" pitchFamily="49" charset="0"/>
                <a:ea typeface="Times New Roman"/>
                <a:cs typeface="Fixed Miriam Transparent" pitchFamily="49" charset="-79"/>
              </a:rPr>
              <a:t> String </a:t>
            </a:r>
            <a:r>
              <a:rPr lang="en-US" dirty="0" err="1">
                <a:solidFill>
                  <a:srgbClr val="000000"/>
                </a:solidFill>
                <a:latin typeface="Lucida Console" pitchFamily="49" charset="0"/>
                <a:ea typeface="Times New Roman"/>
                <a:cs typeface="Fixed Miriam Transparent" pitchFamily="49" charset="-79"/>
              </a:rPr>
              <a:t>lastName</a:t>
            </a:r>
            <a:r>
              <a:rPr lang="en-US" dirty="0">
                <a:solidFill>
                  <a:srgbClr val="303030"/>
                </a:solidFill>
                <a:latin typeface="Lucida Console" pitchFamily="49" charset="0"/>
                <a:ea typeface="Times New Roman"/>
                <a:cs typeface="Fixed Miriam Transparent" pitchFamily="49" charset="-79"/>
              </a:rPr>
              <a:t>;</a:t>
            </a:r>
            <a:endParaRPr lang="ru-RU" dirty="0">
              <a:latin typeface="Lucida Console" pitchFamily="49" charset="0"/>
              <a:ea typeface="Calibri"/>
              <a:cs typeface="Fixed Miriam Transparent" pitchFamily="49" charset="-79"/>
            </a:endParaRPr>
          </a:p>
          <a:p>
            <a:pPr marL="0" indent="0">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Lucida Console" pitchFamily="49" charset="0"/>
                <a:ea typeface="Times New Roman"/>
                <a:cs typeface="Fixed Miriam Transparent" pitchFamily="49" charset="-79"/>
              </a:rPr>
              <a:t> </a:t>
            </a:r>
            <a:endParaRPr lang="ru-RU" dirty="0">
              <a:latin typeface="Lucida Console" pitchFamily="49" charset="0"/>
              <a:ea typeface="Calibri"/>
              <a:cs typeface="Fixed Miriam Transparent" pitchFamily="49" charset="-79"/>
            </a:endParaRPr>
          </a:p>
          <a:p>
            <a:pPr marL="0" indent="0">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Lucida Console" pitchFamily="49" charset="0"/>
                <a:ea typeface="Times New Roman"/>
                <a:cs typeface="Fixed Miriam Transparent" pitchFamily="49" charset="-79"/>
              </a:rPr>
              <a:t>    </a:t>
            </a:r>
            <a:r>
              <a:rPr lang="en-US" b="1" dirty="0">
                <a:solidFill>
                  <a:srgbClr val="008000"/>
                </a:solidFill>
                <a:latin typeface="Lucida Console" pitchFamily="49" charset="0"/>
                <a:ea typeface="Times New Roman"/>
                <a:cs typeface="Fixed Miriam Transparent" pitchFamily="49" charset="-79"/>
              </a:rPr>
              <a:t>public</a:t>
            </a:r>
            <a:r>
              <a:rPr lang="en-US" dirty="0">
                <a:solidFill>
                  <a:srgbClr val="000000"/>
                </a:solidFill>
                <a:latin typeface="Lucida Console" pitchFamily="49" charset="0"/>
                <a:ea typeface="Times New Roman"/>
                <a:cs typeface="Fixed Miriam Transparent" pitchFamily="49" charset="-79"/>
              </a:rPr>
              <a:t> </a:t>
            </a:r>
            <a:r>
              <a:rPr lang="en-US" b="1" dirty="0">
                <a:solidFill>
                  <a:srgbClr val="0060B0"/>
                </a:solidFill>
                <a:latin typeface="Lucida Console" pitchFamily="49" charset="0"/>
                <a:ea typeface="Times New Roman"/>
                <a:cs typeface="Fixed Miriam Transparent" pitchFamily="49" charset="-79"/>
              </a:rPr>
              <a:t>Person</a:t>
            </a:r>
            <a:r>
              <a:rPr lang="en-US" dirty="0">
                <a:solidFill>
                  <a:srgbClr val="303030"/>
                </a:solidFill>
                <a:latin typeface="Lucida Console" pitchFamily="49" charset="0"/>
                <a:ea typeface="Times New Roman"/>
                <a:cs typeface="Fixed Miriam Transparent" pitchFamily="49" charset="-79"/>
              </a:rPr>
              <a:t>(</a:t>
            </a:r>
            <a:r>
              <a:rPr lang="en-US" dirty="0">
                <a:solidFill>
                  <a:srgbClr val="000000"/>
                </a:solidFill>
                <a:latin typeface="Lucida Console" pitchFamily="49" charset="0"/>
                <a:ea typeface="Times New Roman"/>
                <a:cs typeface="Fixed Miriam Transparent" pitchFamily="49" charset="-79"/>
              </a:rPr>
              <a:t>String </a:t>
            </a:r>
            <a:r>
              <a:rPr lang="en-US" dirty="0" err="1">
                <a:solidFill>
                  <a:srgbClr val="000000"/>
                </a:solidFill>
                <a:latin typeface="Lucida Console" pitchFamily="49" charset="0"/>
                <a:ea typeface="Times New Roman"/>
                <a:cs typeface="Fixed Miriam Transparent" pitchFamily="49" charset="-79"/>
              </a:rPr>
              <a:t>firstName</a:t>
            </a:r>
            <a:r>
              <a:rPr lang="en-US" dirty="0">
                <a:solidFill>
                  <a:srgbClr val="303030"/>
                </a:solidFill>
                <a:latin typeface="Lucida Console" pitchFamily="49" charset="0"/>
                <a:ea typeface="Times New Roman"/>
                <a:cs typeface="Fixed Miriam Transparent" pitchFamily="49" charset="-79"/>
              </a:rPr>
              <a:t>,</a:t>
            </a:r>
            <a:r>
              <a:rPr lang="en-US" dirty="0">
                <a:solidFill>
                  <a:srgbClr val="000000"/>
                </a:solidFill>
                <a:latin typeface="Lucida Console" pitchFamily="49" charset="0"/>
                <a:ea typeface="Times New Roman"/>
                <a:cs typeface="Fixed Miriam Transparent" pitchFamily="49" charset="-79"/>
              </a:rPr>
              <a:t> String </a:t>
            </a:r>
            <a:r>
              <a:rPr lang="en-US" dirty="0" err="1">
                <a:solidFill>
                  <a:srgbClr val="000000"/>
                </a:solidFill>
                <a:latin typeface="Lucida Console" pitchFamily="49" charset="0"/>
                <a:ea typeface="Times New Roman"/>
                <a:cs typeface="Fixed Miriam Transparent" pitchFamily="49" charset="-79"/>
              </a:rPr>
              <a:t>lastName</a:t>
            </a:r>
            <a:r>
              <a:rPr lang="en-US" dirty="0">
                <a:solidFill>
                  <a:srgbClr val="303030"/>
                </a:solidFill>
                <a:latin typeface="Lucida Console" pitchFamily="49" charset="0"/>
                <a:ea typeface="Times New Roman"/>
                <a:cs typeface="Fixed Miriam Transparent" pitchFamily="49" charset="-79"/>
              </a:rPr>
              <a:t>)</a:t>
            </a:r>
            <a:r>
              <a:rPr lang="en-US" dirty="0">
                <a:solidFill>
                  <a:srgbClr val="000000"/>
                </a:solidFill>
                <a:latin typeface="Lucida Console" pitchFamily="49" charset="0"/>
                <a:ea typeface="Times New Roman"/>
                <a:cs typeface="Fixed Miriam Transparent" pitchFamily="49" charset="-79"/>
              </a:rPr>
              <a:t> </a:t>
            </a:r>
            <a:r>
              <a:rPr lang="en-US" dirty="0">
                <a:solidFill>
                  <a:srgbClr val="303030"/>
                </a:solidFill>
                <a:latin typeface="Lucida Console" pitchFamily="49" charset="0"/>
                <a:ea typeface="Times New Roman"/>
                <a:cs typeface="Fixed Miriam Transparent" pitchFamily="49" charset="-79"/>
              </a:rPr>
              <a:t>{</a:t>
            </a:r>
            <a:endParaRPr lang="ru-RU" dirty="0">
              <a:latin typeface="Lucida Console" pitchFamily="49" charset="0"/>
              <a:ea typeface="Calibri"/>
              <a:cs typeface="Fixed Miriam Transparent" pitchFamily="49" charset="-79"/>
            </a:endParaRPr>
          </a:p>
          <a:p>
            <a:pPr marL="0" indent="0">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Lucida Console" pitchFamily="49" charset="0"/>
                <a:ea typeface="Times New Roman"/>
                <a:cs typeface="Fixed Miriam Transparent" pitchFamily="49" charset="-79"/>
              </a:rPr>
              <a:t>        </a:t>
            </a:r>
            <a:r>
              <a:rPr lang="en-US" b="1" dirty="0" err="1">
                <a:solidFill>
                  <a:srgbClr val="008000"/>
                </a:solidFill>
                <a:latin typeface="Lucida Console" pitchFamily="49" charset="0"/>
                <a:ea typeface="Times New Roman"/>
                <a:cs typeface="Fixed Miriam Transparent" pitchFamily="49" charset="-79"/>
              </a:rPr>
              <a:t>this</a:t>
            </a:r>
            <a:r>
              <a:rPr lang="en-US" dirty="0" err="1">
                <a:solidFill>
                  <a:srgbClr val="303030"/>
                </a:solidFill>
                <a:latin typeface="Lucida Console" pitchFamily="49" charset="0"/>
                <a:ea typeface="Times New Roman"/>
                <a:cs typeface="Fixed Miriam Transparent" pitchFamily="49" charset="-79"/>
              </a:rPr>
              <a:t>.</a:t>
            </a:r>
            <a:r>
              <a:rPr lang="en-US" dirty="0" err="1">
                <a:solidFill>
                  <a:srgbClr val="0000C0"/>
                </a:solidFill>
                <a:latin typeface="Lucida Console" pitchFamily="49" charset="0"/>
                <a:ea typeface="Times New Roman"/>
                <a:cs typeface="Fixed Miriam Transparent" pitchFamily="49" charset="-79"/>
              </a:rPr>
              <a:t>firstName</a:t>
            </a:r>
            <a:r>
              <a:rPr lang="en-US" dirty="0">
                <a:solidFill>
                  <a:srgbClr val="000000"/>
                </a:solidFill>
                <a:latin typeface="Lucida Console" pitchFamily="49" charset="0"/>
                <a:ea typeface="Times New Roman"/>
                <a:cs typeface="Fixed Miriam Transparent" pitchFamily="49" charset="-79"/>
              </a:rPr>
              <a:t> </a:t>
            </a:r>
            <a:r>
              <a:rPr lang="en-US" dirty="0">
                <a:solidFill>
                  <a:srgbClr val="303030"/>
                </a:solidFill>
                <a:latin typeface="Lucida Console" pitchFamily="49" charset="0"/>
                <a:ea typeface="Times New Roman"/>
                <a:cs typeface="Fixed Miriam Transparent" pitchFamily="49" charset="-79"/>
              </a:rPr>
              <a:t>=</a:t>
            </a:r>
            <a:r>
              <a:rPr lang="en-US" dirty="0">
                <a:solidFill>
                  <a:srgbClr val="000000"/>
                </a:solidFill>
                <a:latin typeface="Lucida Console" pitchFamily="49" charset="0"/>
                <a:ea typeface="Times New Roman"/>
                <a:cs typeface="Fixed Miriam Transparent" pitchFamily="49" charset="-79"/>
              </a:rPr>
              <a:t> </a:t>
            </a:r>
            <a:r>
              <a:rPr lang="en-US" dirty="0" err="1">
                <a:solidFill>
                  <a:srgbClr val="000000"/>
                </a:solidFill>
                <a:latin typeface="Lucida Console" pitchFamily="49" charset="0"/>
                <a:ea typeface="Times New Roman"/>
                <a:cs typeface="Fixed Miriam Transparent" pitchFamily="49" charset="-79"/>
              </a:rPr>
              <a:t>firstName</a:t>
            </a:r>
            <a:r>
              <a:rPr lang="en-US" dirty="0">
                <a:solidFill>
                  <a:srgbClr val="303030"/>
                </a:solidFill>
                <a:latin typeface="Lucida Console" pitchFamily="49" charset="0"/>
                <a:ea typeface="Times New Roman"/>
                <a:cs typeface="Fixed Miriam Transparent" pitchFamily="49" charset="-79"/>
              </a:rPr>
              <a:t>;</a:t>
            </a:r>
            <a:endParaRPr lang="ru-RU" dirty="0">
              <a:latin typeface="Lucida Console" pitchFamily="49" charset="0"/>
              <a:ea typeface="Calibri"/>
              <a:cs typeface="Fixed Miriam Transparent" pitchFamily="49" charset="-79"/>
            </a:endParaRPr>
          </a:p>
          <a:p>
            <a:pPr marL="0" indent="0">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Lucida Console" pitchFamily="49" charset="0"/>
                <a:ea typeface="Times New Roman"/>
                <a:cs typeface="Fixed Miriam Transparent" pitchFamily="49" charset="-79"/>
              </a:rPr>
              <a:t>        </a:t>
            </a:r>
            <a:r>
              <a:rPr lang="en-US" b="1" dirty="0" err="1">
                <a:solidFill>
                  <a:srgbClr val="008000"/>
                </a:solidFill>
                <a:latin typeface="Lucida Console" pitchFamily="49" charset="0"/>
                <a:ea typeface="Times New Roman"/>
                <a:cs typeface="Fixed Miriam Transparent" pitchFamily="49" charset="-79"/>
              </a:rPr>
              <a:t>this</a:t>
            </a:r>
            <a:r>
              <a:rPr lang="en-US" dirty="0" err="1">
                <a:solidFill>
                  <a:srgbClr val="303030"/>
                </a:solidFill>
                <a:latin typeface="Lucida Console" pitchFamily="49" charset="0"/>
                <a:ea typeface="Times New Roman"/>
                <a:cs typeface="Fixed Miriam Transparent" pitchFamily="49" charset="-79"/>
              </a:rPr>
              <a:t>.</a:t>
            </a:r>
            <a:r>
              <a:rPr lang="en-US" dirty="0" err="1">
                <a:solidFill>
                  <a:srgbClr val="0000C0"/>
                </a:solidFill>
                <a:latin typeface="Lucida Console" pitchFamily="49" charset="0"/>
                <a:ea typeface="Times New Roman"/>
                <a:cs typeface="Fixed Miriam Transparent" pitchFamily="49" charset="-79"/>
              </a:rPr>
              <a:t>lastName</a:t>
            </a:r>
            <a:r>
              <a:rPr lang="en-US" dirty="0">
                <a:solidFill>
                  <a:srgbClr val="000000"/>
                </a:solidFill>
                <a:latin typeface="Lucida Console" pitchFamily="49" charset="0"/>
                <a:ea typeface="Times New Roman"/>
                <a:cs typeface="Fixed Miriam Transparent" pitchFamily="49" charset="-79"/>
              </a:rPr>
              <a:t> </a:t>
            </a:r>
            <a:r>
              <a:rPr lang="en-US" dirty="0">
                <a:solidFill>
                  <a:srgbClr val="303030"/>
                </a:solidFill>
                <a:latin typeface="Lucida Console" pitchFamily="49" charset="0"/>
                <a:ea typeface="Times New Roman"/>
                <a:cs typeface="Fixed Miriam Transparent" pitchFamily="49" charset="-79"/>
              </a:rPr>
              <a:t>=</a:t>
            </a:r>
            <a:r>
              <a:rPr lang="en-US" dirty="0">
                <a:solidFill>
                  <a:srgbClr val="000000"/>
                </a:solidFill>
                <a:latin typeface="Lucida Console" pitchFamily="49" charset="0"/>
                <a:ea typeface="Times New Roman"/>
                <a:cs typeface="Fixed Miriam Transparent" pitchFamily="49" charset="-79"/>
              </a:rPr>
              <a:t> </a:t>
            </a:r>
            <a:r>
              <a:rPr lang="en-US" dirty="0" err="1">
                <a:solidFill>
                  <a:srgbClr val="000000"/>
                </a:solidFill>
                <a:latin typeface="Lucida Console" pitchFamily="49" charset="0"/>
                <a:ea typeface="Times New Roman"/>
                <a:cs typeface="Fixed Miriam Transparent" pitchFamily="49" charset="-79"/>
              </a:rPr>
              <a:t>lastName</a:t>
            </a:r>
            <a:r>
              <a:rPr lang="en-US" dirty="0">
                <a:solidFill>
                  <a:srgbClr val="303030"/>
                </a:solidFill>
                <a:latin typeface="Lucida Console" pitchFamily="49" charset="0"/>
                <a:ea typeface="Times New Roman"/>
                <a:cs typeface="Fixed Miriam Transparent" pitchFamily="49" charset="-79"/>
              </a:rPr>
              <a:t>;</a:t>
            </a:r>
            <a:endParaRPr lang="ru-RU" dirty="0">
              <a:latin typeface="Lucida Console" pitchFamily="49" charset="0"/>
              <a:ea typeface="Calibri"/>
              <a:cs typeface="Fixed Miriam Transparent" pitchFamily="49" charset="-79"/>
            </a:endParaRPr>
          </a:p>
          <a:p>
            <a:pPr marL="0" indent="0">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Lucida Console" pitchFamily="49" charset="0"/>
                <a:ea typeface="Times New Roman"/>
                <a:cs typeface="Fixed Miriam Transparent" pitchFamily="49" charset="-79"/>
              </a:rPr>
              <a:t>    </a:t>
            </a:r>
            <a:r>
              <a:rPr lang="en-US" dirty="0">
                <a:solidFill>
                  <a:srgbClr val="303030"/>
                </a:solidFill>
                <a:latin typeface="Lucida Console" pitchFamily="49" charset="0"/>
                <a:ea typeface="Times New Roman"/>
                <a:cs typeface="Fixed Miriam Transparent" pitchFamily="49" charset="-79"/>
              </a:rPr>
              <a:t>}</a:t>
            </a:r>
            <a:endParaRPr lang="ru-RU" dirty="0">
              <a:latin typeface="Lucida Console" pitchFamily="49" charset="0"/>
              <a:ea typeface="Calibri"/>
              <a:cs typeface="Fixed Miriam Transparent" pitchFamily="49" charset="-79"/>
            </a:endParaRPr>
          </a:p>
          <a:p>
            <a:pPr marL="0" indent="0">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Lucida Console" pitchFamily="49" charset="0"/>
                <a:ea typeface="Times New Roman"/>
                <a:cs typeface="Fixed Miriam Transparent" pitchFamily="49" charset="-79"/>
              </a:rPr>
              <a:t> </a:t>
            </a:r>
            <a:endParaRPr lang="ru-RU" dirty="0">
              <a:latin typeface="Lucida Console" pitchFamily="49" charset="0"/>
              <a:ea typeface="Calibri"/>
              <a:cs typeface="Fixed Miriam Transparent" pitchFamily="49" charset="-79"/>
            </a:endParaRPr>
          </a:p>
          <a:p>
            <a:pPr marL="0" indent="0">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Lucida Console" pitchFamily="49" charset="0"/>
                <a:ea typeface="Times New Roman"/>
                <a:cs typeface="Fixed Miriam Transparent" pitchFamily="49" charset="-79"/>
              </a:rPr>
              <a:t>    </a:t>
            </a:r>
            <a:r>
              <a:rPr lang="en-US" b="1" dirty="0">
                <a:solidFill>
                  <a:srgbClr val="008000"/>
                </a:solidFill>
                <a:latin typeface="Lucida Console" pitchFamily="49" charset="0"/>
                <a:ea typeface="Times New Roman"/>
                <a:cs typeface="Fixed Miriam Transparent" pitchFamily="49" charset="-79"/>
              </a:rPr>
              <a:t>public</a:t>
            </a:r>
            <a:r>
              <a:rPr lang="en-US" dirty="0">
                <a:solidFill>
                  <a:srgbClr val="000000"/>
                </a:solidFill>
                <a:latin typeface="Lucida Console" pitchFamily="49" charset="0"/>
                <a:ea typeface="Times New Roman"/>
                <a:cs typeface="Fixed Miriam Transparent" pitchFamily="49" charset="-79"/>
              </a:rPr>
              <a:t> String </a:t>
            </a:r>
            <a:r>
              <a:rPr lang="en-US" b="1" dirty="0" err="1">
                <a:solidFill>
                  <a:srgbClr val="0060B0"/>
                </a:solidFill>
                <a:latin typeface="Lucida Console" pitchFamily="49" charset="0"/>
                <a:ea typeface="Times New Roman"/>
                <a:cs typeface="Fixed Miriam Transparent" pitchFamily="49" charset="-79"/>
              </a:rPr>
              <a:t>getFirstName</a:t>
            </a:r>
            <a:r>
              <a:rPr lang="en-US" dirty="0">
                <a:solidFill>
                  <a:srgbClr val="303030"/>
                </a:solidFill>
                <a:latin typeface="Lucida Console" pitchFamily="49" charset="0"/>
                <a:ea typeface="Times New Roman"/>
                <a:cs typeface="Fixed Miriam Transparent" pitchFamily="49" charset="-79"/>
              </a:rPr>
              <a:t>()</a:t>
            </a:r>
            <a:r>
              <a:rPr lang="en-US" dirty="0">
                <a:solidFill>
                  <a:srgbClr val="000000"/>
                </a:solidFill>
                <a:latin typeface="Lucida Console" pitchFamily="49" charset="0"/>
                <a:ea typeface="Times New Roman"/>
                <a:cs typeface="Fixed Miriam Transparent" pitchFamily="49" charset="-79"/>
              </a:rPr>
              <a:t> </a:t>
            </a:r>
            <a:r>
              <a:rPr lang="en-US" dirty="0">
                <a:solidFill>
                  <a:srgbClr val="303030"/>
                </a:solidFill>
                <a:latin typeface="Lucida Console" pitchFamily="49" charset="0"/>
                <a:ea typeface="Times New Roman"/>
                <a:cs typeface="Fixed Miriam Transparent" pitchFamily="49" charset="-79"/>
              </a:rPr>
              <a:t>{</a:t>
            </a:r>
            <a:endParaRPr lang="ru-RU" dirty="0">
              <a:latin typeface="Lucida Console" pitchFamily="49" charset="0"/>
              <a:ea typeface="Calibri"/>
              <a:cs typeface="Fixed Miriam Transparent" pitchFamily="49" charset="-79"/>
            </a:endParaRPr>
          </a:p>
          <a:p>
            <a:pPr marL="0" indent="0">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Lucida Console" pitchFamily="49" charset="0"/>
                <a:ea typeface="Times New Roman"/>
                <a:cs typeface="Fixed Miriam Transparent" pitchFamily="49" charset="-79"/>
              </a:rPr>
              <a:t>        </a:t>
            </a:r>
            <a:r>
              <a:rPr lang="en-US" b="1" dirty="0">
                <a:solidFill>
                  <a:srgbClr val="008000"/>
                </a:solidFill>
                <a:latin typeface="Lucida Console" pitchFamily="49" charset="0"/>
                <a:ea typeface="Times New Roman"/>
                <a:cs typeface="Fixed Miriam Transparent" pitchFamily="49" charset="-79"/>
              </a:rPr>
              <a:t>return</a:t>
            </a:r>
            <a:r>
              <a:rPr lang="en-US" dirty="0">
                <a:solidFill>
                  <a:srgbClr val="000000"/>
                </a:solidFill>
                <a:latin typeface="Lucida Console" pitchFamily="49" charset="0"/>
                <a:ea typeface="Times New Roman"/>
                <a:cs typeface="Fixed Miriam Transparent" pitchFamily="49" charset="-79"/>
              </a:rPr>
              <a:t> </a:t>
            </a:r>
            <a:r>
              <a:rPr lang="en-US" dirty="0" err="1">
                <a:solidFill>
                  <a:srgbClr val="000000"/>
                </a:solidFill>
                <a:latin typeface="Lucida Console" pitchFamily="49" charset="0"/>
                <a:ea typeface="Times New Roman"/>
                <a:cs typeface="Fixed Miriam Transparent" pitchFamily="49" charset="-79"/>
              </a:rPr>
              <a:t>firstName</a:t>
            </a:r>
            <a:r>
              <a:rPr lang="en-US" dirty="0">
                <a:solidFill>
                  <a:srgbClr val="303030"/>
                </a:solidFill>
                <a:latin typeface="Lucida Console" pitchFamily="49" charset="0"/>
                <a:ea typeface="Times New Roman"/>
                <a:cs typeface="Fixed Miriam Transparent" pitchFamily="49" charset="-79"/>
              </a:rPr>
              <a:t>;</a:t>
            </a:r>
            <a:endParaRPr lang="ru-RU" dirty="0">
              <a:latin typeface="Lucida Console" pitchFamily="49" charset="0"/>
              <a:ea typeface="Calibri"/>
              <a:cs typeface="Fixed Miriam Transparent" pitchFamily="49" charset="-79"/>
            </a:endParaRPr>
          </a:p>
          <a:p>
            <a:pPr marL="0" indent="0">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Lucida Console" pitchFamily="49" charset="0"/>
                <a:ea typeface="Times New Roman"/>
                <a:cs typeface="Fixed Miriam Transparent" pitchFamily="49" charset="-79"/>
              </a:rPr>
              <a:t>    </a:t>
            </a:r>
            <a:r>
              <a:rPr lang="en-US" dirty="0">
                <a:solidFill>
                  <a:srgbClr val="303030"/>
                </a:solidFill>
                <a:latin typeface="Lucida Console" pitchFamily="49" charset="0"/>
                <a:ea typeface="Times New Roman"/>
                <a:cs typeface="Fixed Miriam Transparent" pitchFamily="49" charset="-79"/>
              </a:rPr>
              <a:t>}</a:t>
            </a:r>
            <a:endParaRPr lang="ru-RU" dirty="0">
              <a:latin typeface="Lucida Console" pitchFamily="49" charset="0"/>
              <a:ea typeface="Calibri"/>
              <a:cs typeface="Fixed Miriam Transparent" pitchFamily="49" charset="-79"/>
            </a:endParaRPr>
          </a:p>
          <a:p>
            <a:pPr marL="0" indent="0">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Lucida Console" pitchFamily="49" charset="0"/>
                <a:ea typeface="Times New Roman"/>
                <a:cs typeface="Fixed Miriam Transparent" pitchFamily="49" charset="-79"/>
              </a:rPr>
              <a:t> </a:t>
            </a:r>
            <a:endParaRPr lang="ru-RU" dirty="0">
              <a:latin typeface="Lucida Console" pitchFamily="49" charset="0"/>
              <a:ea typeface="Calibri"/>
              <a:cs typeface="Fixed Miriam Transparent" pitchFamily="49" charset="-79"/>
            </a:endParaRPr>
          </a:p>
          <a:p>
            <a:pPr marL="0" indent="0">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Lucida Console" pitchFamily="49" charset="0"/>
                <a:ea typeface="Times New Roman"/>
                <a:cs typeface="Fixed Miriam Transparent" pitchFamily="49" charset="-79"/>
              </a:rPr>
              <a:t>    </a:t>
            </a:r>
            <a:r>
              <a:rPr lang="en-US" b="1" dirty="0">
                <a:solidFill>
                  <a:srgbClr val="008000"/>
                </a:solidFill>
                <a:latin typeface="Lucida Console" pitchFamily="49" charset="0"/>
                <a:ea typeface="Times New Roman"/>
                <a:cs typeface="Fixed Miriam Transparent" pitchFamily="49" charset="-79"/>
              </a:rPr>
              <a:t>public</a:t>
            </a:r>
            <a:r>
              <a:rPr lang="en-US" dirty="0">
                <a:solidFill>
                  <a:srgbClr val="000000"/>
                </a:solidFill>
                <a:latin typeface="Lucida Console" pitchFamily="49" charset="0"/>
                <a:ea typeface="Times New Roman"/>
                <a:cs typeface="Fixed Miriam Transparent" pitchFamily="49" charset="-79"/>
              </a:rPr>
              <a:t> String </a:t>
            </a:r>
            <a:r>
              <a:rPr lang="en-US" b="1" dirty="0" err="1">
                <a:solidFill>
                  <a:srgbClr val="0060B0"/>
                </a:solidFill>
                <a:latin typeface="Lucida Console" pitchFamily="49" charset="0"/>
                <a:ea typeface="Times New Roman"/>
                <a:cs typeface="Fixed Miriam Transparent" pitchFamily="49" charset="-79"/>
              </a:rPr>
              <a:t>getLastName</a:t>
            </a:r>
            <a:r>
              <a:rPr lang="en-US" dirty="0">
                <a:solidFill>
                  <a:srgbClr val="303030"/>
                </a:solidFill>
                <a:latin typeface="Lucida Console" pitchFamily="49" charset="0"/>
                <a:ea typeface="Times New Roman"/>
                <a:cs typeface="Fixed Miriam Transparent" pitchFamily="49" charset="-79"/>
              </a:rPr>
              <a:t>()</a:t>
            </a:r>
            <a:r>
              <a:rPr lang="en-US" dirty="0">
                <a:solidFill>
                  <a:srgbClr val="000000"/>
                </a:solidFill>
                <a:latin typeface="Lucida Console" pitchFamily="49" charset="0"/>
                <a:ea typeface="Times New Roman"/>
                <a:cs typeface="Fixed Miriam Transparent" pitchFamily="49" charset="-79"/>
              </a:rPr>
              <a:t> </a:t>
            </a:r>
            <a:r>
              <a:rPr lang="en-US" dirty="0">
                <a:solidFill>
                  <a:srgbClr val="303030"/>
                </a:solidFill>
                <a:latin typeface="Lucida Console" pitchFamily="49" charset="0"/>
                <a:ea typeface="Times New Roman"/>
                <a:cs typeface="Fixed Miriam Transparent" pitchFamily="49" charset="-79"/>
              </a:rPr>
              <a:t>{</a:t>
            </a:r>
            <a:endParaRPr lang="ru-RU" dirty="0">
              <a:latin typeface="Lucida Console" pitchFamily="49" charset="0"/>
              <a:ea typeface="Calibri"/>
              <a:cs typeface="Fixed Miriam Transparent" pitchFamily="49" charset="-79"/>
            </a:endParaRPr>
          </a:p>
          <a:p>
            <a:pPr marL="0" indent="0">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Lucida Console" pitchFamily="49" charset="0"/>
                <a:ea typeface="Times New Roman"/>
                <a:cs typeface="Fixed Miriam Transparent" pitchFamily="49" charset="-79"/>
              </a:rPr>
              <a:t>        </a:t>
            </a:r>
            <a:r>
              <a:rPr lang="en-US" b="1" dirty="0">
                <a:solidFill>
                  <a:srgbClr val="008000"/>
                </a:solidFill>
                <a:latin typeface="Lucida Console" pitchFamily="49" charset="0"/>
                <a:ea typeface="Times New Roman"/>
                <a:cs typeface="Fixed Miriam Transparent" pitchFamily="49" charset="-79"/>
              </a:rPr>
              <a:t>return</a:t>
            </a:r>
            <a:r>
              <a:rPr lang="en-US" dirty="0">
                <a:solidFill>
                  <a:srgbClr val="000000"/>
                </a:solidFill>
                <a:latin typeface="Lucida Console" pitchFamily="49" charset="0"/>
                <a:ea typeface="Times New Roman"/>
                <a:cs typeface="Fixed Miriam Transparent" pitchFamily="49" charset="-79"/>
              </a:rPr>
              <a:t> </a:t>
            </a:r>
            <a:r>
              <a:rPr lang="en-US" dirty="0" err="1">
                <a:solidFill>
                  <a:srgbClr val="000000"/>
                </a:solidFill>
                <a:latin typeface="Lucida Console" pitchFamily="49" charset="0"/>
                <a:ea typeface="Times New Roman"/>
                <a:cs typeface="Fixed Miriam Transparent" pitchFamily="49" charset="-79"/>
              </a:rPr>
              <a:t>lastName</a:t>
            </a:r>
            <a:r>
              <a:rPr lang="en-US" dirty="0">
                <a:solidFill>
                  <a:srgbClr val="303030"/>
                </a:solidFill>
                <a:latin typeface="Lucida Console" pitchFamily="49" charset="0"/>
                <a:ea typeface="Times New Roman"/>
                <a:cs typeface="Fixed Miriam Transparent" pitchFamily="49" charset="-79"/>
              </a:rPr>
              <a:t>;</a:t>
            </a:r>
            <a:endParaRPr lang="ru-RU" dirty="0">
              <a:latin typeface="Lucida Console" pitchFamily="49" charset="0"/>
              <a:ea typeface="Calibri"/>
              <a:cs typeface="Fixed Miriam Transparent" pitchFamily="49" charset="-79"/>
            </a:endParaRPr>
          </a:p>
          <a:p>
            <a:pPr marL="0" indent="0">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Lucida Console" pitchFamily="49" charset="0"/>
                <a:ea typeface="Times New Roman"/>
                <a:cs typeface="Fixed Miriam Transparent" pitchFamily="49" charset="-79"/>
              </a:rPr>
              <a:t>    </a:t>
            </a:r>
            <a:r>
              <a:rPr lang="en-US" dirty="0">
                <a:solidFill>
                  <a:srgbClr val="303030"/>
                </a:solidFill>
                <a:latin typeface="Lucida Console" pitchFamily="49" charset="0"/>
                <a:ea typeface="Times New Roman"/>
                <a:cs typeface="Fixed Miriam Transparent" pitchFamily="49" charset="-79"/>
              </a:rPr>
              <a:t>}</a:t>
            </a:r>
            <a:endParaRPr lang="ru-RU" dirty="0">
              <a:latin typeface="Lucida Console" pitchFamily="49" charset="0"/>
              <a:ea typeface="Calibri"/>
              <a:cs typeface="Fixed Miriam Transparent" pitchFamily="49" charset="-79"/>
            </a:endParaRPr>
          </a:p>
          <a:p>
            <a:endParaRPr lang="en-US" dirty="0"/>
          </a:p>
        </p:txBody>
      </p:sp>
    </p:spTree>
    <p:extLst>
      <p:ext uri="{BB962C8B-B14F-4D97-AF65-F5344CB8AC3E}">
        <p14:creationId xmlns:p14="http://schemas.microsoft.com/office/powerpoint/2010/main" val="475809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code example (continue)</a:t>
            </a:r>
          </a:p>
        </p:txBody>
      </p:sp>
      <p:sp>
        <p:nvSpPr>
          <p:cNvPr id="3" name="Content Placeholder 2"/>
          <p:cNvSpPr>
            <a:spLocks noGrp="1"/>
          </p:cNvSpPr>
          <p:nvPr>
            <p:ph idx="1"/>
          </p:nvPr>
        </p:nvSpPr>
        <p:spPr/>
        <p:txBody>
          <a:bodyPr>
            <a:normAutofit fontScale="25000" lnSpcReduction="20000"/>
          </a:bodyPr>
          <a:lstStyle/>
          <a:p>
            <a:pPr marL="0" indent="0">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3600" b="1" dirty="0">
                <a:solidFill>
                  <a:srgbClr val="008000"/>
                </a:solidFill>
                <a:latin typeface="Lucida Console" pitchFamily="49" charset="0"/>
                <a:ea typeface="Times New Roman"/>
                <a:cs typeface="Fixed Miriam Transparent" pitchFamily="49" charset="-79"/>
              </a:rPr>
              <a:t>public</a:t>
            </a:r>
            <a:r>
              <a:rPr lang="en-US" sz="3600" dirty="0">
                <a:solidFill>
                  <a:srgbClr val="000000"/>
                </a:solidFill>
                <a:latin typeface="Lucida Console" pitchFamily="49" charset="0"/>
                <a:ea typeface="Times New Roman"/>
                <a:cs typeface="Fixed Miriam Transparent" pitchFamily="49" charset="-79"/>
              </a:rPr>
              <a:t> Person </a:t>
            </a:r>
            <a:r>
              <a:rPr lang="en-US" sz="3600" b="1" dirty="0" err="1">
                <a:solidFill>
                  <a:srgbClr val="0060B0"/>
                </a:solidFill>
                <a:latin typeface="Lucida Console" pitchFamily="49" charset="0"/>
                <a:ea typeface="Times New Roman"/>
                <a:cs typeface="Fixed Miriam Transparent" pitchFamily="49" charset="-79"/>
              </a:rPr>
              <a:t>withFirstName</a:t>
            </a:r>
            <a:r>
              <a:rPr lang="en-US" sz="3600" dirty="0">
                <a:solidFill>
                  <a:srgbClr val="303030"/>
                </a:solidFill>
                <a:latin typeface="Lucida Console" pitchFamily="49" charset="0"/>
                <a:ea typeface="Times New Roman"/>
                <a:cs typeface="Fixed Miriam Transparent" pitchFamily="49" charset="-79"/>
              </a:rPr>
              <a:t>(</a:t>
            </a:r>
            <a:r>
              <a:rPr lang="en-US" sz="3600" dirty="0">
                <a:solidFill>
                  <a:srgbClr val="000000"/>
                </a:solidFill>
                <a:latin typeface="Lucida Console" pitchFamily="49" charset="0"/>
                <a:ea typeface="Times New Roman"/>
                <a:cs typeface="Fixed Miriam Transparent" pitchFamily="49" charset="-79"/>
              </a:rPr>
              <a:t>String </a:t>
            </a:r>
            <a:r>
              <a:rPr lang="en-US" sz="3600" dirty="0" err="1">
                <a:solidFill>
                  <a:srgbClr val="000000"/>
                </a:solidFill>
                <a:latin typeface="Lucida Console" pitchFamily="49" charset="0"/>
                <a:ea typeface="Times New Roman"/>
                <a:cs typeface="Fixed Miriam Transparent" pitchFamily="49" charset="-79"/>
              </a:rPr>
              <a:t>firstName</a:t>
            </a:r>
            <a:r>
              <a:rPr lang="en-US" sz="3600" dirty="0">
                <a:solidFill>
                  <a:srgbClr val="303030"/>
                </a:solidFill>
                <a:latin typeface="Lucida Console" pitchFamily="49" charset="0"/>
                <a:ea typeface="Times New Roman"/>
                <a:cs typeface="Fixed Miriam Transparent" pitchFamily="49" charset="-79"/>
              </a:rPr>
              <a:t>)</a:t>
            </a:r>
            <a:r>
              <a:rPr lang="en-US" sz="3600" dirty="0">
                <a:solidFill>
                  <a:srgbClr val="000000"/>
                </a:solidFill>
                <a:latin typeface="Lucida Console" pitchFamily="49" charset="0"/>
                <a:ea typeface="Times New Roman"/>
                <a:cs typeface="Fixed Miriam Transparent" pitchFamily="49" charset="-79"/>
              </a:rPr>
              <a:t> </a:t>
            </a:r>
            <a:r>
              <a:rPr lang="en-US" sz="3600" dirty="0">
                <a:solidFill>
                  <a:srgbClr val="303030"/>
                </a:solidFill>
                <a:latin typeface="Lucida Console" pitchFamily="49" charset="0"/>
                <a:ea typeface="Times New Roman"/>
                <a:cs typeface="Fixed Miriam Transparent" pitchFamily="49" charset="-79"/>
              </a:rPr>
              <a:t>{</a:t>
            </a:r>
            <a:endParaRPr lang="ru-RU" sz="3600" dirty="0">
              <a:latin typeface="Lucida Console" pitchFamily="49" charset="0"/>
              <a:ea typeface="Calibri"/>
              <a:cs typeface="Fixed Miriam Transparent" pitchFamily="49" charset="-79"/>
            </a:endParaRPr>
          </a:p>
          <a:p>
            <a:pPr marL="0" indent="0">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3600" dirty="0">
                <a:solidFill>
                  <a:srgbClr val="000000"/>
                </a:solidFill>
                <a:latin typeface="Lucida Console" pitchFamily="49" charset="0"/>
                <a:ea typeface="Times New Roman"/>
                <a:cs typeface="Fixed Miriam Transparent" pitchFamily="49" charset="-79"/>
              </a:rPr>
              <a:t>    </a:t>
            </a:r>
            <a:r>
              <a:rPr lang="en-US" sz="3600" b="1" dirty="0">
                <a:solidFill>
                  <a:srgbClr val="008000"/>
                </a:solidFill>
                <a:latin typeface="Lucida Console" pitchFamily="49" charset="0"/>
                <a:ea typeface="Times New Roman"/>
                <a:cs typeface="Fixed Miriam Transparent" pitchFamily="49" charset="-79"/>
              </a:rPr>
              <a:t>return</a:t>
            </a:r>
            <a:r>
              <a:rPr lang="en-US" sz="3600" dirty="0">
                <a:solidFill>
                  <a:srgbClr val="000000"/>
                </a:solidFill>
                <a:latin typeface="Lucida Console" pitchFamily="49" charset="0"/>
                <a:ea typeface="Times New Roman"/>
                <a:cs typeface="Fixed Miriam Transparent" pitchFamily="49" charset="-79"/>
              </a:rPr>
              <a:t> </a:t>
            </a:r>
            <a:r>
              <a:rPr lang="en-US" sz="3600" b="1" dirty="0">
                <a:solidFill>
                  <a:srgbClr val="008000"/>
                </a:solidFill>
                <a:latin typeface="Lucida Console" pitchFamily="49" charset="0"/>
                <a:ea typeface="Times New Roman"/>
                <a:cs typeface="Fixed Miriam Transparent" pitchFamily="49" charset="-79"/>
              </a:rPr>
              <a:t>new</a:t>
            </a:r>
            <a:r>
              <a:rPr lang="en-US" sz="3600" dirty="0">
                <a:solidFill>
                  <a:srgbClr val="000000"/>
                </a:solidFill>
                <a:latin typeface="Lucida Console" pitchFamily="49" charset="0"/>
                <a:ea typeface="Times New Roman"/>
                <a:cs typeface="Fixed Miriam Transparent" pitchFamily="49" charset="-79"/>
              </a:rPr>
              <a:t> </a:t>
            </a:r>
            <a:r>
              <a:rPr lang="en-US" sz="3600" b="1" dirty="0">
                <a:solidFill>
                  <a:srgbClr val="0060B0"/>
                </a:solidFill>
                <a:latin typeface="Lucida Console" pitchFamily="49" charset="0"/>
                <a:ea typeface="Times New Roman"/>
                <a:cs typeface="Fixed Miriam Transparent" pitchFamily="49" charset="-79"/>
              </a:rPr>
              <a:t>Person</a:t>
            </a:r>
            <a:r>
              <a:rPr lang="en-US" sz="3600" dirty="0">
                <a:solidFill>
                  <a:srgbClr val="303030"/>
                </a:solidFill>
                <a:latin typeface="Lucida Console" pitchFamily="49" charset="0"/>
                <a:ea typeface="Times New Roman"/>
                <a:cs typeface="Fixed Miriam Transparent" pitchFamily="49" charset="-79"/>
              </a:rPr>
              <a:t>(</a:t>
            </a:r>
            <a:r>
              <a:rPr lang="en-US" sz="3600" dirty="0" err="1">
                <a:solidFill>
                  <a:srgbClr val="000000"/>
                </a:solidFill>
                <a:latin typeface="Lucida Console" pitchFamily="49" charset="0"/>
                <a:ea typeface="Times New Roman"/>
                <a:cs typeface="Fixed Miriam Transparent" pitchFamily="49" charset="-79"/>
              </a:rPr>
              <a:t>firstName</a:t>
            </a:r>
            <a:r>
              <a:rPr lang="en-US" sz="3600" dirty="0">
                <a:solidFill>
                  <a:srgbClr val="303030"/>
                </a:solidFill>
                <a:latin typeface="Lucida Console" pitchFamily="49" charset="0"/>
                <a:ea typeface="Times New Roman"/>
                <a:cs typeface="Fixed Miriam Transparent" pitchFamily="49" charset="-79"/>
              </a:rPr>
              <a:t>,</a:t>
            </a:r>
            <a:r>
              <a:rPr lang="en-US" sz="3600" dirty="0">
                <a:solidFill>
                  <a:srgbClr val="000000"/>
                </a:solidFill>
                <a:latin typeface="Lucida Console" pitchFamily="49" charset="0"/>
                <a:ea typeface="Times New Roman"/>
                <a:cs typeface="Fixed Miriam Transparent" pitchFamily="49" charset="-79"/>
              </a:rPr>
              <a:t> </a:t>
            </a:r>
            <a:r>
              <a:rPr lang="en-US" sz="3600" dirty="0" err="1">
                <a:solidFill>
                  <a:srgbClr val="000000"/>
                </a:solidFill>
                <a:latin typeface="Lucida Console" pitchFamily="49" charset="0"/>
                <a:ea typeface="Times New Roman"/>
                <a:cs typeface="Fixed Miriam Transparent" pitchFamily="49" charset="-79"/>
              </a:rPr>
              <a:t>lastName</a:t>
            </a:r>
            <a:r>
              <a:rPr lang="en-US" sz="3600" dirty="0">
                <a:solidFill>
                  <a:srgbClr val="303030"/>
                </a:solidFill>
                <a:latin typeface="Lucida Console" pitchFamily="49" charset="0"/>
                <a:ea typeface="Times New Roman"/>
                <a:cs typeface="Fixed Miriam Transparent" pitchFamily="49" charset="-79"/>
              </a:rPr>
              <a:t>);</a:t>
            </a:r>
            <a:endParaRPr lang="ru-RU" sz="3600" dirty="0">
              <a:latin typeface="Lucida Console" pitchFamily="49" charset="0"/>
              <a:ea typeface="Calibri"/>
              <a:cs typeface="Fixed Miriam Transparent" pitchFamily="49" charset="-79"/>
            </a:endParaRPr>
          </a:p>
          <a:p>
            <a:pPr marL="0" indent="0">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3600" dirty="0">
                <a:solidFill>
                  <a:srgbClr val="303030"/>
                </a:solidFill>
                <a:latin typeface="Lucida Console" pitchFamily="49" charset="0"/>
                <a:ea typeface="Times New Roman"/>
                <a:cs typeface="Fixed Miriam Transparent" pitchFamily="49" charset="-79"/>
              </a:rPr>
              <a:t>}</a:t>
            </a:r>
            <a:endParaRPr lang="ru-RU" sz="3600" dirty="0">
              <a:latin typeface="Lucida Console" pitchFamily="49" charset="0"/>
              <a:ea typeface="Calibri"/>
              <a:cs typeface="Fixed Miriam Transparent" pitchFamily="49" charset="-79"/>
            </a:endParaRPr>
          </a:p>
          <a:p>
            <a:pPr marL="0" indent="0">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3600" dirty="0">
                <a:solidFill>
                  <a:srgbClr val="000000"/>
                </a:solidFill>
                <a:latin typeface="Lucida Console" pitchFamily="49" charset="0"/>
                <a:ea typeface="Times New Roman"/>
                <a:cs typeface="Fixed Miriam Transparent" pitchFamily="49" charset="-79"/>
              </a:rPr>
              <a:t> </a:t>
            </a:r>
            <a:endParaRPr lang="ru-RU" sz="3600" dirty="0">
              <a:latin typeface="Lucida Console" pitchFamily="49" charset="0"/>
              <a:ea typeface="Calibri"/>
              <a:cs typeface="Fixed Miriam Transparent" pitchFamily="49" charset="-79"/>
            </a:endParaRPr>
          </a:p>
          <a:p>
            <a:pPr marL="0" indent="0">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3600" b="1" dirty="0">
                <a:solidFill>
                  <a:srgbClr val="008000"/>
                </a:solidFill>
                <a:latin typeface="Lucida Console" pitchFamily="49" charset="0"/>
                <a:ea typeface="Times New Roman"/>
                <a:cs typeface="Fixed Miriam Transparent" pitchFamily="49" charset="-79"/>
              </a:rPr>
              <a:t>public</a:t>
            </a:r>
            <a:r>
              <a:rPr lang="en-US" sz="3600" dirty="0">
                <a:solidFill>
                  <a:srgbClr val="000000"/>
                </a:solidFill>
                <a:latin typeface="Lucida Console" pitchFamily="49" charset="0"/>
                <a:ea typeface="Times New Roman"/>
                <a:cs typeface="Fixed Miriam Transparent" pitchFamily="49" charset="-79"/>
              </a:rPr>
              <a:t> Person </a:t>
            </a:r>
            <a:r>
              <a:rPr lang="en-US" sz="3600" b="1" dirty="0" err="1">
                <a:solidFill>
                  <a:srgbClr val="0060B0"/>
                </a:solidFill>
                <a:latin typeface="Lucida Console" pitchFamily="49" charset="0"/>
                <a:ea typeface="Times New Roman"/>
                <a:cs typeface="Fixed Miriam Transparent" pitchFamily="49" charset="-79"/>
              </a:rPr>
              <a:t>withLastName</a:t>
            </a:r>
            <a:r>
              <a:rPr lang="en-US" sz="3600" dirty="0">
                <a:solidFill>
                  <a:srgbClr val="303030"/>
                </a:solidFill>
                <a:latin typeface="Lucida Console" pitchFamily="49" charset="0"/>
                <a:ea typeface="Times New Roman"/>
                <a:cs typeface="Fixed Miriam Transparent" pitchFamily="49" charset="-79"/>
              </a:rPr>
              <a:t>(</a:t>
            </a:r>
            <a:r>
              <a:rPr lang="en-US" sz="3600" dirty="0">
                <a:solidFill>
                  <a:srgbClr val="000000"/>
                </a:solidFill>
                <a:latin typeface="Lucida Console" pitchFamily="49" charset="0"/>
                <a:ea typeface="Times New Roman"/>
                <a:cs typeface="Fixed Miriam Transparent" pitchFamily="49" charset="-79"/>
              </a:rPr>
              <a:t>String </a:t>
            </a:r>
            <a:r>
              <a:rPr lang="en-US" sz="3600" dirty="0" err="1">
                <a:solidFill>
                  <a:srgbClr val="000000"/>
                </a:solidFill>
                <a:latin typeface="Lucida Console" pitchFamily="49" charset="0"/>
                <a:ea typeface="Times New Roman"/>
                <a:cs typeface="Fixed Miriam Transparent" pitchFamily="49" charset="-79"/>
              </a:rPr>
              <a:t>lastName</a:t>
            </a:r>
            <a:r>
              <a:rPr lang="en-US" sz="3600" dirty="0">
                <a:solidFill>
                  <a:srgbClr val="303030"/>
                </a:solidFill>
                <a:latin typeface="Lucida Console" pitchFamily="49" charset="0"/>
                <a:ea typeface="Times New Roman"/>
                <a:cs typeface="Fixed Miriam Transparent" pitchFamily="49" charset="-79"/>
              </a:rPr>
              <a:t>)</a:t>
            </a:r>
            <a:r>
              <a:rPr lang="en-US" sz="3600" dirty="0">
                <a:solidFill>
                  <a:srgbClr val="000000"/>
                </a:solidFill>
                <a:latin typeface="Lucida Console" pitchFamily="49" charset="0"/>
                <a:ea typeface="Times New Roman"/>
                <a:cs typeface="Fixed Miriam Transparent" pitchFamily="49" charset="-79"/>
              </a:rPr>
              <a:t> </a:t>
            </a:r>
            <a:r>
              <a:rPr lang="en-US" sz="3600" dirty="0">
                <a:solidFill>
                  <a:srgbClr val="303030"/>
                </a:solidFill>
                <a:latin typeface="Lucida Console" pitchFamily="49" charset="0"/>
                <a:ea typeface="Times New Roman"/>
                <a:cs typeface="Fixed Miriam Transparent" pitchFamily="49" charset="-79"/>
              </a:rPr>
              <a:t>{</a:t>
            </a:r>
            <a:endParaRPr lang="ru-RU" sz="3600" dirty="0">
              <a:latin typeface="Lucida Console" pitchFamily="49" charset="0"/>
              <a:ea typeface="Calibri"/>
              <a:cs typeface="Fixed Miriam Transparent" pitchFamily="49" charset="-79"/>
            </a:endParaRPr>
          </a:p>
          <a:p>
            <a:pPr marL="0" indent="0">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3600" dirty="0">
                <a:solidFill>
                  <a:srgbClr val="000000"/>
                </a:solidFill>
                <a:latin typeface="Lucida Console" pitchFamily="49" charset="0"/>
                <a:ea typeface="Times New Roman"/>
                <a:cs typeface="Fixed Miriam Transparent" pitchFamily="49" charset="-79"/>
              </a:rPr>
              <a:t>    </a:t>
            </a:r>
            <a:r>
              <a:rPr lang="en-US" sz="3600" b="1" dirty="0">
                <a:solidFill>
                  <a:srgbClr val="008000"/>
                </a:solidFill>
                <a:latin typeface="Lucida Console" pitchFamily="49" charset="0"/>
                <a:ea typeface="Times New Roman"/>
                <a:cs typeface="Fixed Miriam Transparent" pitchFamily="49" charset="-79"/>
              </a:rPr>
              <a:t>return</a:t>
            </a:r>
            <a:r>
              <a:rPr lang="en-US" sz="3600" dirty="0">
                <a:solidFill>
                  <a:srgbClr val="000000"/>
                </a:solidFill>
                <a:latin typeface="Lucida Console" pitchFamily="49" charset="0"/>
                <a:ea typeface="Times New Roman"/>
                <a:cs typeface="Fixed Miriam Transparent" pitchFamily="49" charset="-79"/>
              </a:rPr>
              <a:t> </a:t>
            </a:r>
            <a:r>
              <a:rPr lang="en-US" sz="3600" b="1" dirty="0">
                <a:solidFill>
                  <a:srgbClr val="008000"/>
                </a:solidFill>
                <a:latin typeface="Lucida Console" pitchFamily="49" charset="0"/>
                <a:ea typeface="Times New Roman"/>
                <a:cs typeface="Fixed Miriam Transparent" pitchFamily="49" charset="-79"/>
              </a:rPr>
              <a:t>new</a:t>
            </a:r>
            <a:r>
              <a:rPr lang="en-US" sz="3600" dirty="0">
                <a:solidFill>
                  <a:srgbClr val="000000"/>
                </a:solidFill>
                <a:latin typeface="Lucida Console" pitchFamily="49" charset="0"/>
                <a:ea typeface="Times New Roman"/>
                <a:cs typeface="Fixed Miriam Transparent" pitchFamily="49" charset="-79"/>
              </a:rPr>
              <a:t> </a:t>
            </a:r>
            <a:r>
              <a:rPr lang="en-US" sz="3600" b="1" dirty="0">
                <a:solidFill>
                  <a:srgbClr val="0060B0"/>
                </a:solidFill>
                <a:latin typeface="Lucida Console" pitchFamily="49" charset="0"/>
                <a:ea typeface="Times New Roman"/>
                <a:cs typeface="Fixed Miriam Transparent" pitchFamily="49" charset="-79"/>
              </a:rPr>
              <a:t>Person</a:t>
            </a:r>
            <a:r>
              <a:rPr lang="en-US" sz="3600" dirty="0">
                <a:solidFill>
                  <a:srgbClr val="303030"/>
                </a:solidFill>
                <a:latin typeface="Lucida Console" pitchFamily="49" charset="0"/>
                <a:ea typeface="Times New Roman"/>
                <a:cs typeface="Fixed Miriam Transparent" pitchFamily="49" charset="-79"/>
              </a:rPr>
              <a:t>(</a:t>
            </a:r>
            <a:r>
              <a:rPr lang="en-US" sz="3600" dirty="0" err="1">
                <a:solidFill>
                  <a:srgbClr val="000000"/>
                </a:solidFill>
                <a:latin typeface="Lucida Console" pitchFamily="49" charset="0"/>
                <a:ea typeface="Times New Roman"/>
                <a:cs typeface="Fixed Miriam Transparent" pitchFamily="49" charset="-79"/>
              </a:rPr>
              <a:t>firstName</a:t>
            </a:r>
            <a:r>
              <a:rPr lang="en-US" sz="3600" dirty="0">
                <a:solidFill>
                  <a:srgbClr val="303030"/>
                </a:solidFill>
                <a:latin typeface="Lucida Console" pitchFamily="49" charset="0"/>
                <a:ea typeface="Times New Roman"/>
                <a:cs typeface="Fixed Miriam Transparent" pitchFamily="49" charset="-79"/>
              </a:rPr>
              <a:t>,</a:t>
            </a:r>
            <a:r>
              <a:rPr lang="en-US" sz="3600" dirty="0">
                <a:solidFill>
                  <a:srgbClr val="000000"/>
                </a:solidFill>
                <a:latin typeface="Lucida Console" pitchFamily="49" charset="0"/>
                <a:ea typeface="Times New Roman"/>
                <a:cs typeface="Fixed Miriam Transparent" pitchFamily="49" charset="-79"/>
              </a:rPr>
              <a:t> </a:t>
            </a:r>
            <a:r>
              <a:rPr lang="en-US" sz="3600" dirty="0" err="1">
                <a:solidFill>
                  <a:srgbClr val="000000"/>
                </a:solidFill>
                <a:latin typeface="Lucida Console" pitchFamily="49" charset="0"/>
                <a:ea typeface="Times New Roman"/>
                <a:cs typeface="Fixed Miriam Transparent" pitchFamily="49" charset="-79"/>
              </a:rPr>
              <a:t>lastName</a:t>
            </a:r>
            <a:r>
              <a:rPr lang="en-US" sz="3600" dirty="0">
                <a:solidFill>
                  <a:srgbClr val="303030"/>
                </a:solidFill>
                <a:latin typeface="Lucida Console" pitchFamily="49" charset="0"/>
                <a:ea typeface="Times New Roman"/>
                <a:cs typeface="Fixed Miriam Transparent" pitchFamily="49" charset="-79"/>
              </a:rPr>
              <a:t>);</a:t>
            </a:r>
            <a:endParaRPr lang="ru-RU" sz="3600" dirty="0">
              <a:latin typeface="Lucida Console" pitchFamily="49" charset="0"/>
              <a:ea typeface="Calibri"/>
              <a:cs typeface="Fixed Miriam Transparent" pitchFamily="49" charset="-79"/>
            </a:endParaRPr>
          </a:p>
          <a:p>
            <a:pPr marL="0" indent="0">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3600" dirty="0">
                <a:solidFill>
                  <a:srgbClr val="303030"/>
                </a:solidFill>
                <a:latin typeface="Lucida Console" pitchFamily="49" charset="0"/>
                <a:ea typeface="Times New Roman"/>
                <a:cs typeface="Fixed Miriam Transparent" pitchFamily="49" charset="-79"/>
              </a:rPr>
              <a:t>}</a:t>
            </a:r>
          </a:p>
          <a:p>
            <a:pPr marL="0" indent="0">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3600" dirty="0">
              <a:solidFill>
                <a:srgbClr val="303030"/>
              </a:solidFill>
              <a:latin typeface="Lucida Console" pitchFamily="49" charset="0"/>
              <a:ea typeface="Calibri"/>
              <a:cs typeface="Fixed Miriam Transparent" pitchFamily="49" charset="-79"/>
            </a:endParaRPr>
          </a:p>
          <a:p>
            <a:pPr marL="0" indent="0">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3600" b="1" dirty="0">
                <a:solidFill>
                  <a:srgbClr val="008000"/>
                </a:solidFill>
                <a:latin typeface="Lucida Console" pitchFamily="49" charset="0"/>
                <a:ea typeface="Times New Roman"/>
                <a:cs typeface="Times New Roman"/>
              </a:rPr>
              <a:t>public</a:t>
            </a:r>
            <a:r>
              <a:rPr lang="en-US" sz="3600" dirty="0">
                <a:solidFill>
                  <a:srgbClr val="000000"/>
                </a:solidFill>
                <a:latin typeface="Lucida Console" pitchFamily="49" charset="0"/>
                <a:ea typeface="Times New Roman"/>
                <a:cs typeface="Times New Roman"/>
              </a:rPr>
              <a:t> </a:t>
            </a:r>
            <a:r>
              <a:rPr lang="en-US" sz="3600" b="1" dirty="0" err="1">
                <a:solidFill>
                  <a:srgbClr val="303090"/>
                </a:solidFill>
                <a:latin typeface="Lucida Console" pitchFamily="49" charset="0"/>
                <a:ea typeface="Times New Roman"/>
                <a:cs typeface="Times New Roman"/>
              </a:rPr>
              <a:t>boolean</a:t>
            </a:r>
            <a:r>
              <a:rPr lang="en-US" sz="3600" dirty="0">
                <a:solidFill>
                  <a:srgbClr val="000000"/>
                </a:solidFill>
                <a:latin typeface="Lucida Console" pitchFamily="49" charset="0"/>
                <a:ea typeface="Times New Roman"/>
                <a:cs typeface="Times New Roman"/>
              </a:rPr>
              <a:t> </a:t>
            </a:r>
            <a:r>
              <a:rPr lang="en-US" sz="3600" b="1" dirty="0">
                <a:solidFill>
                  <a:srgbClr val="0060B0"/>
                </a:solidFill>
                <a:latin typeface="Lucida Console" pitchFamily="49" charset="0"/>
                <a:ea typeface="Times New Roman"/>
                <a:cs typeface="Times New Roman"/>
              </a:rPr>
              <a:t>equals</a:t>
            </a:r>
            <a:r>
              <a:rPr lang="en-US" sz="3600" dirty="0">
                <a:solidFill>
                  <a:srgbClr val="303030"/>
                </a:solidFill>
                <a:latin typeface="Lucida Console" pitchFamily="49" charset="0"/>
                <a:ea typeface="Times New Roman"/>
                <a:cs typeface="Times New Roman"/>
              </a:rPr>
              <a:t>(</a:t>
            </a:r>
            <a:r>
              <a:rPr lang="en-US" sz="3600" dirty="0">
                <a:solidFill>
                  <a:srgbClr val="000000"/>
                </a:solidFill>
                <a:latin typeface="Lucida Console" pitchFamily="49" charset="0"/>
                <a:ea typeface="Times New Roman"/>
                <a:cs typeface="Times New Roman"/>
              </a:rPr>
              <a:t>Object o</a:t>
            </a:r>
            <a:r>
              <a:rPr lang="en-US" sz="3600" dirty="0">
                <a:solidFill>
                  <a:srgbClr val="303030"/>
                </a:solidFill>
                <a:latin typeface="Lucida Console" pitchFamily="49" charset="0"/>
                <a:ea typeface="Times New Roman"/>
                <a:cs typeface="Times New Roman"/>
              </a:rPr>
              <a:t>)</a:t>
            </a:r>
            <a:r>
              <a:rPr lang="en-US" sz="3600" dirty="0">
                <a:solidFill>
                  <a:srgbClr val="000000"/>
                </a:solidFill>
                <a:latin typeface="Lucida Console" pitchFamily="49" charset="0"/>
                <a:ea typeface="Times New Roman"/>
                <a:cs typeface="Times New Roman"/>
              </a:rPr>
              <a:t> </a:t>
            </a:r>
            <a:r>
              <a:rPr lang="en-US" sz="3600" dirty="0">
                <a:solidFill>
                  <a:srgbClr val="303030"/>
                </a:solidFill>
                <a:latin typeface="Lucida Console" pitchFamily="49" charset="0"/>
                <a:ea typeface="Times New Roman"/>
                <a:cs typeface="Times New Roman"/>
              </a:rPr>
              <a:t>{</a:t>
            </a:r>
            <a:endParaRPr lang="ru-RU" sz="3600" dirty="0">
              <a:latin typeface="Lucida Console" pitchFamily="49" charset="0"/>
              <a:ea typeface="Calibri"/>
              <a:cs typeface="Times New Roman"/>
            </a:endParaRPr>
          </a:p>
          <a:p>
            <a:pPr marL="0" indent="0">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3600" dirty="0">
                <a:solidFill>
                  <a:srgbClr val="000000"/>
                </a:solidFill>
                <a:latin typeface="Lucida Console" pitchFamily="49" charset="0"/>
                <a:ea typeface="Times New Roman"/>
                <a:cs typeface="Times New Roman"/>
              </a:rPr>
              <a:t>    </a:t>
            </a:r>
            <a:r>
              <a:rPr lang="en-US" sz="3600" b="1" dirty="0">
                <a:solidFill>
                  <a:srgbClr val="008000"/>
                </a:solidFill>
                <a:latin typeface="Lucida Console" pitchFamily="49" charset="0"/>
                <a:ea typeface="Times New Roman"/>
                <a:cs typeface="Times New Roman"/>
              </a:rPr>
              <a:t>if</a:t>
            </a:r>
            <a:r>
              <a:rPr lang="en-US" sz="3600" dirty="0">
                <a:solidFill>
                  <a:srgbClr val="000000"/>
                </a:solidFill>
                <a:latin typeface="Lucida Console" pitchFamily="49" charset="0"/>
                <a:ea typeface="Times New Roman"/>
                <a:cs typeface="Times New Roman"/>
              </a:rPr>
              <a:t> </a:t>
            </a:r>
            <a:r>
              <a:rPr lang="en-US" sz="3600" dirty="0">
                <a:solidFill>
                  <a:srgbClr val="303030"/>
                </a:solidFill>
                <a:latin typeface="Lucida Console" pitchFamily="49" charset="0"/>
                <a:ea typeface="Times New Roman"/>
                <a:cs typeface="Times New Roman"/>
              </a:rPr>
              <a:t>(</a:t>
            </a:r>
            <a:r>
              <a:rPr lang="en-US" sz="3600" b="1" dirty="0">
                <a:solidFill>
                  <a:srgbClr val="008000"/>
                </a:solidFill>
                <a:latin typeface="Lucida Console" pitchFamily="49" charset="0"/>
                <a:ea typeface="Times New Roman"/>
                <a:cs typeface="Times New Roman"/>
              </a:rPr>
              <a:t>this</a:t>
            </a:r>
            <a:r>
              <a:rPr lang="en-US" sz="3600" dirty="0">
                <a:solidFill>
                  <a:srgbClr val="000000"/>
                </a:solidFill>
                <a:latin typeface="Lucida Console" pitchFamily="49" charset="0"/>
                <a:ea typeface="Times New Roman"/>
                <a:cs typeface="Times New Roman"/>
              </a:rPr>
              <a:t> </a:t>
            </a:r>
            <a:r>
              <a:rPr lang="en-US" sz="3600" dirty="0">
                <a:solidFill>
                  <a:srgbClr val="303030"/>
                </a:solidFill>
                <a:latin typeface="Lucida Console" pitchFamily="49" charset="0"/>
                <a:ea typeface="Times New Roman"/>
                <a:cs typeface="Times New Roman"/>
              </a:rPr>
              <a:t>==</a:t>
            </a:r>
            <a:r>
              <a:rPr lang="en-US" sz="3600" dirty="0">
                <a:solidFill>
                  <a:srgbClr val="000000"/>
                </a:solidFill>
                <a:latin typeface="Lucida Console" pitchFamily="49" charset="0"/>
                <a:ea typeface="Times New Roman"/>
                <a:cs typeface="Times New Roman"/>
              </a:rPr>
              <a:t> o</a:t>
            </a:r>
            <a:r>
              <a:rPr lang="en-US" sz="3600" dirty="0">
                <a:solidFill>
                  <a:srgbClr val="303030"/>
                </a:solidFill>
                <a:latin typeface="Lucida Console" pitchFamily="49" charset="0"/>
                <a:ea typeface="Times New Roman"/>
                <a:cs typeface="Times New Roman"/>
              </a:rPr>
              <a:t>)</a:t>
            </a:r>
            <a:r>
              <a:rPr lang="en-US" sz="3600" dirty="0">
                <a:solidFill>
                  <a:srgbClr val="000000"/>
                </a:solidFill>
                <a:latin typeface="Lucida Console" pitchFamily="49" charset="0"/>
                <a:ea typeface="Times New Roman"/>
                <a:cs typeface="Times New Roman"/>
              </a:rPr>
              <a:t> </a:t>
            </a:r>
            <a:r>
              <a:rPr lang="en-US" sz="3600" dirty="0">
                <a:solidFill>
                  <a:srgbClr val="303030"/>
                </a:solidFill>
                <a:latin typeface="Lucida Console" pitchFamily="49" charset="0"/>
                <a:ea typeface="Times New Roman"/>
                <a:cs typeface="Times New Roman"/>
              </a:rPr>
              <a:t>{</a:t>
            </a:r>
            <a:endParaRPr lang="ru-RU" sz="3600" dirty="0">
              <a:latin typeface="Lucida Console" pitchFamily="49" charset="0"/>
              <a:ea typeface="Calibri"/>
              <a:cs typeface="Times New Roman"/>
            </a:endParaRPr>
          </a:p>
          <a:p>
            <a:pPr marL="0" indent="0">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3600" dirty="0">
                <a:solidFill>
                  <a:srgbClr val="000000"/>
                </a:solidFill>
                <a:latin typeface="Lucida Console" pitchFamily="49" charset="0"/>
                <a:ea typeface="Times New Roman"/>
                <a:cs typeface="Times New Roman"/>
              </a:rPr>
              <a:t>        </a:t>
            </a:r>
            <a:r>
              <a:rPr lang="en-US" sz="3600" b="1" dirty="0">
                <a:solidFill>
                  <a:srgbClr val="008000"/>
                </a:solidFill>
                <a:latin typeface="Lucida Console" pitchFamily="49" charset="0"/>
                <a:ea typeface="Times New Roman"/>
                <a:cs typeface="Times New Roman"/>
              </a:rPr>
              <a:t>return</a:t>
            </a:r>
            <a:r>
              <a:rPr lang="en-US" sz="3600" dirty="0">
                <a:solidFill>
                  <a:srgbClr val="000000"/>
                </a:solidFill>
                <a:latin typeface="Lucida Console" pitchFamily="49" charset="0"/>
                <a:ea typeface="Times New Roman"/>
                <a:cs typeface="Times New Roman"/>
              </a:rPr>
              <a:t> </a:t>
            </a:r>
            <a:r>
              <a:rPr lang="en-US" sz="3600" b="1" dirty="0">
                <a:solidFill>
                  <a:srgbClr val="008000"/>
                </a:solidFill>
                <a:latin typeface="Lucida Console" pitchFamily="49" charset="0"/>
                <a:ea typeface="Times New Roman"/>
                <a:cs typeface="Times New Roman"/>
              </a:rPr>
              <a:t>true</a:t>
            </a:r>
            <a:r>
              <a:rPr lang="en-US" sz="3600" dirty="0">
                <a:solidFill>
                  <a:srgbClr val="303030"/>
                </a:solidFill>
                <a:latin typeface="Lucida Console" pitchFamily="49" charset="0"/>
                <a:ea typeface="Times New Roman"/>
                <a:cs typeface="Times New Roman"/>
              </a:rPr>
              <a:t>;</a:t>
            </a:r>
            <a:endParaRPr lang="ru-RU" sz="3600" dirty="0">
              <a:latin typeface="Lucida Console" pitchFamily="49" charset="0"/>
              <a:ea typeface="Calibri"/>
              <a:cs typeface="Times New Roman"/>
            </a:endParaRPr>
          </a:p>
          <a:p>
            <a:pPr marL="0" indent="0">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3600" dirty="0">
                <a:solidFill>
                  <a:srgbClr val="000000"/>
                </a:solidFill>
                <a:latin typeface="Lucida Console" pitchFamily="49" charset="0"/>
                <a:ea typeface="Times New Roman"/>
                <a:cs typeface="Times New Roman"/>
              </a:rPr>
              <a:t>    </a:t>
            </a:r>
            <a:r>
              <a:rPr lang="en-US" sz="3600" dirty="0">
                <a:solidFill>
                  <a:srgbClr val="303030"/>
                </a:solidFill>
                <a:latin typeface="Lucida Console" pitchFamily="49" charset="0"/>
                <a:ea typeface="Times New Roman"/>
                <a:cs typeface="Times New Roman"/>
              </a:rPr>
              <a:t>}</a:t>
            </a:r>
            <a:endParaRPr lang="ru-RU" sz="3600" dirty="0">
              <a:latin typeface="Lucida Console" pitchFamily="49" charset="0"/>
              <a:ea typeface="Calibri"/>
              <a:cs typeface="Times New Roman"/>
            </a:endParaRPr>
          </a:p>
          <a:p>
            <a:pPr marL="0" indent="0">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3600" dirty="0">
                <a:solidFill>
                  <a:srgbClr val="000000"/>
                </a:solidFill>
                <a:latin typeface="Lucida Console" pitchFamily="49" charset="0"/>
                <a:ea typeface="Times New Roman"/>
                <a:cs typeface="Times New Roman"/>
              </a:rPr>
              <a:t>    </a:t>
            </a:r>
            <a:r>
              <a:rPr lang="en-US" sz="3600" b="1" dirty="0">
                <a:solidFill>
                  <a:srgbClr val="008000"/>
                </a:solidFill>
                <a:latin typeface="Lucida Console" pitchFamily="49" charset="0"/>
                <a:ea typeface="Times New Roman"/>
                <a:cs typeface="Times New Roman"/>
              </a:rPr>
              <a:t>if</a:t>
            </a:r>
            <a:r>
              <a:rPr lang="en-US" sz="3600" dirty="0">
                <a:solidFill>
                  <a:srgbClr val="000000"/>
                </a:solidFill>
                <a:latin typeface="Lucida Console" pitchFamily="49" charset="0"/>
                <a:ea typeface="Times New Roman"/>
                <a:cs typeface="Times New Roman"/>
              </a:rPr>
              <a:t> </a:t>
            </a:r>
            <a:r>
              <a:rPr lang="en-US" sz="3600" dirty="0">
                <a:solidFill>
                  <a:srgbClr val="303030"/>
                </a:solidFill>
                <a:latin typeface="Lucida Console" pitchFamily="49" charset="0"/>
                <a:ea typeface="Times New Roman"/>
                <a:cs typeface="Times New Roman"/>
              </a:rPr>
              <a:t>(</a:t>
            </a:r>
            <a:r>
              <a:rPr lang="en-US" sz="3600" dirty="0">
                <a:solidFill>
                  <a:srgbClr val="000000"/>
                </a:solidFill>
                <a:latin typeface="Lucida Console" pitchFamily="49" charset="0"/>
                <a:ea typeface="Times New Roman"/>
                <a:cs typeface="Times New Roman"/>
              </a:rPr>
              <a:t>o </a:t>
            </a:r>
            <a:r>
              <a:rPr lang="en-US" sz="3600" dirty="0">
                <a:solidFill>
                  <a:srgbClr val="303030"/>
                </a:solidFill>
                <a:latin typeface="Lucida Console" pitchFamily="49" charset="0"/>
                <a:ea typeface="Times New Roman"/>
                <a:cs typeface="Times New Roman"/>
              </a:rPr>
              <a:t>==</a:t>
            </a:r>
            <a:r>
              <a:rPr lang="en-US" sz="3600" dirty="0">
                <a:solidFill>
                  <a:srgbClr val="000000"/>
                </a:solidFill>
                <a:latin typeface="Lucida Console" pitchFamily="49" charset="0"/>
                <a:ea typeface="Times New Roman"/>
                <a:cs typeface="Times New Roman"/>
              </a:rPr>
              <a:t> </a:t>
            </a:r>
            <a:r>
              <a:rPr lang="en-US" sz="3600" b="1" dirty="0">
                <a:solidFill>
                  <a:srgbClr val="008000"/>
                </a:solidFill>
                <a:latin typeface="Lucida Console" pitchFamily="49" charset="0"/>
                <a:ea typeface="Times New Roman"/>
                <a:cs typeface="Times New Roman"/>
              </a:rPr>
              <a:t>null</a:t>
            </a:r>
            <a:r>
              <a:rPr lang="en-US" sz="3600" dirty="0">
                <a:solidFill>
                  <a:srgbClr val="000000"/>
                </a:solidFill>
                <a:latin typeface="Lucida Console" pitchFamily="49" charset="0"/>
                <a:ea typeface="Times New Roman"/>
                <a:cs typeface="Times New Roman"/>
              </a:rPr>
              <a:t> </a:t>
            </a:r>
            <a:r>
              <a:rPr lang="en-US" sz="3600" dirty="0">
                <a:solidFill>
                  <a:srgbClr val="303030"/>
                </a:solidFill>
                <a:latin typeface="Lucida Console" pitchFamily="49" charset="0"/>
                <a:ea typeface="Times New Roman"/>
                <a:cs typeface="Times New Roman"/>
              </a:rPr>
              <a:t>||</a:t>
            </a:r>
            <a:r>
              <a:rPr lang="en-US" sz="3600" dirty="0">
                <a:solidFill>
                  <a:srgbClr val="000000"/>
                </a:solidFill>
                <a:latin typeface="Lucida Console" pitchFamily="49" charset="0"/>
                <a:ea typeface="Times New Roman"/>
                <a:cs typeface="Times New Roman"/>
              </a:rPr>
              <a:t> </a:t>
            </a:r>
            <a:r>
              <a:rPr lang="en-US" sz="3600" dirty="0" err="1">
                <a:solidFill>
                  <a:srgbClr val="000000"/>
                </a:solidFill>
                <a:latin typeface="Lucida Console" pitchFamily="49" charset="0"/>
                <a:ea typeface="Times New Roman"/>
                <a:cs typeface="Times New Roman"/>
              </a:rPr>
              <a:t>getClass</a:t>
            </a:r>
            <a:r>
              <a:rPr lang="en-US" sz="3600" dirty="0">
                <a:solidFill>
                  <a:srgbClr val="303030"/>
                </a:solidFill>
                <a:latin typeface="Lucida Console" pitchFamily="49" charset="0"/>
                <a:ea typeface="Times New Roman"/>
                <a:cs typeface="Times New Roman"/>
              </a:rPr>
              <a:t>()</a:t>
            </a:r>
            <a:r>
              <a:rPr lang="en-US" sz="3600" dirty="0">
                <a:solidFill>
                  <a:srgbClr val="000000"/>
                </a:solidFill>
                <a:latin typeface="Lucida Console" pitchFamily="49" charset="0"/>
                <a:ea typeface="Times New Roman"/>
                <a:cs typeface="Times New Roman"/>
              </a:rPr>
              <a:t> </a:t>
            </a:r>
            <a:r>
              <a:rPr lang="en-US" sz="3600" dirty="0">
                <a:solidFill>
                  <a:srgbClr val="303030"/>
                </a:solidFill>
                <a:latin typeface="Lucida Console" pitchFamily="49" charset="0"/>
                <a:ea typeface="Times New Roman"/>
                <a:cs typeface="Times New Roman"/>
              </a:rPr>
              <a:t>!=</a:t>
            </a:r>
            <a:r>
              <a:rPr lang="en-US" sz="3600" dirty="0">
                <a:solidFill>
                  <a:srgbClr val="000000"/>
                </a:solidFill>
                <a:latin typeface="Lucida Console" pitchFamily="49" charset="0"/>
                <a:ea typeface="Times New Roman"/>
                <a:cs typeface="Times New Roman"/>
              </a:rPr>
              <a:t> </a:t>
            </a:r>
            <a:r>
              <a:rPr lang="en-US" sz="3600" dirty="0" err="1">
                <a:solidFill>
                  <a:srgbClr val="000000"/>
                </a:solidFill>
                <a:latin typeface="Lucida Console" pitchFamily="49" charset="0"/>
                <a:ea typeface="Times New Roman"/>
                <a:cs typeface="Times New Roman"/>
              </a:rPr>
              <a:t>o</a:t>
            </a:r>
            <a:r>
              <a:rPr lang="en-US" sz="3600" dirty="0" err="1">
                <a:solidFill>
                  <a:srgbClr val="303030"/>
                </a:solidFill>
                <a:latin typeface="Lucida Console" pitchFamily="49" charset="0"/>
                <a:ea typeface="Times New Roman"/>
                <a:cs typeface="Times New Roman"/>
              </a:rPr>
              <a:t>.</a:t>
            </a:r>
            <a:r>
              <a:rPr lang="en-US" sz="3600" dirty="0" err="1">
                <a:solidFill>
                  <a:srgbClr val="0000C0"/>
                </a:solidFill>
                <a:latin typeface="Lucida Console" pitchFamily="49" charset="0"/>
                <a:ea typeface="Times New Roman"/>
                <a:cs typeface="Times New Roman"/>
              </a:rPr>
              <a:t>getClass</a:t>
            </a:r>
            <a:r>
              <a:rPr lang="en-US" sz="3600" dirty="0">
                <a:solidFill>
                  <a:srgbClr val="303030"/>
                </a:solidFill>
                <a:latin typeface="Lucida Console" pitchFamily="49" charset="0"/>
                <a:ea typeface="Times New Roman"/>
                <a:cs typeface="Times New Roman"/>
              </a:rPr>
              <a:t>())</a:t>
            </a:r>
            <a:r>
              <a:rPr lang="en-US" sz="3600" dirty="0">
                <a:solidFill>
                  <a:srgbClr val="000000"/>
                </a:solidFill>
                <a:latin typeface="Lucida Console" pitchFamily="49" charset="0"/>
                <a:ea typeface="Times New Roman"/>
                <a:cs typeface="Times New Roman"/>
              </a:rPr>
              <a:t> </a:t>
            </a:r>
            <a:r>
              <a:rPr lang="en-US" sz="3600" dirty="0">
                <a:solidFill>
                  <a:srgbClr val="303030"/>
                </a:solidFill>
                <a:latin typeface="Lucida Console" pitchFamily="49" charset="0"/>
                <a:ea typeface="Times New Roman"/>
                <a:cs typeface="Times New Roman"/>
              </a:rPr>
              <a:t>{</a:t>
            </a:r>
            <a:endParaRPr lang="ru-RU" sz="3600" dirty="0">
              <a:latin typeface="Lucida Console" pitchFamily="49" charset="0"/>
              <a:ea typeface="Calibri"/>
              <a:cs typeface="Times New Roman"/>
            </a:endParaRPr>
          </a:p>
          <a:p>
            <a:pPr marL="0" indent="0">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3600" dirty="0">
                <a:solidFill>
                  <a:srgbClr val="000000"/>
                </a:solidFill>
                <a:latin typeface="Lucida Console" pitchFamily="49" charset="0"/>
                <a:ea typeface="Times New Roman"/>
                <a:cs typeface="Times New Roman"/>
              </a:rPr>
              <a:t>        </a:t>
            </a:r>
            <a:r>
              <a:rPr lang="en-US" sz="3600" b="1" dirty="0">
                <a:solidFill>
                  <a:srgbClr val="008000"/>
                </a:solidFill>
                <a:latin typeface="Lucida Console" pitchFamily="49" charset="0"/>
                <a:ea typeface="Times New Roman"/>
                <a:cs typeface="Times New Roman"/>
              </a:rPr>
              <a:t>return</a:t>
            </a:r>
            <a:r>
              <a:rPr lang="en-US" sz="3600" dirty="0">
                <a:solidFill>
                  <a:srgbClr val="000000"/>
                </a:solidFill>
                <a:latin typeface="Lucida Console" pitchFamily="49" charset="0"/>
                <a:ea typeface="Times New Roman"/>
                <a:cs typeface="Times New Roman"/>
              </a:rPr>
              <a:t> </a:t>
            </a:r>
            <a:r>
              <a:rPr lang="en-US" sz="3600" b="1" dirty="0">
                <a:solidFill>
                  <a:srgbClr val="008000"/>
                </a:solidFill>
                <a:latin typeface="Lucida Console" pitchFamily="49" charset="0"/>
                <a:ea typeface="Times New Roman"/>
                <a:cs typeface="Times New Roman"/>
              </a:rPr>
              <a:t>false</a:t>
            </a:r>
            <a:r>
              <a:rPr lang="en-US" sz="3600" dirty="0">
                <a:solidFill>
                  <a:srgbClr val="303030"/>
                </a:solidFill>
                <a:latin typeface="Lucida Console" pitchFamily="49" charset="0"/>
                <a:ea typeface="Times New Roman"/>
                <a:cs typeface="Times New Roman"/>
              </a:rPr>
              <a:t>;</a:t>
            </a:r>
            <a:endParaRPr lang="ru-RU" sz="3600" dirty="0">
              <a:latin typeface="Lucida Console" pitchFamily="49" charset="0"/>
              <a:ea typeface="Calibri"/>
              <a:cs typeface="Times New Roman"/>
            </a:endParaRPr>
          </a:p>
          <a:p>
            <a:pPr marL="0" indent="0">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3600" dirty="0">
                <a:solidFill>
                  <a:srgbClr val="000000"/>
                </a:solidFill>
                <a:latin typeface="Lucida Console" pitchFamily="49" charset="0"/>
                <a:ea typeface="Times New Roman"/>
                <a:cs typeface="Times New Roman"/>
              </a:rPr>
              <a:t>    </a:t>
            </a:r>
            <a:r>
              <a:rPr lang="en-US" sz="3600" dirty="0">
                <a:solidFill>
                  <a:srgbClr val="303030"/>
                </a:solidFill>
                <a:latin typeface="Lucida Console" pitchFamily="49" charset="0"/>
                <a:ea typeface="Times New Roman"/>
                <a:cs typeface="Times New Roman"/>
              </a:rPr>
              <a:t>}</a:t>
            </a:r>
          </a:p>
          <a:p>
            <a:pPr marL="0" indent="0">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3600" dirty="0">
                <a:solidFill>
                  <a:srgbClr val="000000"/>
                </a:solidFill>
                <a:latin typeface="Lucida Console" pitchFamily="49" charset="0"/>
                <a:ea typeface="Times New Roman"/>
                <a:cs typeface="Times New Roman"/>
              </a:rPr>
              <a:t>    Person </a:t>
            </a:r>
            <a:r>
              <a:rPr lang="en-US" sz="3600" dirty="0" err="1">
                <a:solidFill>
                  <a:srgbClr val="000000"/>
                </a:solidFill>
                <a:latin typeface="Lucida Console" pitchFamily="49" charset="0"/>
                <a:ea typeface="Times New Roman"/>
                <a:cs typeface="Times New Roman"/>
              </a:rPr>
              <a:t>person</a:t>
            </a:r>
            <a:r>
              <a:rPr lang="en-US" sz="3600" dirty="0">
                <a:solidFill>
                  <a:srgbClr val="000000"/>
                </a:solidFill>
                <a:latin typeface="Lucida Console" pitchFamily="49" charset="0"/>
                <a:ea typeface="Times New Roman"/>
                <a:cs typeface="Times New Roman"/>
              </a:rPr>
              <a:t> </a:t>
            </a:r>
            <a:r>
              <a:rPr lang="en-US" sz="3600" dirty="0">
                <a:solidFill>
                  <a:srgbClr val="303030"/>
                </a:solidFill>
                <a:latin typeface="Lucida Console" pitchFamily="49" charset="0"/>
                <a:ea typeface="Times New Roman"/>
                <a:cs typeface="Times New Roman"/>
              </a:rPr>
              <a:t>=</a:t>
            </a:r>
            <a:r>
              <a:rPr lang="en-US" sz="3600" dirty="0">
                <a:solidFill>
                  <a:srgbClr val="000000"/>
                </a:solidFill>
                <a:latin typeface="Lucida Console" pitchFamily="49" charset="0"/>
                <a:ea typeface="Times New Roman"/>
                <a:cs typeface="Times New Roman"/>
              </a:rPr>
              <a:t> </a:t>
            </a:r>
            <a:r>
              <a:rPr lang="en-US" sz="3600" dirty="0">
                <a:solidFill>
                  <a:srgbClr val="303030"/>
                </a:solidFill>
                <a:latin typeface="Lucida Console" pitchFamily="49" charset="0"/>
                <a:ea typeface="Times New Roman"/>
                <a:cs typeface="Times New Roman"/>
              </a:rPr>
              <a:t>(</a:t>
            </a:r>
            <a:r>
              <a:rPr lang="en-US" sz="3600" dirty="0">
                <a:solidFill>
                  <a:srgbClr val="000000"/>
                </a:solidFill>
                <a:latin typeface="Lucida Console" pitchFamily="49" charset="0"/>
                <a:ea typeface="Times New Roman"/>
                <a:cs typeface="Times New Roman"/>
              </a:rPr>
              <a:t>Person</a:t>
            </a:r>
            <a:r>
              <a:rPr lang="en-US" sz="3600" dirty="0">
                <a:solidFill>
                  <a:srgbClr val="303030"/>
                </a:solidFill>
                <a:latin typeface="Lucida Console" pitchFamily="49" charset="0"/>
                <a:ea typeface="Times New Roman"/>
                <a:cs typeface="Times New Roman"/>
              </a:rPr>
              <a:t>)</a:t>
            </a:r>
            <a:r>
              <a:rPr lang="en-US" sz="3600" dirty="0">
                <a:solidFill>
                  <a:srgbClr val="000000"/>
                </a:solidFill>
                <a:latin typeface="Lucida Console" pitchFamily="49" charset="0"/>
                <a:ea typeface="Times New Roman"/>
                <a:cs typeface="Times New Roman"/>
              </a:rPr>
              <a:t> o</a:t>
            </a:r>
            <a:r>
              <a:rPr lang="en-US" sz="3600" dirty="0">
                <a:solidFill>
                  <a:srgbClr val="303030"/>
                </a:solidFill>
                <a:latin typeface="Lucida Console" pitchFamily="49" charset="0"/>
                <a:ea typeface="Times New Roman"/>
                <a:cs typeface="Times New Roman"/>
              </a:rPr>
              <a:t>;</a:t>
            </a:r>
            <a:endParaRPr lang="ru-RU" sz="3600" dirty="0">
              <a:latin typeface="Lucida Console" pitchFamily="49" charset="0"/>
              <a:ea typeface="Calibri"/>
              <a:cs typeface="Times New Roman"/>
            </a:endParaRPr>
          </a:p>
          <a:p>
            <a:pPr marL="0" indent="0">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3600" dirty="0">
                <a:solidFill>
                  <a:srgbClr val="000000"/>
                </a:solidFill>
                <a:latin typeface="Lucida Console" pitchFamily="49" charset="0"/>
                <a:ea typeface="Times New Roman"/>
                <a:cs typeface="Times New Roman"/>
              </a:rPr>
              <a:t>    </a:t>
            </a:r>
            <a:r>
              <a:rPr lang="en-US" sz="3600" b="1" dirty="0">
                <a:solidFill>
                  <a:srgbClr val="008000"/>
                </a:solidFill>
                <a:latin typeface="Lucida Console" pitchFamily="49" charset="0"/>
                <a:ea typeface="Times New Roman"/>
                <a:cs typeface="Times New Roman"/>
              </a:rPr>
              <a:t>if</a:t>
            </a:r>
            <a:r>
              <a:rPr lang="en-US" sz="3600" dirty="0">
                <a:solidFill>
                  <a:srgbClr val="000000"/>
                </a:solidFill>
                <a:latin typeface="Lucida Console" pitchFamily="49" charset="0"/>
                <a:ea typeface="Times New Roman"/>
                <a:cs typeface="Times New Roman"/>
              </a:rPr>
              <a:t> </a:t>
            </a:r>
            <a:r>
              <a:rPr lang="en-US" sz="3600" dirty="0">
                <a:solidFill>
                  <a:srgbClr val="303030"/>
                </a:solidFill>
                <a:latin typeface="Lucida Console" pitchFamily="49" charset="0"/>
                <a:ea typeface="Times New Roman"/>
                <a:cs typeface="Times New Roman"/>
              </a:rPr>
              <a:t>(</a:t>
            </a:r>
            <a:r>
              <a:rPr lang="en-US" sz="3600" dirty="0" err="1">
                <a:solidFill>
                  <a:srgbClr val="000000"/>
                </a:solidFill>
                <a:latin typeface="Lucida Console" pitchFamily="49" charset="0"/>
                <a:ea typeface="Times New Roman"/>
                <a:cs typeface="Times New Roman"/>
              </a:rPr>
              <a:t>firstName</a:t>
            </a:r>
            <a:r>
              <a:rPr lang="en-US" sz="3600" dirty="0">
                <a:solidFill>
                  <a:srgbClr val="000000"/>
                </a:solidFill>
                <a:latin typeface="Lucida Console" pitchFamily="49" charset="0"/>
                <a:ea typeface="Times New Roman"/>
                <a:cs typeface="Times New Roman"/>
              </a:rPr>
              <a:t> </a:t>
            </a:r>
            <a:r>
              <a:rPr lang="en-US" sz="3600" dirty="0">
                <a:solidFill>
                  <a:srgbClr val="303030"/>
                </a:solidFill>
                <a:latin typeface="Lucida Console" pitchFamily="49" charset="0"/>
                <a:ea typeface="Times New Roman"/>
                <a:cs typeface="Times New Roman"/>
              </a:rPr>
              <a:t>!=</a:t>
            </a:r>
            <a:r>
              <a:rPr lang="en-US" sz="3600" dirty="0">
                <a:solidFill>
                  <a:srgbClr val="000000"/>
                </a:solidFill>
                <a:latin typeface="Lucida Console" pitchFamily="49" charset="0"/>
                <a:ea typeface="Times New Roman"/>
                <a:cs typeface="Times New Roman"/>
              </a:rPr>
              <a:t> </a:t>
            </a:r>
            <a:r>
              <a:rPr lang="en-US" sz="3600" b="1" dirty="0">
                <a:solidFill>
                  <a:srgbClr val="008000"/>
                </a:solidFill>
                <a:latin typeface="Lucida Console" pitchFamily="49" charset="0"/>
                <a:ea typeface="Times New Roman"/>
                <a:cs typeface="Times New Roman"/>
              </a:rPr>
              <a:t>null</a:t>
            </a:r>
            <a:r>
              <a:rPr lang="en-US" sz="3600" dirty="0">
                <a:solidFill>
                  <a:srgbClr val="000000"/>
                </a:solidFill>
                <a:latin typeface="Lucida Console" pitchFamily="49" charset="0"/>
                <a:ea typeface="Times New Roman"/>
                <a:cs typeface="Times New Roman"/>
              </a:rPr>
              <a:t> </a:t>
            </a:r>
            <a:r>
              <a:rPr lang="en-US" sz="3600" dirty="0">
                <a:solidFill>
                  <a:srgbClr val="303030"/>
                </a:solidFill>
                <a:latin typeface="Lucida Console" pitchFamily="49" charset="0"/>
                <a:ea typeface="Times New Roman"/>
                <a:cs typeface="Times New Roman"/>
              </a:rPr>
              <a:t>?</a:t>
            </a:r>
            <a:r>
              <a:rPr lang="en-US" sz="3600" dirty="0">
                <a:solidFill>
                  <a:srgbClr val="000000"/>
                </a:solidFill>
                <a:latin typeface="Lucida Console" pitchFamily="49" charset="0"/>
                <a:ea typeface="Times New Roman"/>
                <a:cs typeface="Times New Roman"/>
              </a:rPr>
              <a:t> </a:t>
            </a:r>
            <a:r>
              <a:rPr lang="en-US" sz="3600" dirty="0">
                <a:solidFill>
                  <a:srgbClr val="303030"/>
                </a:solidFill>
                <a:latin typeface="Lucida Console" pitchFamily="49" charset="0"/>
                <a:ea typeface="Times New Roman"/>
                <a:cs typeface="Times New Roman"/>
              </a:rPr>
              <a:t>!</a:t>
            </a:r>
            <a:r>
              <a:rPr lang="en-US" sz="3600" dirty="0" err="1">
                <a:solidFill>
                  <a:srgbClr val="000000"/>
                </a:solidFill>
                <a:latin typeface="Lucida Console" pitchFamily="49" charset="0"/>
                <a:ea typeface="Times New Roman"/>
                <a:cs typeface="Times New Roman"/>
              </a:rPr>
              <a:t>firstName</a:t>
            </a:r>
            <a:r>
              <a:rPr lang="en-US" sz="3600" dirty="0" err="1">
                <a:solidFill>
                  <a:srgbClr val="303030"/>
                </a:solidFill>
                <a:latin typeface="Lucida Console" pitchFamily="49" charset="0"/>
                <a:ea typeface="Times New Roman"/>
                <a:cs typeface="Times New Roman"/>
              </a:rPr>
              <a:t>.</a:t>
            </a:r>
            <a:r>
              <a:rPr lang="en-US" sz="3600" dirty="0" err="1">
                <a:solidFill>
                  <a:srgbClr val="0000C0"/>
                </a:solidFill>
                <a:latin typeface="Lucida Console" pitchFamily="49" charset="0"/>
                <a:ea typeface="Times New Roman"/>
                <a:cs typeface="Times New Roman"/>
              </a:rPr>
              <a:t>equals</a:t>
            </a:r>
            <a:r>
              <a:rPr lang="en-US" sz="3600" dirty="0">
                <a:solidFill>
                  <a:srgbClr val="303030"/>
                </a:solidFill>
                <a:latin typeface="Lucida Console" pitchFamily="49" charset="0"/>
                <a:ea typeface="Times New Roman"/>
                <a:cs typeface="Times New Roman"/>
              </a:rPr>
              <a:t>(</a:t>
            </a:r>
            <a:r>
              <a:rPr lang="en-US" sz="3600" dirty="0" err="1">
                <a:solidFill>
                  <a:srgbClr val="000000"/>
                </a:solidFill>
                <a:latin typeface="Lucida Console" pitchFamily="49" charset="0"/>
                <a:ea typeface="Times New Roman"/>
                <a:cs typeface="Times New Roman"/>
              </a:rPr>
              <a:t>person</a:t>
            </a:r>
            <a:r>
              <a:rPr lang="en-US" sz="3600" dirty="0" err="1">
                <a:solidFill>
                  <a:srgbClr val="303030"/>
                </a:solidFill>
                <a:latin typeface="Lucida Console" pitchFamily="49" charset="0"/>
                <a:ea typeface="Times New Roman"/>
                <a:cs typeface="Times New Roman"/>
              </a:rPr>
              <a:t>.</a:t>
            </a:r>
            <a:r>
              <a:rPr lang="en-US" sz="3600" dirty="0" err="1">
                <a:solidFill>
                  <a:srgbClr val="0000C0"/>
                </a:solidFill>
                <a:latin typeface="Lucida Console" pitchFamily="49" charset="0"/>
                <a:ea typeface="Times New Roman"/>
                <a:cs typeface="Times New Roman"/>
              </a:rPr>
              <a:t>firstName</a:t>
            </a:r>
            <a:r>
              <a:rPr lang="en-US" sz="3600" dirty="0">
                <a:solidFill>
                  <a:srgbClr val="303030"/>
                </a:solidFill>
                <a:latin typeface="Lucida Console" pitchFamily="49" charset="0"/>
                <a:ea typeface="Times New Roman"/>
                <a:cs typeface="Times New Roman"/>
              </a:rPr>
              <a:t>)</a:t>
            </a:r>
            <a:endParaRPr lang="ru-RU" sz="3600" dirty="0">
              <a:solidFill>
                <a:srgbClr val="000000"/>
              </a:solidFill>
              <a:latin typeface="Lucida Console" pitchFamily="49" charset="0"/>
              <a:ea typeface="Times New Roman"/>
              <a:cs typeface="Times New Roman"/>
            </a:endParaRPr>
          </a:p>
          <a:p>
            <a:pPr marL="0" indent="0">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ru-RU" sz="3600" dirty="0">
                <a:solidFill>
                  <a:srgbClr val="000000"/>
                </a:solidFill>
                <a:latin typeface="Lucida Console" pitchFamily="49" charset="0"/>
                <a:ea typeface="Times New Roman"/>
                <a:cs typeface="Times New Roman"/>
              </a:rPr>
              <a:t>                          </a:t>
            </a:r>
            <a:r>
              <a:rPr lang="en-US" sz="3600" dirty="0">
                <a:solidFill>
                  <a:srgbClr val="303030"/>
                </a:solidFill>
                <a:latin typeface="Lucida Console" pitchFamily="49" charset="0"/>
                <a:ea typeface="Times New Roman"/>
                <a:cs typeface="Times New Roman"/>
              </a:rPr>
              <a:t>:</a:t>
            </a:r>
            <a:r>
              <a:rPr lang="ru-RU" sz="3600" dirty="0">
                <a:solidFill>
                  <a:srgbClr val="000000"/>
                </a:solidFill>
                <a:latin typeface="Lucida Console" pitchFamily="49" charset="0"/>
                <a:ea typeface="Times New Roman"/>
                <a:cs typeface="Times New Roman"/>
              </a:rPr>
              <a:t> </a:t>
            </a:r>
            <a:r>
              <a:rPr lang="en-US" sz="3600" dirty="0" err="1">
                <a:solidFill>
                  <a:srgbClr val="000000"/>
                </a:solidFill>
                <a:latin typeface="Lucida Console" pitchFamily="49" charset="0"/>
                <a:ea typeface="Times New Roman"/>
                <a:cs typeface="Times New Roman"/>
              </a:rPr>
              <a:t>person</a:t>
            </a:r>
            <a:r>
              <a:rPr lang="en-US" sz="3600" dirty="0" err="1">
                <a:solidFill>
                  <a:srgbClr val="303030"/>
                </a:solidFill>
                <a:latin typeface="Lucida Console" pitchFamily="49" charset="0"/>
                <a:ea typeface="Times New Roman"/>
                <a:cs typeface="Times New Roman"/>
              </a:rPr>
              <a:t>.</a:t>
            </a:r>
            <a:r>
              <a:rPr lang="en-US" sz="3600" dirty="0" err="1">
                <a:solidFill>
                  <a:srgbClr val="0000C0"/>
                </a:solidFill>
                <a:latin typeface="Lucida Console" pitchFamily="49" charset="0"/>
                <a:ea typeface="Times New Roman"/>
                <a:cs typeface="Times New Roman"/>
              </a:rPr>
              <a:t>firstName</a:t>
            </a:r>
            <a:r>
              <a:rPr lang="en-US" sz="3600" dirty="0">
                <a:solidFill>
                  <a:srgbClr val="000000"/>
                </a:solidFill>
                <a:latin typeface="Lucida Console" pitchFamily="49" charset="0"/>
                <a:ea typeface="Times New Roman"/>
                <a:cs typeface="Times New Roman"/>
              </a:rPr>
              <a:t> </a:t>
            </a:r>
            <a:r>
              <a:rPr lang="en-US" sz="3600" dirty="0">
                <a:solidFill>
                  <a:srgbClr val="303030"/>
                </a:solidFill>
                <a:latin typeface="Lucida Console" pitchFamily="49" charset="0"/>
                <a:ea typeface="Times New Roman"/>
                <a:cs typeface="Times New Roman"/>
              </a:rPr>
              <a:t>!=</a:t>
            </a:r>
            <a:r>
              <a:rPr lang="en-US" sz="3600" dirty="0">
                <a:solidFill>
                  <a:srgbClr val="000000"/>
                </a:solidFill>
                <a:latin typeface="Lucida Console" pitchFamily="49" charset="0"/>
                <a:ea typeface="Times New Roman"/>
                <a:cs typeface="Times New Roman"/>
              </a:rPr>
              <a:t> </a:t>
            </a:r>
            <a:r>
              <a:rPr lang="en-US" sz="3600" b="1" dirty="0">
                <a:solidFill>
                  <a:srgbClr val="008000"/>
                </a:solidFill>
                <a:latin typeface="Lucida Console" pitchFamily="49" charset="0"/>
                <a:ea typeface="Times New Roman"/>
                <a:cs typeface="Times New Roman"/>
              </a:rPr>
              <a:t>null</a:t>
            </a:r>
            <a:r>
              <a:rPr lang="en-US" sz="3600" dirty="0">
                <a:solidFill>
                  <a:srgbClr val="303030"/>
                </a:solidFill>
                <a:latin typeface="Lucida Console" pitchFamily="49" charset="0"/>
                <a:ea typeface="Times New Roman"/>
                <a:cs typeface="Times New Roman"/>
              </a:rPr>
              <a:t>)</a:t>
            </a:r>
            <a:r>
              <a:rPr lang="en-US" sz="3600" dirty="0">
                <a:solidFill>
                  <a:srgbClr val="000000"/>
                </a:solidFill>
                <a:latin typeface="Lucida Console" pitchFamily="49" charset="0"/>
                <a:ea typeface="Times New Roman"/>
                <a:cs typeface="Times New Roman"/>
              </a:rPr>
              <a:t> </a:t>
            </a:r>
            <a:r>
              <a:rPr lang="en-US" sz="3600" dirty="0">
                <a:solidFill>
                  <a:srgbClr val="303030"/>
                </a:solidFill>
                <a:latin typeface="Lucida Console" pitchFamily="49" charset="0"/>
                <a:ea typeface="Times New Roman"/>
                <a:cs typeface="Times New Roman"/>
              </a:rPr>
              <a:t>{</a:t>
            </a:r>
            <a:endParaRPr lang="ru-RU" sz="3600" dirty="0">
              <a:latin typeface="Lucida Console" pitchFamily="49" charset="0"/>
              <a:ea typeface="Calibri"/>
              <a:cs typeface="Times New Roman"/>
            </a:endParaRPr>
          </a:p>
          <a:p>
            <a:pPr marL="0" indent="0">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3600" dirty="0">
                <a:solidFill>
                  <a:srgbClr val="000000"/>
                </a:solidFill>
                <a:latin typeface="Lucida Console" pitchFamily="49" charset="0"/>
                <a:ea typeface="Times New Roman"/>
                <a:cs typeface="Times New Roman"/>
              </a:rPr>
              <a:t>        </a:t>
            </a:r>
            <a:r>
              <a:rPr lang="en-US" sz="3600" b="1" dirty="0">
                <a:solidFill>
                  <a:srgbClr val="008000"/>
                </a:solidFill>
                <a:latin typeface="Lucida Console" pitchFamily="49" charset="0"/>
                <a:ea typeface="Times New Roman"/>
                <a:cs typeface="Times New Roman"/>
              </a:rPr>
              <a:t>return</a:t>
            </a:r>
            <a:r>
              <a:rPr lang="en-US" sz="3600" dirty="0">
                <a:solidFill>
                  <a:srgbClr val="000000"/>
                </a:solidFill>
                <a:latin typeface="Lucida Console" pitchFamily="49" charset="0"/>
                <a:ea typeface="Times New Roman"/>
                <a:cs typeface="Times New Roman"/>
              </a:rPr>
              <a:t> </a:t>
            </a:r>
            <a:r>
              <a:rPr lang="en-US" sz="3600" b="1" dirty="0">
                <a:solidFill>
                  <a:srgbClr val="008000"/>
                </a:solidFill>
                <a:latin typeface="Lucida Console" pitchFamily="49" charset="0"/>
                <a:ea typeface="Times New Roman"/>
                <a:cs typeface="Times New Roman"/>
              </a:rPr>
              <a:t>false</a:t>
            </a:r>
            <a:r>
              <a:rPr lang="en-US" sz="3600" dirty="0">
                <a:solidFill>
                  <a:srgbClr val="303030"/>
                </a:solidFill>
                <a:latin typeface="Lucida Console" pitchFamily="49" charset="0"/>
                <a:ea typeface="Times New Roman"/>
                <a:cs typeface="Times New Roman"/>
              </a:rPr>
              <a:t>;</a:t>
            </a:r>
            <a:endParaRPr lang="ru-RU" sz="3600" dirty="0">
              <a:latin typeface="Lucida Console" pitchFamily="49" charset="0"/>
              <a:ea typeface="Calibri"/>
              <a:cs typeface="Times New Roman"/>
            </a:endParaRPr>
          </a:p>
          <a:p>
            <a:pPr marL="0" indent="0">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3600" dirty="0">
                <a:solidFill>
                  <a:srgbClr val="000000"/>
                </a:solidFill>
                <a:latin typeface="Lucida Console" pitchFamily="49" charset="0"/>
                <a:ea typeface="Times New Roman"/>
                <a:cs typeface="Times New Roman"/>
              </a:rPr>
              <a:t>    </a:t>
            </a:r>
            <a:r>
              <a:rPr lang="en-US" sz="3600" dirty="0">
                <a:solidFill>
                  <a:srgbClr val="303030"/>
                </a:solidFill>
                <a:latin typeface="Lucida Console" pitchFamily="49" charset="0"/>
                <a:ea typeface="Times New Roman"/>
                <a:cs typeface="Times New Roman"/>
              </a:rPr>
              <a:t>}</a:t>
            </a:r>
            <a:endParaRPr lang="ru-RU" sz="3600" dirty="0">
              <a:latin typeface="Lucida Console" pitchFamily="49" charset="0"/>
              <a:ea typeface="Calibri"/>
              <a:cs typeface="Times New Roman"/>
            </a:endParaRPr>
          </a:p>
          <a:p>
            <a:endParaRPr lang="en-US" dirty="0"/>
          </a:p>
        </p:txBody>
      </p:sp>
    </p:spTree>
    <p:extLst>
      <p:ext uri="{BB962C8B-B14F-4D97-AF65-F5344CB8AC3E}">
        <p14:creationId xmlns:p14="http://schemas.microsoft.com/office/powerpoint/2010/main" val="3266544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code example (end)</a:t>
            </a:r>
          </a:p>
        </p:txBody>
      </p:sp>
      <p:sp>
        <p:nvSpPr>
          <p:cNvPr id="3" name="Content Placeholder 2"/>
          <p:cNvSpPr>
            <a:spLocks noGrp="1"/>
          </p:cNvSpPr>
          <p:nvPr>
            <p:ph idx="1"/>
          </p:nvPr>
        </p:nvSpPr>
        <p:spPr/>
        <p:txBody>
          <a:bodyPr>
            <a:normAutofit fontScale="32500" lnSpcReduction="20000"/>
          </a:bodyPr>
          <a:lstStyle/>
          <a:p>
            <a:pPr marL="0" indent="0">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a:solidFill>
                  <a:srgbClr val="008000"/>
                </a:solidFill>
                <a:latin typeface="Lucida Console" pitchFamily="49" charset="0"/>
                <a:ea typeface="Times New Roman"/>
                <a:cs typeface="Times New Roman"/>
              </a:rPr>
              <a:t> if</a:t>
            </a:r>
            <a:r>
              <a:rPr lang="en-US" dirty="0">
                <a:solidFill>
                  <a:srgbClr val="000000"/>
                </a:solidFill>
                <a:latin typeface="Lucida Console" pitchFamily="49" charset="0"/>
                <a:ea typeface="Times New Roman"/>
                <a:cs typeface="Times New Roman"/>
              </a:rPr>
              <a:t> </a:t>
            </a:r>
            <a:r>
              <a:rPr lang="en-US" dirty="0">
                <a:solidFill>
                  <a:srgbClr val="303030"/>
                </a:solidFill>
                <a:latin typeface="Lucida Console" pitchFamily="49" charset="0"/>
                <a:ea typeface="Times New Roman"/>
                <a:cs typeface="Times New Roman"/>
              </a:rPr>
              <a:t>(</a:t>
            </a:r>
            <a:r>
              <a:rPr lang="en-US" dirty="0" err="1">
                <a:solidFill>
                  <a:srgbClr val="000000"/>
                </a:solidFill>
                <a:latin typeface="Lucida Console" pitchFamily="49" charset="0"/>
                <a:ea typeface="Times New Roman"/>
                <a:cs typeface="Times New Roman"/>
              </a:rPr>
              <a:t>lastName</a:t>
            </a:r>
            <a:r>
              <a:rPr lang="en-US" dirty="0">
                <a:solidFill>
                  <a:srgbClr val="000000"/>
                </a:solidFill>
                <a:latin typeface="Lucida Console" pitchFamily="49" charset="0"/>
                <a:ea typeface="Times New Roman"/>
                <a:cs typeface="Times New Roman"/>
              </a:rPr>
              <a:t> </a:t>
            </a:r>
            <a:r>
              <a:rPr lang="en-US" dirty="0">
                <a:solidFill>
                  <a:srgbClr val="303030"/>
                </a:solidFill>
                <a:latin typeface="Lucida Console" pitchFamily="49" charset="0"/>
                <a:ea typeface="Times New Roman"/>
                <a:cs typeface="Times New Roman"/>
              </a:rPr>
              <a:t>!=</a:t>
            </a:r>
            <a:r>
              <a:rPr lang="en-US" dirty="0">
                <a:solidFill>
                  <a:srgbClr val="000000"/>
                </a:solidFill>
                <a:latin typeface="Lucida Console" pitchFamily="49" charset="0"/>
                <a:ea typeface="Times New Roman"/>
                <a:cs typeface="Times New Roman"/>
              </a:rPr>
              <a:t> </a:t>
            </a:r>
            <a:r>
              <a:rPr lang="en-US" b="1" dirty="0">
                <a:solidFill>
                  <a:srgbClr val="008000"/>
                </a:solidFill>
                <a:latin typeface="Lucida Console" pitchFamily="49" charset="0"/>
                <a:ea typeface="Times New Roman"/>
                <a:cs typeface="Times New Roman"/>
              </a:rPr>
              <a:t>null</a:t>
            </a:r>
            <a:r>
              <a:rPr lang="en-US" dirty="0">
                <a:solidFill>
                  <a:srgbClr val="000000"/>
                </a:solidFill>
                <a:latin typeface="Lucida Console" pitchFamily="49" charset="0"/>
                <a:ea typeface="Times New Roman"/>
                <a:cs typeface="Times New Roman"/>
              </a:rPr>
              <a:t> </a:t>
            </a:r>
            <a:r>
              <a:rPr lang="en-US" dirty="0">
                <a:solidFill>
                  <a:srgbClr val="303030"/>
                </a:solidFill>
                <a:latin typeface="Lucida Console" pitchFamily="49" charset="0"/>
                <a:ea typeface="Times New Roman"/>
                <a:cs typeface="Times New Roman"/>
              </a:rPr>
              <a:t>?</a:t>
            </a:r>
            <a:r>
              <a:rPr lang="en-US" dirty="0">
                <a:solidFill>
                  <a:srgbClr val="000000"/>
                </a:solidFill>
                <a:latin typeface="Lucida Console" pitchFamily="49" charset="0"/>
                <a:ea typeface="Times New Roman"/>
                <a:cs typeface="Times New Roman"/>
              </a:rPr>
              <a:t> </a:t>
            </a:r>
            <a:r>
              <a:rPr lang="en-US" dirty="0">
                <a:solidFill>
                  <a:srgbClr val="303030"/>
                </a:solidFill>
                <a:latin typeface="Lucida Console" pitchFamily="49" charset="0"/>
                <a:ea typeface="Times New Roman"/>
                <a:cs typeface="Times New Roman"/>
              </a:rPr>
              <a:t>!</a:t>
            </a:r>
            <a:r>
              <a:rPr lang="en-US" dirty="0" err="1">
                <a:solidFill>
                  <a:srgbClr val="000000"/>
                </a:solidFill>
                <a:latin typeface="Lucida Console" pitchFamily="49" charset="0"/>
                <a:ea typeface="Times New Roman"/>
                <a:cs typeface="Times New Roman"/>
              </a:rPr>
              <a:t>lastName</a:t>
            </a:r>
            <a:r>
              <a:rPr lang="en-US" dirty="0" err="1">
                <a:solidFill>
                  <a:srgbClr val="303030"/>
                </a:solidFill>
                <a:latin typeface="Lucida Console" pitchFamily="49" charset="0"/>
                <a:ea typeface="Times New Roman"/>
                <a:cs typeface="Times New Roman"/>
              </a:rPr>
              <a:t>.</a:t>
            </a:r>
            <a:r>
              <a:rPr lang="en-US" dirty="0" err="1">
                <a:solidFill>
                  <a:srgbClr val="0000C0"/>
                </a:solidFill>
                <a:latin typeface="Lucida Console" pitchFamily="49" charset="0"/>
                <a:ea typeface="Times New Roman"/>
                <a:cs typeface="Times New Roman"/>
              </a:rPr>
              <a:t>equals</a:t>
            </a:r>
            <a:r>
              <a:rPr lang="en-US" dirty="0">
                <a:solidFill>
                  <a:srgbClr val="303030"/>
                </a:solidFill>
                <a:latin typeface="Lucida Console" pitchFamily="49" charset="0"/>
                <a:ea typeface="Times New Roman"/>
                <a:cs typeface="Times New Roman"/>
              </a:rPr>
              <a:t>(</a:t>
            </a:r>
            <a:r>
              <a:rPr lang="en-US" dirty="0" err="1">
                <a:solidFill>
                  <a:srgbClr val="000000"/>
                </a:solidFill>
                <a:latin typeface="Lucida Console" pitchFamily="49" charset="0"/>
                <a:ea typeface="Times New Roman"/>
                <a:cs typeface="Times New Roman"/>
              </a:rPr>
              <a:t>person</a:t>
            </a:r>
            <a:r>
              <a:rPr lang="en-US" dirty="0" err="1">
                <a:solidFill>
                  <a:srgbClr val="303030"/>
                </a:solidFill>
                <a:latin typeface="Lucida Console" pitchFamily="49" charset="0"/>
                <a:ea typeface="Times New Roman"/>
                <a:cs typeface="Times New Roman"/>
              </a:rPr>
              <a:t>.</a:t>
            </a:r>
            <a:r>
              <a:rPr lang="en-US" dirty="0" err="1">
                <a:solidFill>
                  <a:srgbClr val="0000C0"/>
                </a:solidFill>
                <a:latin typeface="Lucida Console" pitchFamily="49" charset="0"/>
                <a:ea typeface="Times New Roman"/>
                <a:cs typeface="Times New Roman"/>
              </a:rPr>
              <a:t>lastName</a:t>
            </a:r>
            <a:r>
              <a:rPr lang="en-US" dirty="0">
                <a:solidFill>
                  <a:srgbClr val="303030"/>
                </a:solidFill>
                <a:latin typeface="Lucida Console" pitchFamily="49" charset="0"/>
                <a:ea typeface="Times New Roman"/>
                <a:cs typeface="Times New Roman"/>
              </a:rPr>
              <a:t>)</a:t>
            </a:r>
            <a:endParaRPr lang="ru-RU" dirty="0">
              <a:solidFill>
                <a:srgbClr val="000000"/>
              </a:solidFill>
              <a:latin typeface="Lucida Console" pitchFamily="49" charset="0"/>
              <a:ea typeface="Times New Roman"/>
              <a:cs typeface="Times New Roman"/>
            </a:endParaRPr>
          </a:p>
          <a:p>
            <a:pPr marL="0" indent="0">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ru-RU" dirty="0">
                <a:solidFill>
                  <a:srgbClr val="000000"/>
                </a:solidFill>
                <a:latin typeface="Lucida Console" pitchFamily="49" charset="0"/>
                <a:ea typeface="Times New Roman"/>
                <a:cs typeface="Times New Roman"/>
              </a:rPr>
              <a:t>    </a:t>
            </a:r>
            <a:r>
              <a:rPr lang="en-US" dirty="0">
                <a:solidFill>
                  <a:srgbClr val="000000"/>
                </a:solidFill>
                <a:latin typeface="Lucida Console" pitchFamily="49" charset="0"/>
                <a:ea typeface="Times New Roman"/>
                <a:cs typeface="Times New Roman"/>
              </a:rPr>
              <a:t>    </a:t>
            </a:r>
            <a:r>
              <a:rPr lang="ru-RU" dirty="0">
                <a:solidFill>
                  <a:srgbClr val="000000"/>
                </a:solidFill>
                <a:latin typeface="Lucida Console" pitchFamily="49" charset="0"/>
                <a:ea typeface="Times New Roman"/>
                <a:cs typeface="Times New Roman"/>
              </a:rPr>
              <a:t>                     </a:t>
            </a:r>
            <a:r>
              <a:rPr lang="en-US" dirty="0">
                <a:solidFill>
                  <a:srgbClr val="303030"/>
                </a:solidFill>
                <a:latin typeface="Lucida Console" pitchFamily="49" charset="0"/>
                <a:ea typeface="Times New Roman"/>
                <a:cs typeface="Times New Roman"/>
              </a:rPr>
              <a:t>:</a:t>
            </a:r>
            <a:r>
              <a:rPr lang="en-US" dirty="0">
                <a:solidFill>
                  <a:srgbClr val="000000"/>
                </a:solidFill>
                <a:latin typeface="Lucida Console" pitchFamily="49" charset="0"/>
                <a:ea typeface="Times New Roman"/>
                <a:cs typeface="Times New Roman"/>
              </a:rPr>
              <a:t> </a:t>
            </a:r>
            <a:r>
              <a:rPr lang="en-US" dirty="0" err="1">
                <a:solidFill>
                  <a:srgbClr val="000000"/>
                </a:solidFill>
                <a:latin typeface="Lucida Console" pitchFamily="49" charset="0"/>
                <a:ea typeface="Times New Roman"/>
                <a:cs typeface="Times New Roman"/>
              </a:rPr>
              <a:t>person</a:t>
            </a:r>
            <a:r>
              <a:rPr lang="en-US" dirty="0" err="1">
                <a:solidFill>
                  <a:srgbClr val="303030"/>
                </a:solidFill>
                <a:latin typeface="Lucida Console" pitchFamily="49" charset="0"/>
                <a:ea typeface="Times New Roman"/>
                <a:cs typeface="Times New Roman"/>
              </a:rPr>
              <a:t>.</a:t>
            </a:r>
            <a:r>
              <a:rPr lang="en-US" dirty="0" err="1">
                <a:solidFill>
                  <a:srgbClr val="0000C0"/>
                </a:solidFill>
                <a:latin typeface="Lucida Console" pitchFamily="49" charset="0"/>
                <a:ea typeface="Times New Roman"/>
                <a:cs typeface="Times New Roman"/>
              </a:rPr>
              <a:t>lastName</a:t>
            </a:r>
            <a:r>
              <a:rPr lang="en-US" dirty="0">
                <a:solidFill>
                  <a:srgbClr val="000000"/>
                </a:solidFill>
                <a:latin typeface="Lucida Console" pitchFamily="49" charset="0"/>
                <a:ea typeface="Times New Roman"/>
                <a:cs typeface="Times New Roman"/>
              </a:rPr>
              <a:t> </a:t>
            </a:r>
            <a:r>
              <a:rPr lang="en-US" dirty="0">
                <a:solidFill>
                  <a:srgbClr val="303030"/>
                </a:solidFill>
                <a:latin typeface="Lucida Console" pitchFamily="49" charset="0"/>
                <a:ea typeface="Times New Roman"/>
                <a:cs typeface="Times New Roman"/>
              </a:rPr>
              <a:t>!=</a:t>
            </a:r>
            <a:r>
              <a:rPr lang="en-US" dirty="0">
                <a:solidFill>
                  <a:srgbClr val="000000"/>
                </a:solidFill>
                <a:latin typeface="Lucida Console" pitchFamily="49" charset="0"/>
                <a:ea typeface="Times New Roman"/>
                <a:cs typeface="Times New Roman"/>
              </a:rPr>
              <a:t> </a:t>
            </a:r>
            <a:r>
              <a:rPr lang="en-US" b="1" dirty="0">
                <a:solidFill>
                  <a:srgbClr val="008000"/>
                </a:solidFill>
                <a:latin typeface="Lucida Console" pitchFamily="49" charset="0"/>
                <a:ea typeface="Times New Roman"/>
                <a:cs typeface="Times New Roman"/>
              </a:rPr>
              <a:t>null</a:t>
            </a:r>
            <a:r>
              <a:rPr lang="en-US" dirty="0">
                <a:solidFill>
                  <a:srgbClr val="303030"/>
                </a:solidFill>
                <a:latin typeface="Lucida Console" pitchFamily="49" charset="0"/>
                <a:ea typeface="Times New Roman"/>
                <a:cs typeface="Times New Roman"/>
              </a:rPr>
              <a:t>)</a:t>
            </a:r>
            <a:r>
              <a:rPr lang="en-US" dirty="0">
                <a:solidFill>
                  <a:srgbClr val="000000"/>
                </a:solidFill>
                <a:latin typeface="Lucida Console" pitchFamily="49" charset="0"/>
                <a:ea typeface="Times New Roman"/>
                <a:cs typeface="Times New Roman"/>
              </a:rPr>
              <a:t> </a:t>
            </a:r>
            <a:r>
              <a:rPr lang="en-US" dirty="0">
                <a:solidFill>
                  <a:srgbClr val="303030"/>
                </a:solidFill>
                <a:latin typeface="Lucida Console" pitchFamily="49" charset="0"/>
                <a:ea typeface="Times New Roman"/>
                <a:cs typeface="Times New Roman"/>
              </a:rPr>
              <a:t>{</a:t>
            </a:r>
            <a:endParaRPr lang="ru-RU" dirty="0">
              <a:latin typeface="Lucida Console" pitchFamily="49" charset="0"/>
              <a:ea typeface="Calibri"/>
              <a:cs typeface="Times New Roman"/>
            </a:endParaRPr>
          </a:p>
          <a:p>
            <a:pPr marL="0" indent="0">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Lucida Console" pitchFamily="49" charset="0"/>
                <a:ea typeface="Times New Roman"/>
                <a:cs typeface="Times New Roman"/>
              </a:rPr>
              <a:t>            </a:t>
            </a:r>
            <a:r>
              <a:rPr lang="en-US" b="1" dirty="0">
                <a:solidFill>
                  <a:srgbClr val="008000"/>
                </a:solidFill>
                <a:latin typeface="Lucida Console" pitchFamily="49" charset="0"/>
                <a:ea typeface="Times New Roman"/>
                <a:cs typeface="Times New Roman"/>
              </a:rPr>
              <a:t>return</a:t>
            </a:r>
            <a:r>
              <a:rPr lang="en-US" dirty="0">
                <a:solidFill>
                  <a:srgbClr val="000000"/>
                </a:solidFill>
                <a:latin typeface="Lucida Console" pitchFamily="49" charset="0"/>
                <a:ea typeface="Times New Roman"/>
                <a:cs typeface="Times New Roman"/>
              </a:rPr>
              <a:t> </a:t>
            </a:r>
            <a:r>
              <a:rPr lang="en-US" b="1" dirty="0">
                <a:solidFill>
                  <a:srgbClr val="008000"/>
                </a:solidFill>
                <a:latin typeface="Lucida Console" pitchFamily="49" charset="0"/>
                <a:ea typeface="Times New Roman"/>
                <a:cs typeface="Times New Roman"/>
              </a:rPr>
              <a:t>false</a:t>
            </a:r>
            <a:r>
              <a:rPr lang="en-US" dirty="0">
                <a:solidFill>
                  <a:srgbClr val="303030"/>
                </a:solidFill>
                <a:latin typeface="Lucida Console" pitchFamily="49" charset="0"/>
                <a:ea typeface="Times New Roman"/>
                <a:cs typeface="Times New Roman"/>
              </a:rPr>
              <a:t>;</a:t>
            </a:r>
            <a:endParaRPr lang="ru-RU" dirty="0">
              <a:latin typeface="Lucida Console" pitchFamily="49" charset="0"/>
              <a:ea typeface="Calibri"/>
              <a:cs typeface="Times New Roman"/>
            </a:endParaRPr>
          </a:p>
          <a:p>
            <a:pPr marL="0" indent="0">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Lucida Console" pitchFamily="49" charset="0"/>
                <a:ea typeface="Times New Roman"/>
                <a:cs typeface="Times New Roman"/>
              </a:rPr>
              <a:t>        </a:t>
            </a:r>
            <a:r>
              <a:rPr lang="en-US" dirty="0">
                <a:solidFill>
                  <a:srgbClr val="303030"/>
                </a:solidFill>
                <a:latin typeface="Lucida Console" pitchFamily="49" charset="0"/>
                <a:ea typeface="Times New Roman"/>
                <a:cs typeface="Times New Roman"/>
              </a:rPr>
              <a:t>}</a:t>
            </a:r>
            <a:endParaRPr lang="ru-RU" dirty="0">
              <a:latin typeface="Lucida Console" pitchFamily="49" charset="0"/>
              <a:ea typeface="Calibri"/>
              <a:cs typeface="Times New Roman"/>
            </a:endParaRPr>
          </a:p>
          <a:p>
            <a:pPr marL="0" indent="0">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Lucida Console" pitchFamily="49" charset="0"/>
                <a:ea typeface="Times New Roman"/>
                <a:cs typeface="Times New Roman"/>
              </a:rPr>
              <a:t>        </a:t>
            </a:r>
            <a:r>
              <a:rPr lang="en-US" b="1" dirty="0">
                <a:solidFill>
                  <a:srgbClr val="008000"/>
                </a:solidFill>
                <a:latin typeface="Lucida Console" pitchFamily="49" charset="0"/>
                <a:ea typeface="Times New Roman"/>
                <a:cs typeface="Times New Roman"/>
              </a:rPr>
              <a:t>return</a:t>
            </a:r>
            <a:r>
              <a:rPr lang="en-US" dirty="0">
                <a:solidFill>
                  <a:srgbClr val="000000"/>
                </a:solidFill>
                <a:latin typeface="Lucida Console" pitchFamily="49" charset="0"/>
                <a:ea typeface="Times New Roman"/>
                <a:cs typeface="Times New Roman"/>
              </a:rPr>
              <a:t> </a:t>
            </a:r>
            <a:r>
              <a:rPr lang="en-US" b="1" dirty="0">
                <a:solidFill>
                  <a:srgbClr val="008000"/>
                </a:solidFill>
                <a:latin typeface="Lucida Console" pitchFamily="49" charset="0"/>
                <a:ea typeface="Times New Roman"/>
                <a:cs typeface="Times New Roman"/>
              </a:rPr>
              <a:t>true</a:t>
            </a:r>
            <a:r>
              <a:rPr lang="en-US" dirty="0">
                <a:solidFill>
                  <a:srgbClr val="303030"/>
                </a:solidFill>
                <a:latin typeface="Lucida Console" pitchFamily="49" charset="0"/>
                <a:ea typeface="Times New Roman"/>
                <a:cs typeface="Times New Roman"/>
              </a:rPr>
              <a:t>;</a:t>
            </a:r>
            <a:endParaRPr lang="ru-RU" dirty="0">
              <a:latin typeface="Lucida Console" pitchFamily="49" charset="0"/>
              <a:ea typeface="Calibri"/>
              <a:cs typeface="Times New Roman"/>
            </a:endParaRPr>
          </a:p>
          <a:p>
            <a:pPr marL="0" indent="0">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303030"/>
                </a:solidFill>
                <a:latin typeface="Lucida Console" pitchFamily="49" charset="0"/>
                <a:ea typeface="Times New Roman"/>
                <a:cs typeface="Times New Roman"/>
              </a:rPr>
              <a:t>    }</a:t>
            </a:r>
          </a:p>
          <a:p>
            <a:pPr marL="0" indent="0">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dirty="0">
              <a:solidFill>
                <a:srgbClr val="000000"/>
              </a:solidFill>
              <a:latin typeface="Lucida Console" pitchFamily="49" charset="0"/>
              <a:ea typeface="Times New Roman"/>
              <a:cs typeface="Fixed Miriam Transparent" pitchFamily="49" charset="-79"/>
            </a:endParaRPr>
          </a:p>
          <a:p>
            <a:pPr marL="0" indent="0">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a:solidFill>
                  <a:srgbClr val="008000"/>
                </a:solidFill>
                <a:latin typeface="Lucida Console" pitchFamily="49" charset="0"/>
                <a:ea typeface="Times New Roman"/>
                <a:cs typeface="Times New Roman"/>
              </a:rPr>
              <a:t>    public</a:t>
            </a:r>
            <a:r>
              <a:rPr lang="en-US" dirty="0">
                <a:solidFill>
                  <a:srgbClr val="000000"/>
                </a:solidFill>
                <a:latin typeface="Lucida Console" pitchFamily="49" charset="0"/>
                <a:ea typeface="Times New Roman"/>
                <a:cs typeface="Times New Roman"/>
              </a:rPr>
              <a:t> </a:t>
            </a:r>
            <a:r>
              <a:rPr lang="en-US" b="1" dirty="0" err="1">
                <a:solidFill>
                  <a:srgbClr val="303090"/>
                </a:solidFill>
                <a:latin typeface="Lucida Console" pitchFamily="49" charset="0"/>
                <a:ea typeface="Times New Roman"/>
                <a:cs typeface="Times New Roman"/>
              </a:rPr>
              <a:t>int</a:t>
            </a:r>
            <a:r>
              <a:rPr lang="en-US" dirty="0">
                <a:solidFill>
                  <a:srgbClr val="000000"/>
                </a:solidFill>
                <a:latin typeface="Lucida Console" pitchFamily="49" charset="0"/>
                <a:ea typeface="Times New Roman"/>
                <a:cs typeface="Times New Roman"/>
              </a:rPr>
              <a:t> </a:t>
            </a:r>
            <a:r>
              <a:rPr lang="en-US" b="1" dirty="0" err="1">
                <a:solidFill>
                  <a:srgbClr val="0060B0"/>
                </a:solidFill>
                <a:latin typeface="Lucida Console" pitchFamily="49" charset="0"/>
                <a:ea typeface="Times New Roman"/>
                <a:cs typeface="Times New Roman"/>
              </a:rPr>
              <a:t>hashCode</a:t>
            </a:r>
            <a:r>
              <a:rPr lang="en-US" dirty="0">
                <a:solidFill>
                  <a:srgbClr val="303030"/>
                </a:solidFill>
                <a:latin typeface="Lucida Console" pitchFamily="49" charset="0"/>
                <a:ea typeface="Times New Roman"/>
                <a:cs typeface="Times New Roman"/>
              </a:rPr>
              <a:t>()</a:t>
            </a:r>
            <a:r>
              <a:rPr lang="en-US" dirty="0">
                <a:solidFill>
                  <a:srgbClr val="000000"/>
                </a:solidFill>
                <a:latin typeface="Lucida Console" pitchFamily="49" charset="0"/>
                <a:ea typeface="Times New Roman"/>
                <a:cs typeface="Times New Roman"/>
              </a:rPr>
              <a:t> </a:t>
            </a:r>
            <a:r>
              <a:rPr lang="en-US" dirty="0">
                <a:solidFill>
                  <a:srgbClr val="303030"/>
                </a:solidFill>
                <a:latin typeface="Lucida Console" pitchFamily="49" charset="0"/>
                <a:ea typeface="Times New Roman"/>
                <a:cs typeface="Times New Roman"/>
              </a:rPr>
              <a:t>{</a:t>
            </a:r>
            <a:endParaRPr lang="ru-RU" dirty="0">
              <a:latin typeface="Lucida Console" pitchFamily="49" charset="0"/>
              <a:ea typeface="Calibri"/>
              <a:cs typeface="Times New Roman"/>
            </a:endParaRPr>
          </a:p>
          <a:p>
            <a:pPr marL="0" indent="0">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Lucida Console" pitchFamily="49" charset="0"/>
                <a:ea typeface="Times New Roman"/>
                <a:cs typeface="Times New Roman"/>
              </a:rPr>
              <a:t>        </a:t>
            </a:r>
            <a:r>
              <a:rPr lang="en-US" b="1" dirty="0" err="1">
                <a:solidFill>
                  <a:srgbClr val="303090"/>
                </a:solidFill>
                <a:latin typeface="Lucida Console" pitchFamily="49" charset="0"/>
                <a:ea typeface="Times New Roman"/>
                <a:cs typeface="Times New Roman"/>
              </a:rPr>
              <a:t>int</a:t>
            </a:r>
            <a:r>
              <a:rPr lang="en-US" dirty="0">
                <a:solidFill>
                  <a:srgbClr val="000000"/>
                </a:solidFill>
                <a:latin typeface="Lucida Console" pitchFamily="49" charset="0"/>
                <a:ea typeface="Times New Roman"/>
                <a:cs typeface="Times New Roman"/>
              </a:rPr>
              <a:t> result </a:t>
            </a:r>
            <a:r>
              <a:rPr lang="en-US" dirty="0">
                <a:solidFill>
                  <a:srgbClr val="303030"/>
                </a:solidFill>
                <a:latin typeface="Lucida Console" pitchFamily="49" charset="0"/>
                <a:ea typeface="Times New Roman"/>
                <a:cs typeface="Times New Roman"/>
              </a:rPr>
              <a:t>=</a:t>
            </a:r>
            <a:r>
              <a:rPr lang="en-US" dirty="0">
                <a:solidFill>
                  <a:srgbClr val="000000"/>
                </a:solidFill>
                <a:latin typeface="Lucida Console" pitchFamily="49" charset="0"/>
                <a:ea typeface="Times New Roman"/>
                <a:cs typeface="Times New Roman"/>
              </a:rPr>
              <a:t> </a:t>
            </a:r>
            <a:r>
              <a:rPr lang="en-US" dirty="0" err="1">
                <a:solidFill>
                  <a:srgbClr val="000000"/>
                </a:solidFill>
                <a:latin typeface="Lucida Console" pitchFamily="49" charset="0"/>
                <a:ea typeface="Times New Roman"/>
                <a:cs typeface="Times New Roman"/>
              </a:rPr>
              <a:t>firstName</a:t>
            </a:r>
            <a:r>
              <a:rPr lang="en-US" dirty="0">
                <a:solidFill>
                  <a:srgbClr val="000000"/>
                </a:solidFill>
                <a:latin typeface="Lucida Console" pitchFamily="49" charset="0"/>
                <a:ea typeface="Times New Roman"/>
                <a:cs typeface="Times New Roman"/>
              </a:rPr>
              <a:t> </a:t>
            </a:r>
            <a:r>
              <a:rPr lang="en-US" dirty="0">
                <a:solidFill>
                  <a:srgbClr val="303030"/>
                </a:solidFill>
                <a:latin typeface="Lucida Console" pitchFamily="49" charset="0"/>
                <a:ea typeface="Times New Roman"/>
                <a:cs typeface="Times New Roman"/>
              </a:rPr>
              <a:t>!=</a:t>
            </a:r>
            <a:r>
              <a:rPr lang="en-US" dirty="0">
                <a:solidFill>
                  <a:srgbClr val="000000"/>
                </a:solidFill>
                <a:latin typeface="Lucida Console" pitchFamily="49" charset="0"/>
                <a:ea typeface="Times New Roman"/>
                <a:cs typeface="Times New Roman"/>
              </a:rPr>
              <a:t> </a:t>
            </a:r>
            <a:r>
              <a:rPr lang="en-US" b="1" dirty="0">
                <a:solidFill>
                  <a:srgbClr val="008000"/>
                </a:solidFill>
                <a:latin typeface="Lucida Console" pitchFamily="49" charset="0"/>
                <a:ea typeface="Times New Roman"/>
                <a:cs typeface="Times New Roman"/>
              </a:rPr>
              <a:t>null</a:t>
            </a:r>
            <a:r>
              <a:rPr lang="en-US" dirty="0">
                <a:solidFill>
                  <a:srgbClr val="000000"/>
                </a:solidFill>
                <a:latin typeface="Lucida Console" pitchFamily="49" charset="0"/>
                <a:ea typeface="Times New Roman"/>
                <a:cs typeface="Times New Roman"/>
              </a:rPr>
              <a:t> </a:t>
            </a:r>
            <a:r>
              <a:rPr lang="en-US" dirty="0">
                <a:solidFill>
                  <a:srgbClr val="303030"/>
                </a:solidFill>
                <a:latin typeface="Lucida Console" pitchFamily="49" charset="0"/>
                <a:ea typeface="Times New Roman"/>
                <a:cs typeface="Times New Roman"/>
              </a:rPr>
              <a:t>?</a:t>
            </a:r>
            <a:r>
              <a:rPr lang="en-US" dirty="0">
                <a:solidFill>
                  <a:srgbClr val="000000"/>
                </a:solidFill>
                <a:latin typeface="Lucida Console" pitchFamily="49" charset="0"/>
                <a:ea typeface="Times New Roman"/>
                <a:cs typeface="Times New Roman"/>
              </a:rPr>
              <a:t> </a:t>
            </a:r>
            <a:r>
              <a:rPr lang="en-US" dirty="0" err="1">
                <a:solidFill>
                  <a:srgbClr val="000000"/>
                </a:solidFill>
                <a:latin typeface="Lucida Console" pitchFamily="49" charset="0"/>
                <a:ea typeface="Times New Roman"/>
                <a:cs typeface="Times New Roman"/>
              </a:rPr>
              <a:t>firstName</a:t>
            </a:r>
            <a:r>
              <a:rPr lang="en-US" dirty="0" err="1">
                <a:solidFill>
                  <a:srgbClr val="303030"/>
                </a:solidFill>
                <a:latin typeface="Lucida Console" pitchFamily="49" charset="0"/>
                <a:ea typeface="Times New Roman"/>
                <a:cs typeface="Times New Roman"/>
              </a:rPr>
              <a:t>.</a:t>
            </a:r>
            <a:r>
              <a:rPr lang="en-US" dirty="0" err="1">
                <a:solidFill>
                  <a:srgbClr val="0000C0"/>
                </a:solidFill>
                <a:latin typeface="Lucida Console" pitchFamily="49" charset="0"/>
                <a:ea typeface="Times New Roman"/>
                <a:cs typeface="Times New Roman"/>
              </a:rPr>
              <a:t>hashCode</a:t>
            </a:r>
            <a:r>
              <a:rPr lang="en-US" dirty="0">
                <a:solidFill>
                  <a:srgbClr val="303030"/>
                </a:solidFill>
                <a:latin typeface="Lucida Console" pitchFamily="49" charset="0"/>
                <a:ea typeface="Times New Roman"/>
                <a:cs typeface="Times New Roman"/>
              </a:rPr>
              <a:t>()</a:t>
            </a:r>
            <a:endParaRPr lang="en-US" dirty="0">
              <a:solidFill>
                <a:srgbClr val="000000"/>
              </a:solidFill>
              <a:latin typeface="Lucida Console" pitchFamily="49" charset="0"/>
              <a:ea typeface="Times New Roman"/>
              <a:cs typeface="Times New Roman"/>
            </a:endParaRPr>
          </a:p>
          <a:p>
            <a:pPr marL="0" indent="0">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Lucida Console" pitchFamily="49" charset="0"/>
                <a:ea typeface="Times New Roman"/>
                <a:cs typeface="Times New Roman"/>
              </a:rPr>
              <a:t>                                       </a:t>
            </a:r>
            <a:r>
              <a:rPr lang="en-US" dirty="0">
                <a:solidFill>
                  <a:srgbClr val="303030"/>
                </a:solidFill>
                <a:latin typeface="Lucida Console" pitchFamily="49" charset="0"/>
                <a:ea typeface="Times New Roman"/>
                <a:cs typeface="Times New Roman"/>
              </a:rPr>
              <a:t>:</a:t>
            </a:r>
            <a:r>
              <a:rPr lang="en-US" dirty="0">
                <a:solidFill>
                  <a:srgbClr val="000000"/>
                </a:solidFill>
                <a:latin typeface="Lucida Console" pitchFamily="49" charset="0"/>
                <a:ea typeface="Times New Roman"/>
                <a:cs typeface="Times New Roman"/>
              </a:rPr>
              <a:t> </a:t>
            </a:r>
            <a:r>
              <a:rPr lang="en-US" b="1" dirty="0">
                <a:solidFill>
                  <a:srgbClr val="0000D0"/>
                </a:solidFill>
                <a:latin typeface="Lucida Console" pitchFamily="49" charset="0"/>
                <a:ea typeface="Times New Roman"/>
                <a:cs typeface="Times New Roman"/>
              </a:rPr>
              <a:t>0</a:t>
            </a:r>
            <a:r>
              <a:rPr lang="en-US" dirty="0">
                <a:solidFill>
                  <a:srgbClr val="303030"/>
                </a:solidFill>
                <a:latin typeface="Lucida Console" pitchFamily="49" charset="0"/>
                <a:ea typeface="Times New Roman"/>
                <a:cs typeface="Times New Roman"/>
              </a:rPr>
              <a:t>;</a:t>
            </a:r>
            <a:endParaRPr lang="ru-RU" dirty="0">
              <a:latin typeface="Lucida Console" pitchFamily="49" charset="0"/>
              <a:ea typeface="Calibri"/>
              <a:cs typeface="Times New Roman"/>
            </a:endParaRPr>
          </a:p>
          <a:p>
            <a:pPr marL="0" indent="0">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Lucida Console" pitchFamily="49" charset="0"/>
                <a:ea typeface="Times New Roman"/>
                <a:cs typeface="Times New Roman"/>
              </a:rPr>
              <a:t>        result </a:t>
            </a:r>
            <a:r>
              <a:rPr lang="en-US" dirty="0">
                <a:solidFill>
                  <a:srgbClr val="303030"/>
                </a:solidFill>
                <a:latin typeface="Lucida Console" pitchFamily="49" charset="0"/>
                <a:ea typeface="Times New Roman"/>
                <a:cs typeface="Times New Roman"/>
              </a:rPr>
              <a:t>=</a:t>
            </a:r>
            <a:r>
              <a:rPr lang="en-US" dirty="0">
                <a:solidFill>
                  <a:srgbClr val="000000"/>
                </a:solidFill>
                <a:latin typeface="Lucida Console" pitchFamily="49" charset="0"/>
                <a:ea typeface="Times New Roman"/>
                <a:cs typeface="Times New Roman"/>
              </a:rPr>
              <a:t> </a:t>
            </a:r>
            <a:r>
              <a:rPr lang="en-US" b="1" dirty="0">
                <a:solidFill>
                  <a:srgbClr val="0000D0"/>
                </a:solidFill>
                <a:latin typeface="Lucida Console" pitchFamily="49" charset="0"/>
                <a:ea typeface="Times New Roman"/>
                <a:cs typeface="Times New Roman"/>
              </a:rPr>
              <a:t>31</a:t>
            </a:r>
            <a:r>
              <a:rPr lang="en-US" dirty="0">
                <a:solidFill>
                  <a:srgbClr val="000000"/>
                </a:solidFill>
                <a:latin typeface="Lucida Console" pitchFamily="49" charset="0"/>
                <a:ea typeface="Times New Roman"/>
                <a:cs typeface="Times New Roman"/>
              </a:rPr>
              <a:t> </a:t>
            </a:r>
            <a:r>
              <a:rPr lang="en-US" dirty="0">
                <a:solidFill>
                  <a:srgbClr val="303030"/>
                </a:solidFill>
                <a:latin typeface="Lucida Console" pitchFamily="49" charset="0"/>
                <a:ea typeface="Times New Roman"/>
                <a:cs typeface="Times New Roman"/>
              </a:rPr>
              <a:t>*</a:t>
            </a:r>
            <a:r>
              <a:rPr lang="en-US" dirty="0">
                <a:solidFill>
                  <a:srgbClr val="000000"/>
                </a:solidFill>
                <a:latin typeface="Lucida Console" pitchFamily="49" charset="0"/>
                <a:ea typeface="Times New Roman"/>
                <a:cs typeface="Times New Roman"/>
              </a:rPr>
              <a:t> result </a:t>
            </a:r>
            <a:r>
              <a:rPr lang="en-US" dirty="0">
                <a:solidFill>
                  <a:srgbClr val="303030"/>
                </a:solidFill>
                <a:latin typeface="Lucida Console" pitchFamily="49" charset="0"/>
                <a:ea typeface="Times New Roman"/>
                <a:cs typeface="Times New Roman"/>
              </a:rPr>
              <a:t>+</a:t>
            </a:r>
            <a:endParaRPr lang="en-US" dirty="0">
              <a:solidFill>
                <a:srgbClr val="000000"/>
              </a:solidFill>
              <a:latin typeface="Lucida Console" pitchFamily="49" charset="0"/>
              <a:ea typeface="Times New Roman"/>
              <a:cs typeface="Times New Roman"/>
            </a:endParaRPr>
          </a:p>
          <a:p>
            <a:pPr marL="0" indent="0">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Lucida Console" pitchFamily="49" charset="0"/>
                <a:ea typeface="Times New Roman"/>
                <a:cs typeface="Times New Roman"/>
              </a:rPr>
              <a:t>                 </a:t>
            </a:r>
            <a:r>
              <a:rPr lang="en-US" dirty="0">
                <a:solidFill>
                  <a:srgbClr val="303030"/>
                </a:solidFill>
                <a:latin typeface="Lucida Console" pitchFamily="49" charset="0"/>
                <a:ea typeface="Times New Roman"/>
                <a:cs typeface="Times New Roman"/>
              </a:rPr>
              <a:t>(</a:t>
            </a:r>
            <a:r>
              <a:rPr lang="en-US" dirty="0" err="1">
                <a:solidFill>
                  <a:srgbClr val="000000"/>
                </a:solidFill>
                <a:latin typeface="Lucida Console" pitchFamily="49" charset="0"/>
                <a:ea typeface="Times New Roman"/>
                <a:cs typeface="Times New Roman"/>
              </a:rPr>
              <a:t>lastName</a:t>
            </a:r>
            <a:r>
              <a:rPr lang="en-US" dirty="0">
                <a:solidFill>
                  <a:srgbClr val="000000"/>
                </a:solidFill>
                <a:latin typeface="Lucida Console" pitchFamily="49" charset="0"/>
                <a:ea typeface="Times New Roman"/>
                <a:cs typeface="Times New Roman"/>
              </a:rPr>
              <a:t> </a:t>
            </a:r>
            <a:r>
              <a:rPr lang="en-US" dirty="0">
                <a:solidFill>
                  <a:srgbClr val="303030"/>
                </a:solidFill>
                <a:latin typeface="Lucida Console" pitchFamily="49" charset="0"/>
                <a:ea typeface="Times New Roman"/>
                <a:cs typeface="Times New Roman"/>
              </a:rPr>
              <a:t>!=</a:t>
            </a:r>
            <a:r>
              <a:rPr lang="en-US" dirty="0">
                <a:solidFill>
                  <a:srgbClr val="000000"/>
                </a:solidFill>
                <a:latin typeface="Lucida Console" pitchFamily="49" charset="0"/>
                <a:ea typeface="Times New Roman"/>
                <a:cs typeface="Times New Roman"/>
              </a:rPr>
              <a:t> </a:t>
            </a:r>
            <a:r>
              <a:rPr lang="en-US" b="1" dirty="0">
                <a:solidFill>
                  <a:srgbClr val="008000"/>
                </a:solidFill>
                <a:latin typeface="Lucida Console" pitchFamily="49" charset="0"/>
                <a:ea typeface="Times New Roman"/>
                <a:cs typeface="Times New Roman"/>
              </a:rPr>
              <a:t>null</a:t>
            </a:r>
            <a:r>
              <a:rPr lang="en-US" dirty="0">
                <a:solidFill>
                  <a:srgbClr val="000000"/>
                </a:solidFill>
                <a:latin typeface="Lucida Console" pitchFamily="49" charset="0"/>
                <a:ea typeface="Times New Roman"/>
                <a:cs typeface="Times New Roman"/>
              </a:rPr>
              <a:t> </a:t>
            </a:r>
            <a:r>
              <a:rPr lang="en-US" dirty="0">
                <a:solidFill>
                  <a:srgbClr val="303030"/>
                </a:solidFill>
                <a:latin typeface="Lucida Console" pitchFamily="49" charset="0"/>
                <a:ea typeface="Times New Roman"/>
                <a:cs typeface="Times New Roman"/>
              </a:rPr>
              <a:t>?</a:t>
            </a:r>
            <a:r>
              <a:rPr lang="en-US" dirty="0">
                <a:solidFill>
                  <a:srgbClr val="000000"/>
                </a:solidFill>
                <a:latin typeface="Lucida Console" pitchFamily="49" charset="0"/>
                <a:ea typeface="Times New Roman"/>
                <a:cs typeface="Times New Roman"/>
              </a:rPr>
              <a:t> </a:t>
            </a:r>
            <a:r>
              <a:rPr lang="en-US" dirty="0" err="1">
                <a:solidFill>
                  <a:srgbClr val="000000"/>
                </a:solidFill>
                <a:latin typeface="Lucida Console" pitchFamily="49" charset="0"/>
                <a:ea typeface="Times New Roman"/>
                <a:cs typeface="Times New Roman"/>
              </a:rPr>
              <a:t>lastName</a:t>
            </a:r>
            <a:r>
              <a:rPr lang="en-US" dirty="0" err="1">
                <a:solidFill>
                  <a:srgbClr val="303030"/>
                </a:solidFill>
                <a:latin typeface="Lucida Console" pitchFamily="49" charset="0"/>
                <a:ea typeface="Times New Roman"/>
                <a:cs typeface="Times New Roman"/>
              </a:rPr>
              <a:t>.</a:t>
            </a:r>
            <a:r>
              <a:rPr lang="en-US" dirty="0" err="1">
                <a:solidFill>
                  <a:srgbClr val="0000C0"/>
                </a:solidFill>
                <a:latin typeface="Lucida Console" pitchFamily="49" charset="0"/>
                <a:ea typeface="Times New Roman"/>
                <a:cs typeface="Times New Roman"/>
              </a:rPr>
              <a:t>hashCode</a:t>
            </a:r>
            <a:r>
              <a:rPr lang="en-US" dirty="0">
                <a:solidFill>
                  <a:srgbClr val="303030"/>
                </a:solidFill>
                <a:latin typeface="Lucida Console" pitchFamily="49" charset="0"/>
                <a:ea typeface="Times New Roman"/>
                <a:cs typeface="Times New Roman"/>
              </a:rPr>
              <a:t>()</a:t>
            </a:r>
            <a:r>
              <a:rPr lang="en-US" dirty="0">
                <a:solidFill>
                  <a:srgbClr val="000000"/>
                </a:solidFill>
                <a:latin typeface="Lucida Console" pitchFamily="49" charset="0"/>
                <a:ea typeface="Times New Roman"/>
                <a:cs typeface="Times New Roman"/>
              </a:rPr>
              <a:t> </a:t>
            </a:r>
            <a:r>
              <a:rPr lang="en-US" dirty="0">
                <a:solidFill>
                  <a:srgbClr val="303030"/>
                </a:solidFill>
                <a:latin typeface="Lucida Console" pitchFamily="49" charset="0"/>
                <a:ea typeface="Times New Roman"/>
                <a:cs typeface="Times New Roman"/>
              </a:rPr>
              <a:t>:</a:t>
            </a:r>
            <a:r>
              <a:rPr lang="en-US" dirty="0">
                <a:solidFill>
                  <a:srgbClr val="000000"/>
                </a:solidFill>
                <a:latin typeface="Lucida Console" pitchFamily="49" charset="0"/>
                <a:ea typeface="Times New Roman"/>
                <a:cs typeface="Times New Roman"/>
              </a:rPr>
              <a:t> </a:t>
            </a:r>
            <a:r>
              <a:rPr lang="en-US" b="1" dirty="0">
                <a:solidFill>
                  <a:srgbClr val="0000D0"/>
                </a:solidFill>
                <a:latin typeface="Lucida Console" pitchFamily="49" charset="0"/>
                <a:ea typeface="Times New Roman"/>
                <a:cs typeface="Times New Roman"/>
              </a:rPr>
              <a:t>0</a:t>
            </a:r>
            <a:r>
              <a:rPr lang="en-US" dirty="0">
                <a:solidFill>
                  <a:srgbClr val="303030"/>
                </a:solidFill>
                <a:latin typeface="Lucida Console" pitchFamily="49" charset="0"/>
                <a:ea typeface="Times New Roman"/>
                <a:cs typeface="Times New Roman"/>
              </a:rPr>
              <a:t>);</a:t>
            </a:r>
            <a:endParaRPr lang="ru-RU" dirty="0">
              <a:latin typeface="Lucida Console" pitchFamily="49" charset="0"/>
              <a:ea typeface="Calibri"/>
              <a:cs typeface="Times New Roman"/>
            </a:endParaRPr>
          </a:p>
          <a:p>
            <a:pPr marL="0" indent="0">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Lucida Console" pitchFamily="49" charset="0"/>
                <a:ea typeface="Times New Roman"/>
                <a:cs typeface="Times New Roman"/>
              </a:rPr>
              <a:t>        </a:t>
            </a:r>
            <a:r>
              <a:rPr lang="en-US" b="1" dirty="0">
                <a:solidFill>
                  <a:srgbClr val="008000"/>
                </a:solidFill>
                <a:latin typeface="Lucida Console" pitchFamily="49" charset="0"/>
                <a:ea typeface="Times New Roman"/>
                <a:cs typeface="Times New Roman"/>
              </a:rPr>
              <a:t>return</a:t>
            </a:r>
            <a:r>
              <a:rPr lang="en-US" dirty="0">
                <a:solidFill>
                  <a:srgbClr val="000000"/>
                </a:solidFill>
                <a:latin typeface="Lucida Console" pitchFamily="49" charset="0"/>
                <a:ea typeface="Times New Roman"/>
                <a:cs typeface="Times New Roman"/>
              </a:rPr>
              <a:t> result</a:t>
            </a:r>
            <a:r>
              <a:rPr lang="en-US" dirty="0">
                <a:solidFill>
                  <a:srgbClr val="303030"/>
                </a:solidFill>
                <a:latin typeface="Lucida Console" pitchFamily="49" charset="0"/>
                <a:ea typeface="Times New Roman"/>
                <a:cs typeface="Times New Roman"/>
              </a:rPr>
              <a:t>;</a:t>
            </a:r>
            <a:endParaRPr lang="ru-RU" dirty="0">
              <a:latin typeface="Lucida Console" pitchFamily="49" charset="0"/>
              <a:ea typeface="Calibri"/>
              <a:cs typeface="Times New Roman"/>
            </a:endParaRPr>
          </a:p>
          <a:p>
            <a:pPr marL="0" indent="0">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Lucida Console" pitchFamily="49" charset="0"/>
                <a:ea typeface="Times New Roman"/>
                <a:cs typeface="Times New Roman"/>
              </a:rPr>
              <a:t>    </a:t>
            </a:r>
            <a:r>
              <a:rPr lang="en-US" dirty="0">
                <a:solidFill>
                  <a:srgbClr val="303030"/>
                </a:solidFill>
                <a:latin typeface="Lucida Console" pitchFamily="49" charset="0"/>
                <a:ea typeface="Times New Roman"/>
                <a:cs typeface="Times New Roman"/>
              </a:rPr>
              <a:t>}</a:t>
            </a:r>
          </a:p>
          <a:p>
            <a:pPr marL="0" indent="0">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ru-RU" dirty="0">
              <a:latin typeface="Lucida Console" pitchFamily="49" charset="0"/>
              <a:ea typeface="Calibri"/>
              <a:cs typeface="Times New Roman"/>
            </a:endParaRPr>
          </a:p>
          <a:p>
            <a:pPr marL="0" indent="0">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Lucida Console" pitchFamily="49" charset="0"/>
                <a:ea typeface="Times New Roman"/>
                <a:cs typeface="Times New Roman"/>
              </a:rPr>
              <a:t>    </a:t>
            </a:r>
            <a:r>
              <a:rPr lang="en-US" b="1" dirty="0">
                <a:solidFill>
                  <a:srgbClr val="008000"/>
                </a:solidFill>
                <a:latin typeface="Lucida Console" pitchFamily="49" charset="0"/>
                <a:ea typeface="Times New Roman"/>
                <a:cs typeface="Times New Roman"/>
              </a:rPr>
              <a:t>public</a:t>
            </a:r>
            <a:r>
              <a:rPr lang="en-US" dirty="0">
                <a:solidFill>
                  <a:srgbClr val="000000"/>
                </a:solidFill>
                <a:latin typeface="Lucida Console" pitchFamily="49" charset="0"/>
                <a:ea typeface="Times New Roman"/>
                <a:cs typeface="Times New Roman"/>
              </a:rPr>
              <a:t> String </a:t>
            </a:r>
            <a:r>
              <a:rPr lang="en-US" b="1" dirty="0" err="1">
                <a:solidFill>
                  <a:srgbClr val="0060B0"/>
                </a:solidFill>
                <a:latin typeface="Lucida Console" pitchFamily="49" charset="0"/>
                <a:ea typeface="Times New Roman"/>
                <a:cs typeface="Times New Roman"/>
              </a:rPr>
              <a:t>toString</a:t>
            </a:r>
            <a:r>
              <a:rPr lang="en-US" dirty="0">
                <a:solidFill>
                  <a:srgbClr val="303030"/>
                </a:solidFill>
                <a:latin typeface="Lucida Console" pitchFamily="49" charset="0"/>
                <a:ea typeface="Times New Roman"/>
                <a:cs typeface="Times New Roman"/>
              </a:rPr>
              <a:t>()</a:t>
            </a:r>
            <a:r>
              <a:rPr lang="en-US" dirty="0">
                <a:solidFill>
                  <a:srgbClr val="000000"/>
                </a:solidFill>
                <a:latin typeface="Lucida Console" pitchFamily="49" charset="0"/>
                <a:ea typeface="Times New Roman"/>
                <a:cs typeface="Times New Roman"/>
              </a:rPr>
              <a:t> </a:t>
            </a:r>
            <a:r>
              <a:rPr lang="en-US" dirty="0">
                <a:solidFill>
                  <a:srgbClr val="303030"/>
                </a:solidFill>
                <a:latin typeface="Lucida Console" pitchFamily="49" charset="0"/>
                <a:ea typeface="Times New Roman"/>
                <a:cs typeface="Times New Roman"/>
              </a:rPr>
              <a:t>{</a:t>
            </a:r>
            <a:endParaRPr lang="ru-RU" dirty="0">
              <a:latin typeface="Lucida Console" pitchFamily="49" charset="0"/>
              <a:ea typeface="Calibri"/>
              <a:cs typeface="Times New Roman"/>
            </a:endParaRPr>
          </a:p>
          <a:p>
            <a:pPr marL="0" indent="0">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Lucida Console" pitchFamily="49" charset="0"/>
                <a:ea typeface="Times New Roman"/>
                <a:cs typeface="Times New Roman"/>
              </a:rPr>
              <a:t>        </a:t>
            </a:r>
            <a:r>
              <a:rPr lang="ru-RU" b="1" dirty="0" err="1">
                <a:solidFill>
                  <a:srgbClr val="008000"/>
                </a:solidFill>
                <a:latin typeface="Lucida Console" pitchFamily="49" charset="0"/>
                <a:ea typeface="Times New Roman"/>
                <a:cs typeface="Times New Roman"/>
              </a:rPr>
              <a:t>return</a:t>
            </a:r>
            <a:r>
              <a:rPr lang="ru-RU" dirty="0">
                <a:solidFill>
                  <a:srgbClr val="000000"/>
                </a:solidFill>
                <a:latin typeface="Lucida Console" pitchFamily="49" charset="0"/>
                <a:ea typeface="Times New Roman"/>
                <a:cs typeface="Times New Roman"/>
              </a:rPr>
              <a:t> "</a:t>
            </a:r>
            <a:r>
              <a:rPr lang="ru-RU" dirty="0" err="1">
                <a:solidFill>
                  <a:srgbClr val="000000"/>
                </a:solidFill>
                <a:latin typeface="Lucida Console" pitchFamily="49" charset="0"/>
                <a:ea typeface="Times New Roman"/>
                <a:cs typeface="Times New Roman"/>
              </a:rPr>
              <a:t>Person</a:t>
            </a:r>
            <a:r>
              <a:rPr lang="ru-RU" dirty="0">
                <a:solidFill>
                  <a:srgbClr val="000000"/>
                </a:solidFill>
                <a:latin typeface="Lucida Console" pitchFamily="49" charset="0"/>
                <a:ea typeface="Times New Roman"/>
                <a:cs typeface="Times New Roman"/>
              </a:rPr>
              <a:t>(" </a:t>
            </a:r>
            <a:r>
              <a:rPr lang="ru-RU" dirty="0">
                <a:solidFill>
                  <a:srgbClr val="303030"/>
                </a:solidFill>
                <a:latin typeface="Lucida Console" pitchFamily="49" charset="0"/>
                <a:ea typeface="Times New Roman"/>
                <a:cs typeface="Times New Roman"/>
              </a:rPr>
              <a:t>+</a:t>
            </a:r>
            <a:r>
              <a:rPr lang="ru-RU" dirty="0">
                <a:solidFill>
                  <a:srgbClr val="000000"/>
                </a:solidFill>
                <a:latin typeface="Lucida Console" pitchFamily="49" charset="0"/>
                <a:ea typeface="Times New Roman"/>
                <a:cs typeface="Times New Roman"/>
              </a:rPr>
              <a:t> </a:t>
            </a:r>
            <a:r>
              <a:rPr lang="ru-RU" dirty="0" err="1">
                <a:solidFill>
                  <a:srgbClr val="000000"/>
                </a:solidFill>
                <a:latin typeface="Lucida Console" pitchFamily="49" charset="0"/>
                <a:ea typeface="Times New Roman"/>
                <a:cs typeface="Times New Roman"/>
              </a:rPr>
              <a:t>firstName</a:t>
            </a:r>
            <a:r>
              <a:rPr lang="ru-RU" dirty="0">
                <a:solidFill>
                  <a:srgbClr val="000000"/>
                </a:solidFill>
                <a:latin typeface="Lucida Console" pitchFamily="49" charset="0"/>
                <a:ea typeface="Times New Roman"/>
                <a:cs typeface="Times New Roman"/>
              </a:rPr>
              <a:t> </a:t>
            </a:r>
            <a:r>
              <a:rPr lang="ru-RU" dirty="0">
                <a:solidFill>
                  <a:srgbClr val="303030"/>
                </a:solidFill>
                <a:latin typeface="Lucida Console" pitchFamily="49" charset="0"/>
                <a:ea typeface="Times New Roman"/>
                <a:cs typeface="Times New Roman"/>
              </a:rPr>
              <a:t>+</a:t>
            </a:r>
            <a:r>
              <a:rPr lang="ru-RU" dirty="0">
                <a:solidFill>
                  <a:srgbClr val="000000"/>
                </a:solidFill>
                <a:latin typeface="Lucida Console" pitchFamily="49" charset="0"/>
                <a:ea typeface="Times New Roman"/>
                <a:cs typeface="Times New Roman"/>
              </a:rPr>
              <a:t> "," </a:t>
            </a:r>
            <a:r>
              <a:rPr lang="ru-RU" dirty="0">
                <a:solidFill>
                  <a:srgbClr val="303030"/>
                </a:solidFill>
                <a:latin typeface="Lucida Console" pitchFamily="49" charset="0"/>
                <a:ea typeface="Times New Roman"/>
                <a:cs typeface="Times New Roman"/>
              </a:rPr>
              <a:t>+</a:t>
            </a:r>
            <a:r>
              <a:rPr lang="ru-RU" dirty="0">
                <a:solidFill>
                  <a:srgbClr val="000000"/>
                </a:solidFill>
                <a:latin typeface="Lucida Console" pitchFamily="49" charset="0"/>
                <a:ea typeface="Times New Roman"/>
                <a:cs typeface="Times New Roman"/>
              </a:rPr>
              <a:t> </a:t>
            </a:r>
            <a:r>
              <a:rPr lang="ru-RU" dirty="0" err="1">
                <a:solidFill>
                  <a:srgbClr val="000000"/>
                </a:solidFill>
                <a:latin typeface="Lucida Console" pitchFamily="49" charset="0"/>
                <a:ea typeface="Times New Roman"/>
                <a:cs typeface="Times New Roman"/>
              </a:rPr>
              <a:t>lastName</a:t>
            </a:r>
            <a:r>
              <a:rPr lang="ru-RU" dirty="0">
                <a:solidFill>
                  <a:srgbClr val="000000"/>
                </a:solidFill>
                <a:latin typeface="Lucida Console" pitchFamily="49" charset="0"/>
                <a:ea typeface="Times New Roman"/>
                <a:cs typeface="Times New Roman"/>
              </a:rPr>
              <a:t> </a:t>
            </a:r>
            <a:r>
              <a:rPr lang="ru-RU" dirty="0">
                <a:solidFill>
                  <a:srgbClr val="303030"/>
                </a:solidFill>
                <a:latin typeface="Lucida Console" pitchFamily="49" charset="0"/>
                <a:ea typeface="Times New Roman"/>
                <a:cs typeface="Times New Roman"/>
              </a:rPr>
              <a:t>+</a:t>
            </a:r>
            <a:r>
              <a:rPr lang="ru-RU" dirty="0">
                <a:solidFill>
                  <a:srgbClr val="000000"/>
                </a:solidFill>
                <a:latin typeface="Lucida Console" pitchFamily="49" charset="0"/>
                <a:ea typeface="Times New Roman"/>
                <a:cs typeface="Times New Roman"/>
              </a:rPr>
              <a:t> ")"</a:t>
            </a:r>
            <a:r>
              <a:rPr lang="ru-RU" dirty="0">
                <a:solidFill>
                  <a:srgbClr val="303030"/>
                </a:solidFill>
                <a:latin typeface="Lucida Console" pitchFamily="49" charset="0"/>
                <a:ea typeface="Times New Roman"/>
                <a:cs typeface="Times New Roman"/>
              </a:rPr>
              <a:t>;</a:t>
            </a:r>
            <a:endParaRPr lang="ru-RU" dirty="0">
              <a:latin typeface="Lucida Console" pitchFamily="49" charset="0"/>
              <a:ea typeface="Calibri"/>
              <a:cs typeface="Times New Roman"/>
            </a:endParaRPr>
          </a:p>
          <a:p>
            <a:pPr marL="0" indent="0">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ru-RU" dirty="0">
                <a:solidFill>
                  <a:srgbClr val="000000"/>
                </a:solidFill>
                <a:latin typeface="Lucida Console" pitchFamily="49" charset="0"/>
                <a:ea typeface="Times New Roman"/>
                <a:cs typeface="Times New Roman"/>
              </a:rPr>
              <a:t>    </a:t>
            </a:r>
            <a:r>
              <a:rPr lang="ru-RU" dirty="0">
                <a:solidFill>
                  <a:srgbClr val="303030"/>
                </a:solidFill>
                <a:latin typeface="Lucida Console" pitchFamily="49" charset="0"/>
                <a:ea typeface="Times New Roman"/>
                <a:cs typeface="Times New Roman"/>
              </a:rPr>
              <a:t>}</a:t>
            </a:r>
            <a:endParaRPr lang="ru-RU" dirty="0">
              <a:latin typeface="Lucida Console" pitchFamily="49" charset="0"/>
              <a:ea typeface="Calibri"/>
              <a:cs typeface="Times New Roman"/>
            </a:endParaRPr>
          </a:p>
          <a:p>
            <a:pPr marL="0" indent="0">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ru-RU" dirty="0">
                <a:solidFill>
                  <a:srgbClr val="303030"/>
                </a:solidFill>
                <a:latin typeface="Lucida Console" pitchFamily="49" charset="0"/>
                <a:ea typeface="Times New Roman"/>
                <a:cs typeface="Times New Roman"/>
              </a:rPr>
              <a:t>}</a:t>
            </a:r>
            <a:endParaRPr lang="en-US" dirty="0"/>
          </a:p>
        </p:txBody>
      </p:sp>
    </p:spTree>
    <p:extLst>
      <p:ext uri="{BB962C8B-B14F-4D97-AF65-F5344CB8AC3E}">
        <p14:creationId xmlns:p14="http://schemas.microsoft.com/office/powerpoint/2010/main" val="4091803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Scala code example</a:t>
            </a:r>
          </a:p>
        </p:txBody>
      </p:sp>
      <p:sp>
        <p:nvSpPr>
          <p:cNvPr id="3" name="Content Placeholder 2"/>
          <p:cNvSpPr>
            <a:spLocks noGrp="1"/>
          </p:cNvSpPr>
          <p:nvPr>
            <p:ph idx="1"/>
          </p:nvPr>
        </p:nvSpPr>
        <p:spPr/>
        <p:txBody>
          <a:bodyPr anchor="ctr"/>
          <a:lstStyle/>
          <a:p>
            <a:pPr algn="ctr"/>
            <a:r>
              <a:rPr lang="en-US" b="1" dirty="0">
                <a:solidFill>
                  <a:srgbClr val="008000"/>
                </a:solidFill>
                <a:latin typeface="Lucida Console" pitchFamily="49" charset="0"/>
              </a:rPr>
              <a:t>case</a:t>
            </a:r>
            <a:r>
              <a:rPr lang="en-US" dirty="0">
                <a:solidFill>
                  <a:srgbClr val="000000"/>
                </a:solidFill>
                <a:latin typeface="Lucida Console" pitchFamily="49" charset="0"/>
              </a:rPr>
              <a:t> </a:t>
            </a:r>
            <a:r>
              <a:rPr lang="en-US" b="1" dirty="0">
                <a:solidFill>
                  <a:srgbClr val="008000"/>
                </a:solidFill>
                <a:latin typeface="Lucida Console" pitchFamily="49" charset="0"/>
              </a:rPr>
              <a:t>class</a:t>
            </a:r>
            <a:r>
              <a:rPr lang="en-US" dirty="0">
                <a:solidFill>
                  <a:srgbClr val="000000"/>
                </a:solidFill>
                <a:latin typeface="Lucida Console" pitchFamily="49" charset="0"/>
              </a:rPr>
              <a:t> </a:t>
            </a:r>
            <a:r>
              <a:rPr lang="en-US" b="1" dirty="0">
                <a:solidFill>
                  <a:srgbClr val="B00060"/>
                </a:solidFill>
                <a:latin typeface="Lucida Console" pitchFamily="49" charset="0"/>
              </a:rPr>
              <a:t>Person</a:t>
            </a:r>
            <a:r>
              <a:rPr lang="en-US" dirty="0">
                <a:solidFill>
                  <a:srgbClr val="303030"/>
                </a:solidFill>
                <a:latin typeface="Lucida Console" pitchFamily="49" charset="0"/>
              </a:rPr>
              <a:t>(</a:t>
            </a:r>
            <a:r>
              <a:rPr lang="en-US" dirty="0" err="1">
                <a:solidFill>
                  <a:srgbClr val="000000"/>
                </a:solidFill>
                <a:latin typeface="Lucida Console" pitchFamily="49" charset="0"/>
              </a:rPr>
              <a:t>firstName</a:t>
            </a:r>
            <a:r>
              <a:rPr lang="en-US" b="1" dirty="0">
                <a:solidFill>
                  <a:srgbClr val="008000"/>
                </a:solidFill>
                <a:latin typeface="Lucida Console" pitchFamily="49" charset="0"/>
              </a:rPr>
              <a:t>:</a:t>
            </a:r>
            <a:r>
              <a:rPr lang="en-US" dirty="0">
                <a:solidFill>
                  <a:srgbClr val="000000"/>
                </a:solidFill>
                <a:latin typeface="Lucida Console" pitchFamily="49" charset="0"/>
              </a:rPr>
              <a:t> </a:t>
            </a:r>
            <a:r>
              <a:rPr lang="en-US" b="1" dirty="0">
                <a:solidFill>
                  <a:srgbClr val="303090"/>
                </a:solidFill>
                <a:latin typeface="Lucida Console" pitchFamily="49" charset="0"/>
              </a:rPr>
              <a:t>String</a:t>
            </a:r>
            <a:r>
              <a:rPr lang="en-US" dirty="0">
                <a:solidFill>
                  <a:srgbClr val="303030"/>
                </a:solidFill>
                <a:latin typeface="Lucida Console" pitchFamily="49" charset="0"/>
              </a:rPr>
              <a:t>,</a:t>
            </a:r>
            <a:r>
              <a:rPr lang="en-US" dirty="0">
                <a:solidFill>
                  <a:srgbClr val="000000"/>
                </a:solidFill>
                <a:latin typeface="Lucida Console" pitchFamily="49" charset="0"/>
              </a:rPr>
              <a:t> </a:t>
            </a:r>
            <a:r>
              <a:rPr lang="en-US" dirty="0" err="1">
                <a:solidFill>
                  <a:srgbClr val="000000"/>
                </a:solidFill>
                <a:latin typeface="Lucida Console" pitchFamily="49" charset="0"/>
              </a:rPr>
              <a:t>lastName</a:t>
            </a:r>
            <a:r>
              <a:rPr lang="en-US" b="1" dirty="0">
                <a:solidFill>
                  <a:srgbClr val="008000"/>
                </a:solidFill>
                <a:latin typeface="Lucida Console" pitchFamily="49" charset="0"/>
              </a:rPr>
              <a:t>:</a:t>
            </a:r>
            <a:r>
              <a:rPr lang="en-US" dirty="0">
                <a:solidFill>
                  <a:srgbClr val="000000"/>
                </a:solidFill>
                <a:latin typeface="Lucida Console" pitchFamily="49" charset="0"/>
              </a:rPr>
              <a:t> </a:t>
            </a:r>
            <a:r>
              <a:rPr lang="en-US" b="1" dirty="0">
                <a:solidFill>
                  <a:srgbClr val="303090"/>
                </a:solidFill>
                <a:latin typeface="Lucida Console" pitchFamily="49" charset="0"/>
              </a:rPr>
              <a:t>String</a:t>
            </a:r>
            <a:r>
              <a:rPr lang="en-US" dirty="0">
                <a:solidFill>
                  <a:srgbClr val="303030"/>
                </a:solidFill>
                <a:latin typeface="Lucida Console" pitchFamily="49" charset="0"/>
              </a:rPr>
              <a:t>)</a:t>
            </a:r>
            <a:r>
              <a:rPr lang="ru-RU" dirty="0">
                <a:latin typeface="Lucida Console" pitchFamily="49" charset="0"/>
              </a:rPr>
              <a:t> </a:t>
            </a:r>
            <a:r>
              <a:rPr lang="en-US" dirty="0">
                <a:latin typeface="Lucida Console" pitchFamily="49" charset="0"/>
                <a:ea typeface="Calibri"/>
                <a:cs typeface="Times New Roman"/>
              </a:rPr>
              <a:t> </a:t>
            </a:r>
            <a:endParaRPr lang="ru-RU" dirty="0">
              <a:latin typeface="Lucida Console" pitchFamily="49" charset="0"/>
              <a:ea typeface="Calibri"/>
              <a:cs typeface="Times New Roman"/>
            </a:endParaRPr>
          </a:p>
          <a:p>
            <a:endParaRPr lang="en-US" dirty="0"/>
          </a:p>
        </p:txBody>
      </p:sp>
    </p:spTree>
    <p:extLst>
      <p:ext uri="{BB962C8B-B14F-4D97-AF65-F5344CB8AC3E}">
        <p14:creationId xmlns:p14="http://schemas.microsoft.com/office/powerpoint/2010/main" val="3633926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Patterns of “Gang of Four) (</a:t>
            </a:r>
            <a:r>
              <a:rPr lang="en-US" dirty="0" err="1"/>
              <a:t>GoF</a:t>
            </a:r>
            <a:r>
              <a:rPr lang="en-US" dirty="0"/>
              <a:t>)</a:t>
            </a:r>
          </a:p>
        </p:txBody>
      </p:sp>
      <p:sp>
        <p:nvSpPr>
          <p:cNvPr id="3" name="Content Placeholder 2"/>
          <p:cNvSpPr>
            <a:spLocks noGrp="1"/>
          </p:cNvSpPr>
          <p:nvPr>
            <p:ph idx="1"/>
          </p:nvPr>
        </p:nvSpPr>
        <p:spPr/>
        <p:txBody>
          <a:bodyPr/>
          <a:lstStyle/>
          <a:p>
            <a:r>
              <a:rPr lang="en-US" dirty="0"/>
              <a:t>Implementation on Java requires significant efforts</a:t>
            </a:r>
          </a:p>
          <a:p>
            <a:r>
              <a:rPr lang="en-US" dirty="0"/>
              <a:t>Implementation on dynamic languages like Scala is primitive and simple</a:t>
            </a:r>
          </a:p>
        </p:txBody>
      </p:sp>
    </p:spTree>
    <p:extLst>
      <p:ext uri="{BB962C8B-B14F-4D97-AF65-F5344CB8AC3E}">
        <p14:creationId xmlns:p14="http://schemas.microsoft.com/office/powerpoint/2010/main" val="41745472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221</TotalTime>
  <Words>452</Words>
  <Application>Microsoft Office PowerPoint</Application>
  <PresentationFormat>Widescreen</PresentationFormat>
  <Paragraphs>123</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BookAntiqua</vt:lpstr>
      <vt:lpstr>Calibri</vt:lpstr>
      <vt:lpstr>Calibri Light</vt:lpstr>
      <vt:lpstr>Fixed Miriam Transparent</vt:lpstr>
      <vt:lpstr>Lucida Console</vt:lpstr>
      <vt:lpstr>Times New Roman</vt:lpstr>
      <vt:lpstr>Wingdings</vt:lpstr>
      <vt:lpstr>Office Theme</vt:lpstr>
      <vt:lpstr>Why to use Scala</vt:lpstr>
      <vt:lpstr>Concept</vt:lpstr>
      <vt:lpstr>Scala = OOP + FP</vt:lpstr>
      <vt:lpstr>Functional Programming</vt:lpstr>
      <vt:lpstr>Java code example</vt:lpstr>
      <vt:lpstr>Java code example (continue)</vt:lpstr>
      <vt:lpstr>Java code example (end)</vt:lpstr>
      <vt:lpstr>Scala code example</vt:lpstr>
      <vt:lpstr>Design Patterns of “Gang of Four) (GoF)</vt:lpstr>
      <vt:lpstr>Singleton</vt:lpstr>
      <vt:lpstr>Strategy</vt:lpstr>
      <vt:lpstr>Factory</vt:lpstr>
      <vt:lpstr>Concurrency</vt:lpstr>
      <vt:lpstr>Actor (Akka)</vt:lpstr>
      <vt:lpstr>Scala users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to use Scala</dc:title>
  <dc:creator>Yuriy Stul</dc:creator>
  <cp:lastModifiedBy>Yuriy Stul</cp:lastModifiedBy>
  <cp:revision>13</cp:revision>
  <dcterms:created xsi:type="dcterms:W3CDTF">2016-11-12T11:33:18Z</dcterms:created>
  <dcterms:modified xsi:type="dcterms:W3CDTF">2016-11-12T15:14:19Z</dcterms:modified>
</cp:coreProperties>
</file>