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AF3A-9480-6149-B19C-E8742CBE9F12}" type="datetimeFigureOut">
              <a:rPr kumimoji="1" lang="ja-JP" altLang="en-US" smtClean="0"/>
              <a:t>18/04/30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C9DE-7A94-D442-8047-6BBC62B640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90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AF3A-9480-6149-B19C-E8742CBE9F12}" type="datetimeFigureOut">
              <a:rPr kumimoji="1" lang="ja-JP" altLang="en-US" smtClean="0"/>
              <a:t>18/04/30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C9DE-7A94-D442-8047-6BBC62B640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12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AF3A-9480-6149-B19C-E8742CBE9F12}" type="datetimeFigureOut">
              <a:rPr kumimoji="1" lang="ja-JP" altLang="en-US" smtClean="0"/>
              <a:t>18/04/30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C9DE-7A94-D442-8047-6BBC62B640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61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AF3A-9480-6149-B19C-E8742CBE9F12}" type="datetimeFigureOut">
              <a:rPr kumimoji="1" lang="ja-JP" altLang="en-US" smtClean="0"/>
              <a:t>18/04/30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C9DE-7A94-D442-8047-6BBC62B640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27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AF3A-9480-6149-B19C-E8742CBE9F12}" type="datetimeFigureOut">
              <a:rPr kumimoji="1" lang="ja-JP" altLang="en-US" smtClean="0"/>
              <a:t>18/04/30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C9DE-7A94-D442-8047-6BBC62B640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13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AF3A-9480-6149-B19C-E8742CBE9F12}" type="datetimeFigureOut">
              <a:rPr kumimoji="1" lang="ja-JP" altLang="en-US" smtClean="0"/>
              <a:t>18/04/30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C9DE-7A94-D442-8047-6BBC62B640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54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AF3A-9480-6149-B19C-E8742CBE9F12}" type="datetimeFigureOut">
              <a:rPr kumimoji="1" lang="ja-JP" altLang="en-US" smtClean="0"/>
              <a:t>18/04/30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C9DE-7A94-D442-8047-6BBC62B640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7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AF3A-9480-6149-B19C-E8742CBE9F12}" type="datetimeFigureOut">
              <a:rPr kumimoji="1" lang="ja-JP" altLang="en-US" smtClean="0"/>
              <a:t>18/04/30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C9DE-7A94-D442-8047-6BBC62B640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35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AF3A-9480-6149-B19C-E8742CBE9F12}" type="datetimeFigureOut">
              <a:rPr kumimoji="1" lang="ja-JP" altLang="en-US" smtClean="0"/>
              <a:t>18/04/30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C9DE-7A94-D442-8047-6BBC62B640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34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AF3A-9480-6149-B19C-E8742CBE9F12}" type="datetimeFigureOut">
              <a:rPr kumimoji="1" lang="ja-JP" altLang="en-US" smtClean="0"/>
              <a:t>18/04/30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C9DE-7A94-D442-8047-6BBC62B640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91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AF3A-9480-6149-B19C-E8742CBE9F12}" type="datetimeFigureOut">
              <a:rPr kumimoji="1" lang="ja-JP" altLang="en-US" smtClean="0"/>
              <a:t>18/04/30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C9DE-7A94-D442-8047-6BBC62B640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71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7AF3A-9480-6149-B19C-E8742CBE9F12}" type="datetimeFigureOut">
              <a:rPr kumimoji="1" lang="ja-JP" altLang="en-US" smtClean="0"/>
              <a:t>18/04/30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C9DE-7A94-D442-8047-6BBC62B640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4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図形グループ 4"/>
          <p:cNvGrpSpPr/>
          <p:nvPr/>
        </p:nvGrpSpPr>
        <p:grpSpPr>
          <a:xfrm>
            <a:off x="0" y="845854"/>
            <a:ext cx="9144000" cy="5101271"/>
            <a:chOff x="0" y="845854"/>
            <a:chExt cx="9144000" cy="5101271"/>
          </a:xfrm>
        </p:grpSpPr>
        <p:pic>
          <p:nvPicPr>
            <p:cNvPr id="2" name="図 1" descr=" 2018-04-07 15.56.3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45854"/>
              <a:ext cx="9144000" cy="5101271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0" y="845854"/>
              <a:ext cx="9144000" cy="5101271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1331149" y="2630060"/>
              <a:ext cx="6671046" cy="1661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400" b="1" dirty="0" smtClean="0">
                  <a:latin typeface="AppleMyungjo"/>
                  <a:ea typeface="AppleMyungjo"/>
                  <a:cs typeface="AppleMyungjo"/>
                </a:rPr>
                <a:t>WEEKLY</a:t>
              </a:r>
              <a:r>
                <a:rPr kumimoji="1" lang="ja-JP" altLang="en-US" sz="5400" b="1" dirty="0" smtClean="0">
                  <a:latin typeface="AppleMyungjo"/>
                  <a:ea typeface="AppleMyungjo"/>
                  <a:cs typeface="AppleMyungjo"/>
                </a:rPr>
                <a:t>人工</a:t>
              </a:r>
              <a:r>
                <a:rPr lang="ja-JP" altLang="en-US" sz="5400" b="1" dirty="0" smtClean="0">
                  <a:latin typeface="AppleMyungjo"/>
                  <a:ea typeface="AppleMyungjo"/>
                  <a:cs typeface="AppleMyungjo"/>
                </a:rPr>
                <a:t>無脳</a:t>
              </a:r>
              <a:endParaRPr kumimoji="1" lang="en-US" altLang="ja-JP" sz="5400" b="1" dirty="0" smtClean="0">
                <a:latin typeface="AppleMyungjo"/>
                <a:ea typeface="AppleMyungjo"/>
                <a:cs typeface="AppleMyungjo"/>
              </a:endParaRPr>
            </a:p>
            <a:p>
              <a:pPr algn="ctr"/>
              <a:r>
                <a:rPr kumimoji="1" lang="ja-JP" altLang="en-US" sz="2400" dirty="0" smtClean="0">
                  <a:latin typeface="メイリオ"/>
                  <a:ea typeface="メイリオ"/>
                  <a:cs typeface="メイリオ"/>
                </a:rPr>
                <a:t>先週の</a:t>
              </a:r>
              <a:r>
                <a:rPr kumimoji="1" lang="en-US" altLang="ja-JP" sz="2400" dirty="0" smtClean="0">
                  <a:latin typeface="メイリオ"/>
                  <a:ea typeface="メイリオ"/>
                  <a:cs typeface="メイリオ"/>
                </a:rPr>
                <a:t>SNS</a:t>
              </a:r>
              <a:r>
                <a:rPr kumimoji="1" lang="ja-JP" altLang="en-US" sz="2400" dirty="0" smtClean="0">
                  <a:latin typeface="メイリオ"/>
                  <a:ea typeface="メイリオ"/>
                  <a:cs typeface="メイリオ"/>
                </a:rPr>
                <a:t>で話題になったデータサイエンスや人工知能業界の記事をサクッとまとめます。</a:t>
              </a:r>
              <a:endParaRPr kumimoji="1" lang="en-US" altLang="ja-JP" sz="2400" dirty="0" smtClean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46548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22</Words>
  <Application>Microsoft Macintosh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吉田勇太</dc:creator>
  <cp:lastModifiedBy>吉田勇太</cp:lastModifiedBy>
  <cp:revision>4</cp:revision>
  <dcterms:created xsi:type="dcterms:W3CDTF">2018-04-14T09:24:19Z</dcterms:created>
  <dcterms:modified xsi:type="dcterms:W3CDTF">2018-04-29T18:15:38Z</dcterms:modified>
</cp:coreProperties>
</file>