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0" r:id="rId3"/>
    <p:sldId id="291" r:id="rId4"/>
    <p:sldId id="292" r:id="rId5"/>
    <p:sldId id="293" r:id="rId6"/>
    <p:sldId id="294" r:id="rId7"/>
    <p:sldId id="257" r:id="rId8"/>
    <p:sldId id="296" r:id="rId9"/>
    <p:sldId id="297" r:id="rId10"/>
    <p:sldId id="298" r:id="rId11"/>
    <p:sldId id="258" r:id="rId12"/>
    <p:sldId id="299" r:id="rId13"/>
    <p:sldId id="300" r:id="rId14"/>
    <p:sldId id="301" r:id="rId15"/>
    <p:sldId id="302" r:id="rId16"/>
    <p:sldId id="259" r:id="rId17"/>
    <p:sldId id="264" r:id="rId18"/>
    <p:sldId id="304" r:id="rId19"/>
    <p:sldId id="307" r:id="rId20"/>
    <p:sldId id="308" r:id="rId21"/>
    <p:sldId id="303" r:id="rId22"/>
    <p:sldId id="305" r:id="rId23"/>
    <p:sldId id="306" r:id="rId24"/>
    <p:sldId id="309" r:id="rId25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CDDBCC3-71D4-58C4-8266-8E9731E767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1D87B5-C797-56E4-C2B7-BDF77F5D15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9FC7B-866B-4BE8-B13F-726DD9F63673}" type="datetimeFigureOut">
              <a:rPr lang="fr-BE" smtClean="0"/>
              <a:t>21-06-22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F48992-4F65-6BA1-DDA5-9A1509979E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BE"/>
              <a:t>Youssef Seddiki (5-01070501-26)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BF7E05-5E3D-566D-6619-5E3EB20B20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5C6B2-6A13-404C-AE9E-509CB5BCE2A0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07058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28947ffe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28947ffe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443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1f78a36b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1f78a36b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623b4f710_1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623b4f710_1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1f78a36b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1f78a36b2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1f78a36b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1f78a36b2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03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1f78a36b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1f78a36b2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039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1f78a36b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1f78a36b2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811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28947ffe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28947ffe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28947ffe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28947ffe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932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28947ffe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28947ffe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323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28947ffe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28947ffe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00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Fira Sans Extra Condensed Medium" panose="020B060402020202020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BE" smtClean="0"/>
              <a:pPr/>
              <a:t>‹#›</a:t>
            </a:fld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623101-ABFE-CB4B-8041-5BA543BDF1C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>
            <a:lvl1pPr>
              <a:defRPr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E6AAF15-D13A-D9C4-9398-023ACC7D35A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>
            <a:lvl1pPr>
              <a:defRPr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userDrawn="1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E20B7BE-E044-BC02-B18F-80ED6218C60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>
            <a:lvl1pPr>
              <a:defRPr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Fira Sans Extra Condensed Medium" panose="020B060402020202020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920506B-332F-7D67-2022-AE05F1A8EA0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>
            <a:lvl1pPr>
              <a:defRPr b="0" i="1"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F38393E-897E-1A99-0185-EDD0C315FE0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>
            <a:lvl1pPr>
              <a:defRPr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userDrawn="1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44D82BE-CB51-F357-50BF-4038E71A729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>
            <a:lvl1pPr>
              <a:defRPr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8959D3E-672E-091D-E8BB-60E44637A2D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738"/>
            <a:ext cx="3086100" cy="274637"/>
          </a:xfrm>
        </p:spPr>
        <p:txBody>
          <a:bodyPr/>
          <a:lstStyle>
            <a:lvl1pPr>
              <a:defRPr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userDrawn="1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0A05327-3E61-3E50-67A1-43A5A38A1A0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>
            <a:lvl1pPr>
              <a:defRPr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userDrawn="1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B52181B-AFBD-42C1-0C18-00E9BED133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>
            <a:lvl1pPr>
              <a:defRPr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Fira Sans Extra Condensed Medium" panose="020B0604020202020204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fr-BE" smtClean="0"/>
              <a:pPr/>
              <a:t>‹#›</a:t>
            </a:fld>
            <a:endParaRPr lang="fr-BE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5EC9375-8FC4-8501-5BAA-CC0C6C9FB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48688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ira Sans Extra Condensed Medium" panose="020B0604020202020204" charset="0"/>
              </a:defRPr>
            </a:lvl1pPr>
          </a:lstStyle>
          <a:p>
            <a:r>
              <a:rPr lang="fr-BE"/>
              <a:t>Youssef Seddiki </a:t>
            </a:r>
            <a:endParaRPr lang="fr-BE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5.png"/><Relationship Id="rId4" Type="http://schemas.openxmlformats.org/officeDocument/2006/relationships/image" Target="../media/image34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11" Type="http://schemas.openxmlformats.org/officeDocument/2006/relationships/image" Target="../media/image44.png"/><Relationship Id="rId5" Type="http://schemas.openxmlformats.org/officeDocument/2006/relationships/image" Target="../media/image41.jpeg"/><Relationship Id="rId10" Type="http://schemas.openxmlformats.org/officeDocument/2006/relationships/image" Target="../media/image19.png"/><Relationship Id="rId4" Type="http://schemas.openxmlformats.org/officeDocument/2006/relationships/image" Target="../media/image40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voluble-griffin-72e6b5.netlify.app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10" Type="http://schemas.openxmlformats.org/officeDocument/2006/relationships/image" Target="../media/image17.jpe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 idx="4294967295"/>
          </p:nvPr>
        </p:nvSpPr>
        <p:spPr>
          <a:xfrm>
            <a:off x="457200" y="138100"/>
            <a:ext cx="8577225" cy="2371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>
                <a:latin typeface="Fira Sans Extra Condensed Medium" panose="020B0604020202020204" charset="0"/>
              </a:rPr>
              <a:t>Évaluation d’une expérience </a:t>
            </a:r>
            <a:r>
              <a:rPr lang="fr-FR" sz="4400" dirty="0">
                <a:latin typeface="Fira Sans Extra Condensed Medium" panose="020B0604020202020204" charset="0"/>
              </a:rPr>
              <a:t>utilisateur au moyen de capteurs biométriques</a:t>
            </a:r>
            <a:endParaRPr sz="4800" dirty="0">
              <a:latin typeface="Fira Sans Extra Condensed Medium" panose="020B0604020202020204" charset="0"/>
            </a:endParaRPr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4294967295"/>
          </p:nvPr>
        </p:nvSpPr>
        <p:spPr>
          <a:xfrm>
            <a:off x="457200" y="2571750"/>
            <a:ext cx="411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fr-BE" sz="1600" b="0" i="0" u="none" strike="noStrike" baseline="0" dirty="0">
                <a:solidFill>
                  <a:srgbClr val="000000"/>
                </a:solidFill>
                <a:latin typeface="Fira Sans Extra Condensed Medium" panose="020B0604020202020204" charset="0"/>
              </a:rPr>
              <a:t>JUIN </a:t>
            </a:r>
            <a:endParaRPr lang="fr-BE" sz="1050" b="0" i="0" u="none" strike="noStrike" baseline="0" dirty="0">
              <a:solidFill>
                <a:srgbClr val="000000"/>
              </a:solidFill>
              <a:latin typeface="Fira Sans Extra Condensed Medium" panose="020B0604020202020204" charset="0"/>
            </a:endParaRPr>
          </a:p>
          <a:p>
            <a:pPr algn="l"/>
            <a:r>
              <a:rPr lang="fr-BE" sz="1600" b="0" i="0" u="none" strike="noStrike" baseline="0" dirty="0">
                <a:solidFill>
                  <a:srgbClr val="000000"/>
                </a:solidFill>
                <a:latin typeface="Fira Sans Extra Condensed Medium" panose="020B0604020202020204" charset="0"/>
              </a:rPr>
              <a:t>Prometteur :  Mr. Jonathan Riggio </a:t>
            </a:r>
            <a:endParaRPr lang="fr-BE" dirty="0">
              <a:latin typeface="Fira Sans Extra Condensed Medium" panose="020B0604020202020204" charset="0"/>
            </a:endParaRPr>
          </a:p>
        </p:txBody>
      </p:sp>
      <p:grpSp>
        <p:nvGrpSpPr>
          <p:cNvPr id="60" name="Google Shape;60;p15"/>
          <p:cNvGrpSpPr/>
          <p:nvPr/>
        </p:nvGrpSpPr>
        <p:grpSpPr>
          <a:xfrm>
            <a:off x="4174125" y="3986700"/>
            <a:ext cx="4860300" cy="1353900"/>
            <a:chOff x="4174125" y="3986700"/>
            <a:chExt cx="4860300" cy="1353900"/>
          </a:xfrm>
        </p:grpSpPr>
        <p:sp>
          <p:nvSpPr>
            <p:cNvPr id="61" name="Google Shape;61;p15"/>
            <p:cNvSpPr/>
            <p:nvPr/>
          </p:nvSpPr>
          <p:spPr>
            <a:xfrm>
              <a:off x="4174125" y="4048325"/>
              <a:ext cx="4860300" cy="1292275"/>
            </a:xfrm>
            <a:custGeom>
              <a:avLst/>
              <a:gdLst/>
              <a:ahLst/>
              <a:cxnLst/>
              <a:rect l="l" t="t" r="r" b="b"/>
              <a:pathLst>
                <a:path w="194412" h="51691" extrusionOk="0">
                  <a:moveTo>
                    <a:pt x="194412" y="51691"/>
                  </a:moveTo>
                  <a:lnTo>
                    <a:pt x="117105" y="0"/>
                  </a:lnTo>
                  <a:lnTo>
                    <a:pt x="88286" y="36138"/>
                  </a:lnTo>
                  <a:lnTo>
                    <a:pt x="58095" y="21043"/>
                  </a:lnTo>
                  <a:lnTo>
                    <a:pt x="0" y="48946"/>
                  </a:lnTo>
                </a:path>
              </a:pathLst>
            </a:custGeom>
            <a:noFill/>
            <a:ln w="28575" cap="flat" cmpd="sng">
              <a:solidFill>
                <a:srgbClr val="EC9B3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" name="Google Shape;62;p15"/>
            <p:cNvSpPr/>
            <p:nvPr/>
          </p:nvSpPr>
          <p:spPr>
            <a:xfrm>
              <a:off x="5554625" y="4513025"/>
              <a:ext cx="136200" cy="136200"/>
            </a:xfrm>
            <a:prstGeom prst="ellipse">
              <a:avLst/>
            </a:prstGeom>
            <a:solidFill>
              <a:srgbClr val="EC9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7034825" y="3986700"/>
              <a:ext cx="136200" cy="136200"/>
            </a:xfrm>
            <a:prstGeom prst="ellipse">
              <a:avLst/>
            </a:prstGeom>
            <a:solidFill>
              <a:srgbClr val="EC9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15"/>
          <p:cNvGrpSpPr/>
          <p:nvPr/>
        </p:nvGrpSpPr>
        <p:grpSpPr>
          <a:xfrm>
            <a:off x="1841200" y="2955925"/>
            <a:ext cx="7456250" cy="2236000"/>
            <a:chOff x="1841200" y="2955925"/>
            <a:chExt cx="7456250" cy="2236000"/>
          </a:xfrm>
        </p:grpSpPr>
        <p:sp>
          <p:nvSpPr>
            <p:cNvPr id="65" name="Google Shape;65;p15"/>
            <p:cNvSpPr/>
            <p:nvPr/>
          </p:nvSpPr>
          <p:spPr>
            <a:xfrm>
              <a:off x="1841200" y="3019100"/>
              <a:ext cx="7456250" cy="2172825"/>
            </a:xfrm>
            <a:custGeom>
              <a:avLst/>
              <a:gdLst/>
              <a:ahLst/>
              <a:cxnLst/>
              <a:rect l="l" t="t" r="r" b="b"/>
              <a:pathLst>
                <a:path w="298250" h="86913" extrusionOk="0">
                  <a:moveTo>
                    <a:pt x="298250" y="75477"/>
                  </a:moveTo>
                  <a:lnTo>
                    <a:pt x="253878" y="0"/>
                  </a:lnTo>
                  <a:lnTo>
                    <a:pt x="212251" y="60382"/>
                  </a:lnTo>
                  <a:lnTo>
                    <a:pt x="173369" y="32935"/>
                  </a:lnTo>
                  <a:lnTo>
                    <a:pt x="97434" y="79594"/>
                  </a:lnTo>
                  <a:lnTo>
                    <a:pt x="28818" y="32021"/>
                  </a:lnTo>
                  <a:lnTo>
                    <a:pt x="0" y="86913"/>
                  </a:lnTo>
                </a:path>
              </a:pathLst>
            </a:custGeom>
            <a:noFill/>
            <a:ln w="28575" cap="flat" cmpd="sng">
              <a:solidFill>
                <a:srgbClr val="00818A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" name="Google Shape;66;p15"/>
            <p:cNvSpPr/>
            <p:nvPr/>
          </p:nvSpPr>
          <p:spPr>
            <a:xfrm>
              <a:off x="2511250" y="3756700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4206325" y="4918500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116425" y="3799800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078800" y="4436125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129125" y="2955925"/>
              <a:ext cx="136200" cy="136200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182975" y="1617400"/>
            <a:ext cx="9446100" cy="3461700"/>
            <a:chOff x="-182975" y="1617400"/>
            <a:chExt cx="9446100" cy="3461700"/>
          </a:xfrm>
        </p:grpSpPr>
        <p:sp>
          <p:nvSpPr>
            <p:cNvPr id="72" name="Google Shape;72;p15"/>
            <p:cNvSpPr/>
            <p:nvPr/>
          </p:nvSpPr>
          <p:spPr>
            <a:xfrm>
              <a:off x="-182975" y="1681100"/>
              <a:ext cx="9446100" cy="3339300"/>
            </a:xfrm>
            <a:custGeom>
              <a:avLst/>
              <a:gdLst/>
              <a:ahLst/>
              <a:cxnLst/>
              <a:rect l="l" t="t" r="r" b="b"/>
              <a:pathLst>
                <a:path w="377844" h="133572" extrusionOk="0">
                  <a:moveTo>
                    <a:pt x="377844" y="57179"/>
                  </a:moveTo>
                  <a:lnTo>
                    <a:pt x="300995" y="0"/>
                  </a:lnTo>
                  <a:lnTo>
                    <a:pt x="254793" y="114359"/>
                  </a:lnTo>
                  <a:lnTo>
                    <a:pt x="208592" y="68615"/>
                  </a:lnTo>
                  <a:lnTo>
                    <a:pt x="128998" y="133572"/>
                  </a:lnTo>
                  <a:lnTo>
                    <a:pt x="64041" y="93774"/>
                  </a:lnTo>
                  <a:lnTo>
                    <a:pt x="0" y="120763"/>
                  </a:lnTo>
                </a:path>
              </a:pathLst>
            </a:custGeom>
            <a:noFill/>
            <a:ln w="28575" cap="flat" cmpd="sng">
              <a:solidFill>
                <a:srgbClr val="29346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1329675" y="3961050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963500" y="3335675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975225" y="4942900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16425" y="4459300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7274200" y="1617400"/>
              <a:ext cx="136200" cy="136200"/>
            </a:xfrm>
            <a:prstGeom prst="ellipse">
              <a:avLst/>
            </a:prstGeom>
            <a:solidFill>
              <a:srgbClr val="293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15"/>
          <p:cNvGrpSpPr/>
          <p:nvPr/>
        </p:nvGrpSpPr>
        <p:grpSpPr>
          <a:xfrm>
            <a:off x="-34300" y="383675"/>
            <a:ext cx="9343175" cy="4762500"/>
            <a:chOff x="-34300" y="383675"/>
            <a:chExt cx="9343175" cy="4762500"/>
          </a:xfrm>
        </p:grpSpPr>
        <p:sp>
          <p:nvSpPr>
            <p:cNvPr id="79" name="Google Shape;79;p15"/>
            <p:cNvSpPr/>
            <p:nvPr/>
          </p:nvSpPr>
          <p:spPr>
            <a:xfrm>
              <a:off x="-34300" y="423125"/>
              <a:ext cx="9343175" cy="4723050"/>
            </a:xfrm>
            <a:custGeom>
              <a:avLst/>
              <a:gdLst/>
              <a:ahLst/>
              <a:cxnLst/>
              <a:rect l="l" t="t" r="r" b="b"/>
              <a:pathLst>
                <a:path w="373727" h="188922" extrusionOk="0">
                  <a:moveTo>
                    <a:pt x="373727" y="59467"/>
                  </a:moveTo>
                  <a:lnTo>
                    <a:pt x="338047" y="0"/>
                  </a:lnTo>
                  <a:lnTo>
                    <a:pt x="282697" y="133572"/>
                  </a:lnTo>
                  <a:lnTo>
                    <a:pt x="252963" y="94233"/>
                  </a:lnTo>
                  <a:lnTo>
                    <a:pt x="189379" y="166508"/>
                  </a:lnTo>
                  <a:lnTo>
                    <a:pt x="143635" y="142264"/>
                  </a:lnTo>
                  <a:lnTo>
                    <a:pt x="0" y="188922"/>
                  </a:lnTo>
                </a:path>
              </a:pathLst>
            </a:custGeom>
            <a:noFill/>
            <a:ln w="28575" cap="flat" cmpd="sng">
              <a:solidFill>
                <a:srgbClr val="F7BE1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0" name="Google Shape;80;p15"/>
            <p:cNvSpPr/>
            <p:nvPr/>
          </p:nvSpPr>
          <p:spPr>
            <a:xfrm>
              <a:off x="3473525" y="3912125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631325" y="4493475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6219000" y="2716550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966425" y="3683825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8348950" y="383675"/>
              <a:ext cx="136200" cy="136200"/>
            </a:xfrm>
            <a:prstGeom prst="ellipse">
              <a:avLst/>
            </a:prstGeom>
            <a:solidFill>
              <a:srgbClr val="F7BE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Espace réservé du pied de page 2">
            <a:extLst>
              <a:ext uri="{FF2B5EF4-FFF2-40B4-BE49-F238E27FC236}">
                <a16:creationId xmlns:a16="http://schemas.microsoft.com/office/drawing/2014/main" id="{EC3DB1AE-1607-38F7-38A3-041CBED4F10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57900" y="4868863"/>
            <a:ext cx="3086100" cy="274637"/>
          </a:xfrm>
        </p:spPr>
        <p:txBody>
          <a:bodyPr/>
          <a:lstStyle/>
          <a:p>
            <a:r>
              <a:rPr lang="fr-BE" dirty="0"/>
              <a:t>Youssef Seddiki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96;p16">
            <a:extLst>
              <a:ext uri="{FF2B5EF4-FFF2-40B4-BE49-F238E27FC236}">
                <a16:creationId xmlns:a16="http://schemas.microsoft.com/office/drawing/2014/main" id="{FB0798D5-8629-7088-A537-CD9B3F669888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4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6" name="Google Shape;126;p16">
            <a:extLst>
              <a:ext uri="{FF2B5EF4-FFF2-40B4-BE49-F238E27FC236}">
                <a16:creationId xmlns:a16="http://schemas.microsoft.com/office/drawing/2014/main" id="{B6A9D25E-1B87-DD0E-4EE0-6CC4FFC24142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de la solution</a:t>
            </a:r>
          </a:p>
        </p:txBody>
      </p:sp>
      <p:sp>
        <p:nvSpPr>
          <p:cNvPr id="47" name="Google Shape;95;p16">
            <a:extLst>
              <a:ext uri="{FF2B5EF4-FFF2-40B4-BE49-F238E27FC236}">
                <a16:creationId xmlns:a16="http://schemas.microsoft.com/office/drawing/2014/main" id="{A5B2F1BE-A46D-08DE-1045-F7683BCBCEBE}"/>
              </a:ext>
            </a:extLst>
          </p:cNvPr>
          <p:cNvSpPr txBox="1">
            <a:spLocks/>
          </p:cNvSpPr>
          <p:nvPr/>
        </p:nvSpPr>
        <p:spPr>
          <a:xfrm>
            <a:off x="552163" y="542706"/>
            <a:ext cx="31286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Précision sur les utilisateurs</a:t>
            </a:r>
          </a:p>
        </p:txBody>
      </p:sp>
      <p:pic>
        <p:nvPicPr>
          <p:cNvPr id="6146" name="Picture 2" descr="Film d'horreur - Icônes cinéma gratuites">
            <a:extLst>
              <a:ext uri="{FF2B5EF4-FFF2-40B4-BE49-F238E27FC236}">
                <a16:creationId xmlns:a16="http://schemas.microsoft.com/office/drawing/2014/main" id="{6CE427B1-0D33-78C8-1D79-C7DD6E8E1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01" y="1442443"/>
            <a:ext cx="1745642" cy="174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umour - Icônes éducation gratuites">
            <a:extLst>
              <a:ext uri="{FF2B5EF4-FFF2-40B4-BE49-F238E27FC236}">
                <a16:creationId xmlns:a16="http://schemas.microsoft.com/office/drawing/2014/main" id="{8C5E7756-C62F-A61C-49B3-EBE2714B5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1" y="1456833"/>
            <a:ext cx="1601039" cy="160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Changement - Icônes flèches gratuites">
            <a:extLst>
              <a:ext uri="{FF2B5EF4-FFF2-40B4-BE49-F238E27FC236}">
                <a16:creationId xmlns:a16="http://schemas.microsoft.com/office/drawing/2014/main" id="{079CED65-AC28-309A-753B-0C35C816D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085" y="1374998"/>
            <a:ext cx="1745642" cy="174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Humour - Icônes éducation gratuites">
            <a:extLst>
              <a:ext uri="{FF2B5EF4-FFF2-40B4-BE49-F238E27FC236}">
                <a16:creationId xmlns:a16="http://schemas.microsoft.com/office/drawing/2014/main" id="{FC3F89D7-296D-29B9-E997-14AB8451A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001" y="2427978"/>
            <a:ext cx="591750" cy="59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Film d'horreur - Icônes cinéma gratuites">
            <a:extLst>
              <a:ext uri="{FF2B5EF4-FFF2-40B4-BE49-F238E27FC236}">
                <a16:creationId xmlns:a16="http://schemas.microsoft.com/office/drawing/2014/main" id="{EF5D4330-7BED-BE0A-5C77-935AD6F62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368" y="1499728"/>
            <a:ext cx="624105" cy="62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0F473E-7076-1183-CF4A-4D831C34B3B6}"/>
              </a:ext>
            </a:extLst>
          </p:cNvPr>
          <p:cNvSpPr/>
          <p:nvPr/>
        </p:nvSpPr>
        <p:spPr>
          <a:xfrm>
            <a:off x="4716559" y="1264512"/>
            <a:ext cx="1232115" cy="85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FC71F9DA-016D-0560-584D-8870DBA5EE8C}"/>
              </a:ext>
            </a:extLst>
          </p:cNvPr>
          <p:cNvSpPr/>
          <p:nvPr/>
        </p:nvSpPr>
        <p:spPr>
          <a:xfrm>
            <a:off x="4109176" y="4515360"/>
            <a:ext cx="1137459" cy="5727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4400" dirty="0">
                <a:solidFill>
                  <a:schemeClr val="tx1"/>
                </a:solidFill>
                <a:latin typeface="Fira Sans Extra Condensed Medium" panose="020B0604020202020204" charset="0"/>
              </a:rPr>
              <a:t>7</a:t>
            </a:r>
            <a:endParaRPr lang="fr-BE" dirty="0">
              <a:solidFill>
                <a:schemeClr val="tx1"/>
              </a:solidFill>
              <a:latin typeface="Fira Sans Extra Condensed Medium" panose="020B0604020202020204" charset="0"/>
            </a:endParaRPr>
          </a:p>
        </p:txBody>
      </p:sp>
      <p:sp>
        <p:nvSpPr>
          <p:cNvPr id="53" name="Organigramme : Connecteur 52">
            <a:extLst>
              <a:ext uri="{FF2B5EF4-FFF2-40B4-BE49-F238E27FC236}">
                <a16:creationId xmlns:a16="http://schemas.microsoft.com/office/drawing/2014/main" id="{089CE4D8-6FC1-E353-FAC4-ACF58E6D4124}"/>
              </a:ext>
            </a:extLst>
          </p:cNvPr>
          <p:cNvSpPr/>
          <p:nvPr/>
        </p:nvSpPr>
        <p:spPr>
          <a:xfrm>
            <a:off x="6748947" y="4055260"/>
            <a:ext cx="1515347" cy="46010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4400" dirty="0">
                <a:solidFill>
                  <a:schemeClr val="tx1"/>
                </a:solidFill>
                <a:latin typeface="Fira Sans Extra Condensed Medium" panose="020B0604020202020204" charset="0"/>
              </a:rPr>
              <a:t>3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614D9769-8848-D439-0440-AD5B068C2B6E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35035" y="4285310"/>
            <a:ext cx="1574141" cy="516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79E94D7-9626-FA61-CDAB-637D266E2E33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 flipV="1">
            <a:off x="5246635" y="4285311"/>
            <a:ext cx="1502312" cy="5163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rganigramme : Connecteur 55">
            <a:extLst>
              <a:ext uri="{FF2B5EF4-FFF2-40B4-BE49-F238E27FC236}">
                <a16:creationId xmlns:a16="http://schemas.microsoft.com/office/drawing/2014/main" id="{B8E94BCB-2DAC-541E-15E7-81D6E56813DB}"/>
              </a:ext>
            </a:extLst>
          </p:cNvPr>
          <p:cNvSpPr/>
          <p:nvPr/>
        </p:nvSpPr>
        <p:spPr>
          <a:xfrm>
            <a:off x="1019688" y="4055259"/>
            <a:ext cx="1515347" cy="460101"/>
          </a:xfrm>
          <a:prstGeom prst="flowChartConnector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4400" dirty="0">
                <a:solidFill>
                  <a:schemeClr val="tx1"/>
                </a:solidFill>
                <a:latin typeface="Fira Sans Extra Condensed Medium" panose="020B0604020202020204" charset="0"/>
              </a:rPr>
              <a:t>3</a:t>
            </a:r>
          </a:p>
        </p:txBody>
      </p:sp>
      <p:pic>
        <p:nvPicPr>
          <p:cNvPr id="1026" name="Picture 2" descr="Icône Témoin oculaire, témoin, crime dans Crime and Security - Solid">
            <a:extLst>
              <a:ext uri="{FF2B5EF4-FFF2-40B4-BE49-F238E27FC236}">
                <a16:creationId xmlns:a16="http://schemas.microsoft.com/office/drawing/2014/main" id="{70A7BE21-F336-D929-48C3-99D0464578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6" t="15245" r="4192" b="16075"/>
          <a:stretch/>
        </p:blipFill>
        <p:spPr bwMode="auto">
          <a:xfrm>
            <a:off x="7130829" y="3188085"/>
            <a:ext cx="751582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cône Témoin oculaire, témoin, crime dans Crime and Security - Solid">
            <a:extLst>
              <a:ext uri="{FF2B5EF4-FFF2-40B4-BE49-F238E27FC236}">
                <a16:creationId xmlns:a16="http://schemas.microsoft.com/office/drawing/2014/main" id="{784A4EEE-0A45-5B15-4E7E-6FEE1DF11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6" t="15245" r="4192" b="16075"/>
          <a:stretch/>
        </p:blipFill>
        <p:spPr bwMode="auto">
          <a:xfrm>
            <a:off x="1492646" y="3160878"/>
            <a:ext cx="751582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émoin - Icônes divers gratuites">
            <a:extLst>
              <a:ext uri="{FF2B5EF4-FFF2-40B4-BE49-F238E27FC236}">
                <a16:creationId xmlns:a16="http://schemas.microsoft.com/office/drawing/2014/main" id="{B3C800BF-1C41-FCAC-A5D6-FC62E5946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76" y="3245370"/>
            <a:ext cx="944800" cy="9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Google Shape;95;p16">
            <a:extLst>
              <a:ext uri="{FF2B5EF4-FFF2-40B4-BE49-F238E27FC236}">
                <a16:creationId xmlns:a16="http://schemas.microsoft.com/office/drawing/2014/main" id="{F3EAFC3D-7D53-17A4-45C6-0928D2C1FBE3}"/>
              </a:ext>
            </a:extLst>
          </p:cNvPr>
          <p:cNvSpPr txBox="1">
            <a:spLocks/>
          </p:cNvSpPr>
          <p:nvPr/>
        </p:nvSpPr>
        <p:spPr>
          <a:xfrm>
            <a:off x="4033575" y="4112883"/>
            <a:ext cx="13213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Utilisateurs</a:t>
            </a:r>
          </a:p>
        </p:txBody>
      </p:sp>
      <p:sp>
        <p:nvSpPr>
          <p:cNvPr id="61" name="Google Shape;95;p16">
            <a:extLst>
              <a:ext uri="{FF2B5EF4-FFF2-40B4-BE49-F238E27FC236}">
                <a16:creationId xmlns:a16="http://schemas.microsoft.com/office/drawing/2014/main" id="{EFBA6129-C162-7133-660D-87B86C7114BF}"/>
              </a:ext>
            </a:extLst>
          </p:cNvPr>
          <p:cNvSpPr txBox="1">
            <a:spLocks/>
          </p:cNvSpPr>
          <p:nvPr/>
        </p:nvSpPr>
        <p:spPr>
          <a:xfrm>
            <a:off x="1294705" y="3615973"/>
            <a:ext cx="10084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Témoins</a:t>
            </a:r>
          </a:p>
        </p:txBody>
      </p:sp>
      <p:sp>
        <p:nvSpPr>
          <p:cNvPr id="62" name="Google Shape;95;p16">
            <a:extLst>
              <a:ext uri="{FF2B5EF4-FFF2-40B4-BE49-F238E27FC236}">
                <a16:creationId xmlns:a16="http://schemas.microsoft.com/office/drawing/2014/main" id="{5611B2A8-B291-DF63-3DB0-B81202CB7624}"/>
              </a:ext>
            </a:extLst>
          </p:cNvPr>
          <p:cNvSpPr txBox="1">
            <a:spLocks/>
          </p:cNvSpPr>
          <p:nvPr/>
        </p:nvSpPr>
        <p:spPr>
          <a:xfrm>
            <a:off x="6983324" y="3685878"/>
            <a:ext cx="10084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Témoins</a:t>
            </a:r>
          </a:p>
        </p:txBody>
      </p:sp>
      <p:sp>
        <p:nvSpPr>
          <p:cNvPr id="24" name="AutoShape 6" descr="Attention sign or icon Stock Vector Image by ©Sergt #119373496">
            <a:extLst>
              <a:ext uri="{FF2B5EF4-FFF2-40B4-BE49-F238E27FC236}">
                <a16:creationId xmlns:a16="http://schemas.microsoft.com/office/drawing/2014/main" id="{14F8385F-2159-4A7A-5770-4530300694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26" name="Espace réservé du pied de page 25">
            <a:extLst>
              <a:ext uri="{FF2B5EF4-FFF2-40B4-BE49-F238E27FC236}">
                <a16:creationId xmlns:a16="http://schemas.microsoft.com/office/drawing/2014/main" id="{734738CE-733F-FA91-CE74-DD123E77561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4401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2C5F7186-72D1-5055-EDD5-6348C02966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19" t="13882" r="9735" b="11231"/>
          <a:stretch/>
        </p:blipFill>
        <p:spPr>
          <a:xfrm>
            <a:off x="8290006" y="2162589"/>
            <a:ext cx="350044" cy="332049"/>
          </a:xfrm>
          <a:prstGeom prst="rect">
            <a:avLst/>
          </a:prstGeom>
          <a:ln>
            <a:noFill/>
          </a:ln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19B4F401-46FF-B999-A6D5-EFDAA8B2F3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31"/>
          <a:stretch/>
        </p:blipFill>
        <p:spPr>
          <a:xfrm>
            <a:off x="448202" y="1141329"/>
            <a:ext cx="6901964" cy="3256458"/>
          </a:xfrm>
          <a:prstGeom prst="rect">
            <a:avLst/>
          </a:prstGeom>
        </p:spPr>
      </p:pic>
      <p:sp>
        <p:nvSpPr>
          <p:cNvPr id="141" name="Google Shape;141;p17"/>
          <p:cNvSpPr/>
          <p:nvPr/>
        </p:nvSpPr>
        <p:spPr>
          <a:xfrm>
            <a:off x="8243400" y="2103667"/>
            <a:ext cx="443400" cy="4434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5" name="Google Shape;165;p17"/>
          <p:cNvCxnSpPr>
            <a:cxnSpLocks/>
            <a:stCxn id="141" idx="2"/>
          </p:cNvCxnSpPr>
          <p:nvPr/>
        </p:nvCxnSpPr>
        <p:spPr>
          <a:xfrm flipH="1" flipV="1">
            <a:off x="6827982" y="1317997"/>
            <a:ext cx="1415418" cy="100737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5EF95-D65E-48C0-85B3-155E3C5448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6" name="Google Shape;96;p16">
            <a:extLst>
              <a:ext uri="{FF2B5EF4-FFF2-40B4-BE49-F238E27FC236}">
                <a16:creationId xmlns:a16="http://schemas.microsoft.com/office/drawing/2014/main" id="{CA945318-56A3-8113-D3BD-6533671F3A6A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5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7" name="Google Shape;126;p16">
            <a:extLst>
              <a:ext uri="{FF2B5EF4-FFF2-40B4-BE49-F238E27FC236}">
                <a16:creationId xmlns:a16="http://schemas.microsoft.com/office/drawing/2014/main" id="{060B8793-8C7D-BF29-4FEE-9BB680A4BEA7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Résultats</a:t>
            </a:r>
          </a:p>
        </p:txBody>
      </p:sp>
      <p:cxnSp>
        <p:nvCxnSpPr>
          <p:cNvPr id="54" name="Google Shape;165;p17">
            <a:extLst>
              <a:ext uri="{FF2B5EF4-FFF2-40B4-BE49-F238E27FC236}">
                <a16:creationId xmlns:a16="http://schemas.microsoft.com/office/drawing/2014/main" id="{2C93F22E-C948-BFCF-48DD-CE508D8AEF2E}"/>
              </a:ext>
            </a:extLst>
          </p:cNvPr>
          <p:cNvCxnSpPr>
            <a:cxnSpLocks/>
            <a:stCxn id="141" idx="2"/>
          </p:cNvCxnSpPr>
          <p:nvPr/>
        </p:nvCxnSpPr>
        <p:spPr>
          <a:xfrm flipH="1">
            <a:off x="6703308" y="2325367"/>
            <a:ext cx="1540092" cy="137515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63" name="Google Shape;165;p17">
            <a:extLst>
              <a:ext uri="{FF2B5EF4-FFF2-40B4-BE49-F238E27FC236}">
                <a16:creationId xmlns:a16="http://schemas.microsoft.com/office/drawing/2014/main" id="{006648D5-8464-EBCE-5434-286980CFD12A}"/>
              </a:ext>
            </a:extLst>
          </p:cNvPr>
          <p:cNvCxnSpPr>
            <a:cxnSpLocks/>
            <a:stCxn id="141" idx="2"/>
          </p:cNvCxnSpPr>
          <p:nvPr/>
        </p:nvCxnSpPr>
        <p:spPr>
          <a:xfrm flipH="1">
            <a:off x="1416289" y="2325367"/>
            <a:ext cx="6827111" cy="757218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med" len="med"/>
            <a:tailEnd type="oval" w="med" len="med"/>
          </a:ln>
        </p:spPr>
      </p:cxnSp>
      <p:sp>
        <p:nvSpPr>
          <p:cNvPr id="66" name="Google Shape;95;p16">
            <a:extLst>
              <a:ext uri="{FF2B5EF4-FFF2-40B4-BE49-F238E27FC236}">
                <a16:creationId xmlns:a16="http://schemas.microsoft.com/office/drawing/2014/main" id="{AFC7B36A-A36E-57F4-0EBD-3FFAE97E7E84}"/>
              </a:ext>
            </a:extLst>
          </p:cNvPr>
          <p:cNvSpPr txBox="1">
            <a:spLocks/>
          </p:cNvSpPr>
          <p:nvPr/>
        </p:nvSpPr>
        <p:spPr>
          <a:xfrm>
            <a:off x="495870" y="414389"/>
            <a:ext cx="41980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Visualisation des résultats avant le traitement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3D212EB-2509-B4A0-B5A1-2F71FC30067F}"/>
              </a:ext>
            </a:extLst>
          </p:cNvPr>
          <p:cNvCxnSpPr>
            <a:cxnSpLocks/>
          </p:cNvCxnSpPr>
          <p:nvPr/>
        </p:nvCxnSpPr>
        <p:spPr>
          <a:xfrm>
            <a:off x="448202" y="4448247"/>
            <a:ext cx="67844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6558E982-9369-0106-E732-82985CA5AA92}"/>
              </a:ext>
            </a:extLst>
          </p:cNvPr>
          <p:cNvCxnSpPr>
            <a:cxnSpLocks/>
          </p:cNvCxnSpPr>
          <p:nvPr/>
        </p:nvCxnSpPr>
        <p:spPr>
          <a:xfrm flipV="1">
            <a:off x="448202" y="1127531"/>
            <a:ext cx="0" cy="332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879C68F9-F285-202B-95D2-5BF729398E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423"/>
          <a:stretch/>
        </p:blipFill>
        <p:spPr>
          <a:xfrm>
            <a:off x="4572000" y="313688"/>
            <a:ext cx="2109701" cy="380527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59A65002-2FA3-0862-4F22-B3D32FCDC511}"/>
              </a:ext>
            </a:extLst>
          </p:cNvPr>
          <p:cNvSpPr txBox="1"/>
          <p:nvPr/>
        </p:nvSpPr>
        <p:spPr>
          <a:xfrm>
            <a:off x="6782038" y="351853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sp>
        <p:nvSpPr>
          <p:cNvPr id="87" name="Google Shape;95;p16">
            <a:extLst>
              <a:ext uri="{FF2B5EF4-FFF2-40B4-BE49-F238E27FC236}">
                <a16:creationId xmlns:a16="http://schemas.microsoft.com/office/drawing/2014/main" id="{1E2A8056-1E88-F01D-708D-2EFC92D98CC0}"/>
              </a:ext>
            </a:extLst>
          </p:cNvPr>
          <p:cNvSpPr txBox="1">
            <a:spLocks/>
          </p:cNvSpPr>
          <p:nvPr/>
        </p:nvSpPr>
        <p:spPr>
          <a:xfrm>
            <a:off x="7112626" y="346074"/>
            <a:ext cx="1051749" cy="408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Utilisateur</a:t>
            </a:r>
          </a:p>
        </p:txBody>
      </p:sp>
      <p:sp>
        <p:nvSpPr>
          <p:cNvPr id="88" name="Google Shape;95;p16">
            <a:extLst>
              <a:ext uri="{FF2B5EF4-FFF2-40B4-BE49-F238E27FC236}">
                <a16:creationId xmlns:a16="http://schemas.microsoft.com/office/drawing/2014/main" id="{EA21DCE7-DCB8-9B71-7DDE-6119CA4E377B}"/>
              </a:ext>
            </a:extLst>
          </p:cNvPr>
          <p:cNvSpPr txBox="1">
            <a:spLocks/>
          </p:cNvSpPr>
          <p:nvPr/>
        </p:nvSpPr>
        <p:spPr>
          <a:xfrm rot="16200000">
            <a:off x="-379814" y="2287544"/>
            <a:ext cx="1087619" cy="568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3200" dirty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BPM </a:t>
            </a:r>
            <a:endParaRPr lang="fr-BE" sz="20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9" name="Google Shape;95;p16">
            <a:extLst>
              <a:ext uri="{FF2B5EF4-FFF2-40B4-BE49-F238E27FC236}">
                <a16:creationId xmlns:a16="http://schemas.microsoft.com/office/drawing/2014/main" id="{ECB1C706-9D09-D58F-4771-9535E34419B3}"/>
              </a:ext>
            </a:extLst>
          </p:cNvPr>
          <p:cNvSpPr txBox="1">
            <a:spLocks/>
          </p:cNvSpPr>
          <p:nvPr/>
        </p:nvSpPr>
        <p:spPr>
          <a:xfrm>
            <a:off x="2826913" y="4462436"/>
            <a:ext cx="2307795" cy="586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Temps de l’évaluation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46" grpId="0" animBg="1"/>
      <p:bldP spid="47" grpId="0"/>
      <p:bldP spid="66" grpId="0"/>
      <p:bldP spid="86" grpId="0"/>
      <p:bldP spid="87" grpId="0"/>
      <p:bldP spid="88" grpId="0"/>
      <p:bldP spid="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41">
            <a:extLst>
              <a:ext uri="{FF2B5EF4-FFF2-40B4-BE49-F238E27FC236}">
                <a16:creationId xmlns:a16="http://schemas.microsoft.com/office/drawing/2014/main" id="{5CE60182-49AF-E73F-1F20-57FB83249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79" y="1081295"/>
            <a:ext cx="7023243" cy="3364028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5EF95-D65E-48C0-85B3-155E3C5448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6" name="Google Shape;96;p16">
            <a:extLst>
              <a:ext uri="{FF2B5EF4-FFF2-40B4-BE49-F238E27FC236}">
                <a16:creationId xmlns:a16="http://schemas.microsoft.com/office/drawing/2014/main" id="{CA945318-56A3-8113-D3BD-6533671F3A6A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5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7" name="Google Shape;126;p16">
            <a:extLst>
              <a:ext uri="{FF2B5EF4-FFF2-40B4-BE49-F238E27FC236}">
                <a16:creationId xmlns:a16="http://schemas.microsoft.com/office/drawing/2014/main" id="{060B8793-8C7D-BF29-4FEE-9BB680A4BEA7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Résultats</a:t>
            </a:r>
          </a:p>
        </p:txBody>
      </p:sp>
      <p:sp>
        <p:nvSpPr>
          <p:cNvPr id="66" name="Google Shape;95;p16">
            <a:extLst>
              <a:ext uri="{FF2B5EF4-FFF2-40B4-BE49-F238E27FC236}">
                <a16:creationId xmlns:a16="http://schemas.microsoft.com/office/drawing/2014/main" id="{AFC7B36A-A36E-57F4-0EBD-3FFAE97E7E84}"/>
              </a:ext>
            </a:extLst>
          </p:cNvPr>
          <p:cNvSpPr txBox="1">
            <a:spLocks/>
          </p:cNvSpPr>
          <p:nvPr/>
        </p:nvSpPr>
        <p:spPr>
          <a:xfrm>
            <a:off x="495870" y="414389"/>
            <a:ext cx="41980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Affichage des résultats après le traitement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3D212EB-2509-B4A0-B5A1-2F71FC30067F}"/>
              </a:ext>
            </a:extLst>
          </p:cNvPr>
          <p:cNvCxnSpPr>
            <a:cxnSpLocks/>
          </p:cNvCxnSpPr>
          <p:nvPr/>
        </p:nvCxnSpPr>
        <p:spPr>
          <a:xfrm>
            <a:off x="448202" y="4448247"/>
            <a:ext cx="71131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6558E982-9369-0106-E732-82985CA5AA92}"/>
              </a:ext>
            </a:extLst>
          </p:cNvPr>
          <p:cNvCxnSpPr>
            <a:cxnSpLocks/>
          </p:cNvCxnSpPr>
          <p:nvPr/>
        </p:nvCxnSpPr>
        <p:spPr>
          <a:xfrm flipV="1">
            <a:off x="448202" y="1127531"/>
            <a:ext cx="0" cy="332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Google Shape;95;p16">
            <a:extLst>
              <a:ext uri="{FF2B5EF4-FFF2-40B4-BE49-F238E27FC236}">
                <a16:creationId xmlns:a16="http://schemas.microsoft.com/office/drawing/2014/main" id="{4E96144E-DFDF-7BAB-F1B5-7BD2405EFB31}"/>
              </a:ext>
            </a:extLst>
          </p:cNvPr>
          <p:cNvSpPr txBox="1">
            <a:spLocks/>
          </p:cNvSpPr>
          <p:nvPr/>
        </p:nvSpPr>
        <p:spPr>
          <a:xfrm>
            <a:off x="2826913" y="4462436"/>
            <a:ext cx="2307795" cy="586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Temps de l’évaluation </a:t>
            </a:r>
          </a:p>
        </p:txBody>
      </p:sp>
      <p:sp>
        <p:nvSpPr>
          <p:cNvPr id="77" name="Google Shape;95;p16">
            <a:extLst>
              <a:ext uri="{FF2B5EF4-FFF2-40B4-BE49-F238E27FC236}">
                <a16:creationId xmlns:a16="http://schemas.microsoft.com/office/drawing/2014/main" id="{60B15DBC-8949-164A-7F38-812697F2BBD9}"/>
              </a:ext>
            </a:extLst>
          </p:cNvPr>
          <p:cNvSpPr txBox="1">
            <a:spLocks/>
          </p:cNvSpPr>
          <p:nvPr/>
        </p:nvSpPr>
        <p:spPr>
          <a:xfrm rot="16200000">
            <a:off x="-379814" y="2287544"/>
            <a:ext cx="1087619" cy="568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3200" dirty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BPM </a:t>
            </a:r>
            <a:endParaRPr lang="fr-BE" sz="20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879C68F9-F285-202B-95D2-5BF729398E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23"/>
          <a:stretch/>
        </p:blipFill>
        <p:spPr>
          <a:xfrm>
            <a:off x="4572000" y="426254"/>
            <a:ext cx="2109701" cy="380527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59A65002-2FA3-0862-4F22-B3D32FCDC511}"/>
              </a:ext>
            </a:extLst>
          </p:cNvPr>
          <p:cNvSpPr txBox="1"/>
          <p:nvPr/>
        </p:nvSpPr>
        <p:spPr>
          <a:xfrm>
            <a:off x="6782038" y="464419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sp>
        <p:nvSpPr>
          <p:cNvPr id="87" name="Google Shape;95;p16">
            <a:extLst>
              <a:ext uri="{FF2B5EF4-FFF2-40B4-BE49-F238E27FC236}">
                <a16:creationId xmlns:a16="http://schemas.microsoft.com/office/drawing/2014/main" id="{1E2A8056-1E88-F01D-708D-2EFC92D98CC0}"/>
              </a:ext>
            </a:extLst>
          </p:cNvPr>
          <p:cNvSpPr txBox="1">
            <a:spLocks/>
          </p:cNvSpPr>
          <p:nvPr/>
        </p:nvSpPr>
        <p:spPr>
          <a:xfrm>
            <a:off x="7112626" y="458640"/>
            <a:ext cx="1051749" cy="408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Utilisateur</a:t>
            </a:r>
          </a:p>
        </p:txBody>
      </p:sp>
      <p:sp>
        <p:nvSpPr>
          <p:cNvPr id="32" name="Google Shape;141;p17">
            <a:extLst>
              <a:ext uri="{FF2B5EF4-FFF2-40B4-BE49-F238E27FC236}">
                <a16:creationId xmlns:a16="http://schemas.microsoft.com/office/drawing/2014/main" id="{AF81958C-F29B-7AA3-875D-E9F8A3E49116}"/>
              </a:ext>
            </a:extLst>
          </p:cNvPr>
          <p:cNvSpPr/>
          <p:nvPr/>
        </p:nvSpPr>
        <p:spPr>
          <a:xfrm>
            <a:off x="7898741" y="2065803"/>
            <a:ext cx="1034243" cy="1011893"/>
          </a:xfrm>
          <a:prstGeom prst="ellipse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3" name="Google Shape;165;p17">
            <a:extLst>
              <a:ext uri="{FF2B5EF4-FFF2-40B4-BE49-F238E27FC236}">
                <a16:creationId xmlns:a16="http://schemas.microsoft.com/office/drawing/2014/main" id="{FC6074D7-F62D-2E94-8955-EDE75D04DDC6}"/>
              </a:ext>
            </a:extLst>
          </p:cNvPr>
          <p:cNvCxnSpPr>
            <a:cxnSpLocks/>
            <a:stCxn id="32" idx="2"/>
          </p:cNvCxnSpPr>
          <p:nvPr/>
        </p:nvCxnSpPr>
        <p:spPr>
          <a:xfrm flipH="1" flipV="1">
            <a:off x="1730326" y="1200598"/>
            <a:ext cx="6168415" cy="1371152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ot"/>
            <a:round/>
            <a:headEnd type="none" w="med" len="med"/>
            <a:tailEnd type="oval" w="med" len="med"/>
          </a:ln>
        </p:spPr>
      </p:cxnSp>
      <p:pic>
        <p:nvPicPr>
          <p:cNvPr id="34" name="Picture 4">
            <a:extLst>
              <a:ext uri="{FF2B5EF4-FFF2-40B4-BE49-F238E27FC236}">
                <a16:creationId xmlns:a16="http://schemas.microsoft.com/office/drawing/2014/main" id="{058F8E9E-1235-6C93-A246-E9CF45FA8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651" y="2205555"/>
            <a:ext cx="71700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Google Shape;165;p17">
            <a:extLst>
              <a:ext uri="{FF2B5EF4-FFF2-40B4-BE49-F238E27FC236}">
                <a16:creationId xmlns:a16="http://schemas.microsoft.com/office/drawing/2014/main" id="{799B90C5-7D2A-714C-FE54-9BEDFBB6DEA8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6864498" y="2571750"/>
            <a:ext cx="1034243" cy="1135087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4C693A5B-0C19-CFFE-0C16-C377E090A5CA}"/>
              </a:ext>
            </a:extLst>
          </p:cNvPr>
          <p:cNvCxnSpPr/>
          <p:nvPr/>
        </p:nvCxnSpPr>
        <p:spPr>
          <a:xfrm>
            <a:off x="2028180" y="1200598"/>
            <a:ext cx="23375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7CD66DB-8DE0-E73D-4413-0C60B2311B67}"/>
              </a:ext>
            </a:extLst>
          </p:cNvPr>
          <p:cNvCxnSpPr>
            <a:cxnSpLocks/>
          </p:cNvCxnSpPr>
          <p:nvPr/>
        </p:nvCxnSpPr>
        <p:spPr>
          <a:xfrm>
            <a:off x="4780960" y="1200598"/>
            <a:ext cx="1578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59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4" grpId="0"/>
      <p:bldP spid="77" grpId="0"/>
      <p:bldP spid="87" grpId="0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5EF95-D65E-48C0-85B3-155E3C5448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6" name="Google Shape;96;p16">
            <a:extLst>
              <a:ext uri="{FF2B5EF4-FFF2-40B4-BE49-F238E27FC236}">
                <a16:creationId xmlns:a16="http://schemas.microsoft.com/office/drawing/2014/main" id="{CA945318-56A3-8113-D3BD-6533671F3A6A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5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7" name="Google Shape;126;p16">
            <a:extLst>
              <a:ext uri="{FF2B5EF4-FFF2-40B4-BE49-F238E27FC236}">
                <a16:creationId xmlns:a16="http://schemas.microsoft.com/office/drawing/2014/main" id="{060B8793-8C7D-BF29-4FEE-9BB680A4BEA7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Résultats</a:t>
            </a:r>
          </a:p>
        </p:txBody>
      </p:sp>
      <p:sp>
        <p:nvSpPr>
          <p:cNvPr id="66" name="Google Shape;95;p16">
            <a:extLst>
              <a:ext uri="{FF2B5EF4-FFF2-40B4-BE49-F238E27FC236}">
                <a16:creationId xmlns:a16="http://schemas.microsoft.com/office/drawing/2014/main" id="{AFC7B36A-A36E-57F4-0EBD-3FFAE97E7E84}"/>
              </a:ext>
            </a:extLst>
          </p:cNvPr>
          <p:cNvSpPr txBox="1">
            <a:spLocks/>
          </p:cNvSpPr>
          <p:nvPr/>
        </p:nvSpPr>
        <p:spPr>
          <a:xfrm>
            <a:off x="495870" y="414389"/>
            <a:ext cx="4198068" cy="647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Visualisation d’un résultat après le traitement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3D212EB-2509-B4A0-B5A1-2F71FC30067F}"/>
              </a:ext>
            </a:extLst>
          </p:cNvPr>
          <p:cNvCxnSpPr>
            <a:cxnSpLocks/>
          </p:cNvCxnSpPr>
          <p:nvPr/>
        </p:nvCxnSpPr>
        <p:spPr>
          <a:xfrm>
            <a:off x="448202" y="4448247"/>
            <a:ext cx="71131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6558E982-9369-0106-E732-82985CA5AA92}"/>
              </a:ext>
            </a:extLst>
          </p:cNvPr>
          <p:cNvCxnSpPr>
            <a:cxnSpLocks/>
          </p:cNvCxnSpPr>
          <p:nvPr/>
        </p:nvCxnSpPr>
        <p:spPr>
          <a:xfrm flipV="1">
            <a:off x="448202" y="1127531"/>
            <a:ext cx="0" cy="332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Google Shape;95;p16">
            <a:extLst>
              <a:ext uri="{FF2B5EF4-FFF2-40B4-BE49-F238E27FC236}">
                <a16:creationId xmlns:a16="http://schemas.microsoft.com/office/drawing/2014/main" id="{4E96144E-DFDF-7BAB-F1B5-7BD2405EFB31}"/>
              </a:ext>
            </a:extLst>
          </p:cNvPr>
          <p:cNvSpPr txBox="1">
            <a:spLocks/>
          </p:cNvSpPr>
          <p:nvPr/>
        </p:nvSpPr>
        <p:spPr>
          <a:xfrm>
            <a:off x="2826913" y="4462436"/>
            <a:ext cx="2307795" cy="586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Temps de l’évaluation </a:t>
            </a:r>
          </a:p>
        </p:txBody>
      </p:sp>
      <p:sp>
        <p:nvSpPr>
          <p:cNvPr id="77" name="Google Shape;95;p16">
            <a:extLst>
              <a:ext uri="{FF2B5EF4-FFF2-40B4-BE49-F238E27FC236}">
                <a16:creationId xmlns:a16="http://schemas.microsoft.com/office/drawing/2014/main" id="{60B15DBC-8949-164A-7F38-812697F2BBD9}"/>
              </a:ext>
            </a:extLst>
          </p:cNvPr>
          <p:cNvSpPr txBox="1">
            <a:spLocks/>
          </p:cNvSpPr>
          <p:nvPr/>
        </p:nvSpPr>
        <p:spPr>
          <a:xfrm rot="16200000">
            <a:off x="-379814" y="2287544"/>
            <a:ext cx="1087619" cy="568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3200" dirty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BPM </a:t>
            </a:r>
            <a:endParaRPr lang="fr-BE" sz="20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32B2437-21D0-4FA2-EC29-9C1A30F89B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9"/>
          <a:stretch/>
        </p:blipFill>
        <p:spPr>
          <a:xfrm>
            <a:off x="551269" y="1174652"/>
            <a:ext cx="7049681" cy="3208175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5199D9C-E646-B444-1229-1C8E773812DB}"/>
              </a:ext>
            </a:extLst>
          </p:cNvPr>
          <p:cNvCxnSpPr>
            <a:cxnSpLocks/>
          </p:cNvCxnSpPr>
          <p:nvPr/>
        </p:nvCxnSpPr>
        <p:spPr>
          <a:xfrm>
            <a:off x="4287319" y="764679"/>
            <a:ext cx="1631852" cy="0"/>
          </a:xfrm>
          <a:prstGeom prst="line">
            <a:avLst/>
          </a:prstGeom>
          <a:ln w="2222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E7D2184-3A33-D8C6-9EAE-DAE147E856C9}"/>
              </a:ext>
            </a:extLst>
          </p:cNvPr>
          <p:cNvCxnSpPr>
            <a:cxnSpLocks/>
          </p:cNvCxnSpPr>
          <p:nvPr/>
        </p:nvCxnSpPr>
        <p:spPr>
          <a:xfrm>
            <a:off x="4287319" y="205499"/>
            <a:ext cx="1631852" cy="0"/>
          </a:xfrm>
          <a:prstGeom prst="line">
            <a:avLst/>
          </a:prstGeom>
          <a:ln w="22225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1B205E7-C482-21DA-7B82-30B4AFF43256}"/>
              </a:ext>
            </a:extLst>
          </p:cNvPr>
          <p:cNvCxnSpPr>
            <a:cxnSpLocks/>
          </p:cNvCxnSpPr>
          <p:nvPr/>
        </p:nvCxnSpPr>
        <p:spPr>
          <a:xfrm>
            <a:off x="4287319" y="501136"/>
            <a:ext cx="1631852" cy="0"/>
          </a:xfrm>
          <a:prstGeom prst="line">
            <a:avLst/>
          </a:prstGeom>
          <a:ln w="22225"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E95A8832-2BC1-3B65-1487-0ADDCE64A3A5}"/>
              </a:ext>
            </a:extLst>
          </p:cNvPr>
          <p:cNvSpPr txBox="1"/>
          <p:nvPr/>
        </p:nvSpPr>
        <p:spPr>
          <a:xfrm>
            <a:off x="6057901" y="270304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sp>
        <p:nvSpPr>
          <p:cNvPr id="27" name="Google Shape;95;p16">
            <a:extLst>
              <a:ext uri="{FF2B5EF4-FFF2-40B4-BE49-F238E27FC236}">
                <a16:creationId xmlns:a16="http://schemas.microsoft.com/office/drawing/2014/main" id="{54C46AB9-B28A-E276-37CD-1C8AC792EAD5}"/>
              </a:ext>
            </a:extLst>
          </p:cNvPr>
          <p:cNvSpPr txBox="1">
            <a:spLocks/>
          </p:cNvSpPr>
          <p:nvPr/>
        </p:nvSpPr>
        <p:spPr>
          <a:xfrm>
            <a:off x="6546503" y="24930"/>
            <a:ext cx="1628582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Moyenne générale</a:t>
            </a:r>
          </a:p>
        </p:txBody>
      </p:sp>
      <p:sp>
        <p:nvSpPr>
          <p:cNvPr id="28" name="Google Shape;95;p16">
            <a:extLst>
              <a:ext uri="{FF2B5EF4-FFF2-40B4-BE49-F238E27FC236}">
                <a16:creationId xmlns:a16="http://schemas.microsoft.com/office/drawing/2014/main" id="{F6EC488C-F01B-1FB8-F054-192D4AD62C21}"/>
              </a:ext>
            </a:extLst>
          </p:cNvPr>
          <p:cNvSpPr txBox="1">
            <a:spLocks/>
          </p:cNvSpPr>
          <p:nvPr/>
        </p:nvSpPr>
        <p:spPr>
          <a:xfrm>
            <a:off x="6546502" y="565104"/>
            <a:ext cx="1809707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Moyenne  2</a:t>
            </a:r>
            <a:r>
              <a:rPr lang="fr-BE" sz="1600" baseline="30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ème</a:t>
            </a:r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partie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F177597-47AA-5AC5-F264-3F80ACCFE178}"/>
              </a:ext>
            </a:extLst>
          </p:cNvPr>
          <p:cNvSpPr txBox="1"/>
          <p:nvPr/>
        </p:nvSpPr>
        <p:spPr>
          <a:xfrm>
            <a:off x="6057900" y="-31676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E0527A7-AC2D-6860-E573-6D3D868A273C}"/>
              </a:ext>
            </a:extLst>
          </p:cNvPr>
          <p:cNvSpPr txBox="1"/>
          <p:nvPr/>
        </p:nvSpPr>
        <p:spPr>
          <a:xfrm>
            <a:off x="6058989" y="533847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sp>
        <p:nvSpPr>
          <p:cNvPr id="35" name="Google Shape;95;p16">
            <a:extLst>
              <a:ext uri="{FF2B5EF4-FFF2-40B4-BE49-F238E27FC236}">
                <a16:creationId xmlns:a16="http://schemas.microsoft.com/office/drawing/2014/main" id="{EE043AE9-3AB2-560C-D112-E93DB306E551}"/>
              </a:ext>
            </a:extLst>
          </p:cNvPr>
          <p:cNvSpPr txBox="1">
            <a:spLocks/>
          </p:cNvSpPr>
          <p:nvPr/>
        </p:nvSpPr>
        <p:spPr>
          <a:xfrm>
            <a:off x="6546502" y="304616"/>
            <a:ext cx="1725301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Moyenne  1</a:t>
            </a:r>
            <a:r>
              <a:rPr lang="fr-BE" sz="1600" baseline="30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ére</a:t>
            </a:r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partie</a:t>
            </a: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B56D82E1-5B1E-64BD-C2F8-EEDDAE547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210" y="94800"/>
            <a:ext cx="670196" cy="71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Google Shape;95;p16">
            <a:extLst>
              <a:ext uri="{FF2B5EF4-FFF2-40B4-BE49-F238E27FC236}">
                <a16:creationId xmlns:a16="http://schemas.microsoft.com/office/drawing/2014/main" id="{1C864351-D82A-8232-67B7-367BF4D0645F}"/>
              </a:ext>
            </a:extLst>
          </p:cNvPr>
          <p:cNvSpPr txBox="1">
            <a:spLocks/>
          </p:cNvSpPr>
          <p:nvPr/>
        </p:nvSpPr>
        <p:spPr>
          <a:xfrm>
            <a:off x="8562237" y="764679"/>
            <a:ext cx="255998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</a:p>
        </p:txBody>
      </p:sp>
      <p:pic>
        <p:nvPicPr>
          <p:cNvPr id="40" name="Picture 14" descr="Changement - Icônes flèches gratuites">
            <a:extLst>
              <a:ext uri="{FF2B5EF4-FFF2-40B4-BE49-F238E27FC236}">
                <a16:creationId xmlns:a16="http://schemas.microsoft.com/office/drawing/2014/main" id="{79199E55-D404-13CD-3A6D-73DE68270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900" y="2102823"/>
            <a:ext cx="1259574" cy="12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Humour - Icônes éducation gratuites">
            <a:extLst>
              <a:ext uri="{FF2B5EF4-FFF2-40B4-BE49-F238E27FC236}">
                <a16:creationId xmlns:a16="http://schemas.microsoft.com/office/drawing/2014/main" id="{CDE9C047-C4CC-107E-9308-5E53E613A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019" y="2880552"/>
            <a:ext cx="426980" cy="42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Film d'horreur - Icônes cinéma gratuites">
            <a:extLst>
              <a:ext uri="{FF2B5EF4-FFF2-40B4-BE49-F238E27FC236}">
                <a16:creationId xmlns:a16="http://schemas.microsoft.com/office/drawing/2014/main" id="{13EFF88E-2832-C5EB-B285-1805BDB1E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863" y="2202721"/>
            <a:ext cx="450325" cy="45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AutoShape 6" descr="Attention sign or icon Stock Vector Image by ©Sergt #119373496">
            <a:extLst>
              <a:ext uri="{FF2B5EF4-FFF2-40B4-BE49-F238E27FC236}">
                <a16:creationId xmlns:a16="http://schemas.microsoft.com/office/drawing/2014/main" id="{904C73FF-5E42-01D6-6460-A8A15527B6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03414" y="3147174"/>
            <a:ext cx="219929" cy="21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669487F-24AA-B410-6B16-48B92425F46A}"/>
              </a:ext>
            </a:extLst>
          </p:cNvPr>
          <p:cNvSpPr/>
          <p:nvPr/>
        </p:nvSpPr>
        <p:spPr>
          <a:xfrm>
            <a:off x="8468735" y="2039370"/>
            <a:ext cx="670195" cy="613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782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4" grpId="0"/>
      <p:bldP spid="77" grpId="0"/>
      <p:bldP spid="26" grpId="0"/>
      <p:bldP spid="27" grpId="0"/>
      <p:bldP spid="28" grpId="0"/>
      <p:bldP spid="29" grpId="0"/>
      <p:bldP spid="30" grpId="0"/>
      <p:bldP spid="35" grpId="0"/>
      <p:bldP spid="39" grpId="0"/>
      <p:bldP spid="44" grpId="0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5EF95-D65E-48C0-85B3-155E3C5448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6" name="Google Shape;96;p16">
            <a:extLst>
              <a:ext uri="{FF2B5EF4-FFF2-40B4-BE49-F238E27FC236}">
                <a16:creationId xmlns:a16="http://schemas.microsoft.com/office/drawing/2014/main" id="{CA945318-56A3-8113-D3BD-6533671F3A6A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5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7" name="Google Shape;126;p16">
            <a:extLst>
              <a:ext uri="{FF2B5EF4-FFF2-40B4-BE49-F238E27FC236}">
                <a16:creationId xmlns:a16="http://schemas.microsoft.com/office/drawing/2014/main" id="{060B8793-8C7D-BF29-4FEE-9BB680A4BEA7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Résultats</a:t>
            </a:r>
          </a:p>
        </p:txBody>
      </p:sp>
      <p:sp>
        <p:nvSpPr>
          <p:cNvPr id="66" name="Google Shape;95;p16">
            <a:extLst>
              <a:ext uri="{FF2B5EF4-FFF2-40B4-BE49-F238E27FC236}">
                <a16:creationId xmlns:a16="http://schemas.microsoft.com/office/drawing/2014/main" id="{AFC7B36A-A36E-57F4-0EBD-3FFAE97E7E84}"/>
              </a:ext>
            </a:extLst>
          </p:cNvPr>
          <p:cNvSpPr txBox="1">
            <a:spLocks/>
          </p:cNvSpPr>
          <p:nvPr/>
        </p:nvSpPr>
        <p:spPr>
          <a:xfrm>
            <a:off x="495870" y="414389"/>
            <a:ext cx="4198068" cy="647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Visualisation de l’ensemble des types évaluations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66732A06-E7B2-536D-15D1-B56C2A7E1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701" y="1228408"/>
            <a:ext cx="5958474" cy="350070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6DDC574-7DE6-8584-203B-4A48F54E5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740" y="705174"/>
            <a:ext cx="215425" cy="45476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Google Shape;95;p16">
            <a:extLst>
              <a:ext uri="{FF2B5EF4-FFF2-40B4-BE49-F238E27FC236}">
                <a16:creationId xmlns:a16="http://schemas.microsoft.com/office/drawing/2014/main" id="{4565A3C5-6F81-9DF6-B3F7-57542E7F2AF1}"/>
              </a:ext>
            </a:extLst>
          </p:cNvPr>
          <p:cNvSpPr txBox="1">
            <a:spLocks/>
          </p:cNvSpPr>
          <p:nvPr/>
        </p:nvSpPr>
        <p:spPr>
          <a:xfrm>
            <a:off x="6692417" y="726605"/>
            <a:ext cx="2252780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Moyenne deuxième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DA792A0-39F1-D5A4-C696-45BAD1A6E605}"/>
              </a:ext>
            </a:extLst>
          </p:cNvPr>
          <p:cNvSpPr txBox="1"/>
          <p:nvPr/>
        </p:nvSpPr>
        <p:spPr>
          <a:xfrm>
            <a:off x="6373112" y="733580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AE8D3F8-7270-BB3D-DECD-A977C52D4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5740" y="175832"/>
            <a:ext cx="215425" cy="4334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Google Shape;95;p16">
            <a:extLst>
              <a:ext uri="{FF2B5EF4-FFF2-40B4-BE49-F238E27FC236}">
                <a16:creationId xmlns:a16="http://schemas.microsoft.com/office/drawing/2014/main" id="{F0A03ABB-F73F-B431-23E2-C40AEC4BF55E}"/>
              </a:ext>
            </a:extLst>
          </p:cNvPr>
          <p:cNvSpPr txBox="1">
            <a:spLocks/>
          </p:cNvSpPr>
          <p:nvPr/>
        </p:nvSpPr>
        <p:spPr>
          <a:xfrm>
            <a:off x="6730237" y="209081"/>
            <a:ext cx="2252780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Moyenne première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48730F3-C0F4-817A-0ED4-26B83B7D5406}"/>
              </a:ext>
            </a:extLst>
          </p:cNvPr>
          <p:cNvSpPr txBox="1"/>
          <p:nvPr/>
        </p:nvSpPr>
        <p:spPr>
          <a:xfrm>
            <a:off x="6410932" y="216056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CCDA38EB-AC77-584F-A313-B99E1F1D1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349" y="454522"/>
            <a:ext cx="215425" cy="4334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EF2CAD1B-705D-FB79-648E-68CB50B10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315" y="454521"/>
            <a:ext cx="215425" cy="4334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D656F1D6-7D3B-6FAE-E397-E53F0AD97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776" y="348880"/>
            <a:ext cx="670196" cy="71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D8FA78F7-0488-F7A0-69B4-59D5A2344FA8}"/>
              </a:ext>
            </a:extLst>
          </p:cNvPr>
          <p:cNvSpPr txBox="1"/>
          <p:nvPr/>
        </p:nvSpPr>
        <p:spPr>
          <a:xfrm>
            <a:off x="5105699" y="440399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pic>
        <p:nvPicPr>
          <p:cNvPr id="51" name="Picture 14" descr="Changement - Icônes flèches gratuites">
            <a:extLst>
              <a:ext uri="{FF2B5EF4-FFF2-40B4-BE49-F238E27FC236}">
                <a16:creationId xmlns:a16="http://schemas.microsoft.com/office/drawing/2014/main" id="{19E7A329-8D29-6878-F775-A9883DA93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62" y="2333071"/>
            <a:ext cx="1259574" cy="12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8" descr="Humour - Icônes éducation gratuites">
            <a:extLst>
              <a:ext uri="{FF2B5EF4-FFF2-40B4-BE49-F238E27FC236}">
                <a16:creationId xmlns:a16="http://schemas.microsoft.com/office/drawing/2014/main" id="{FE9662EB-E01D-411B-9496-FC63D4C8A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90" y="3106094"/>
            <a:ext cx="426980" cy="42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Film d'horreur - Icônes cinéma gratuites">
            <a:extLst>
              <a:ext uri="{FF2B5EF4-FFF2-40B4-BE49-F238E27FC236}">
                <a16:creationId xmlns:a16="http://schemas.microsoft.com/office/drawing/2014/main" id="{3308A880-C380-973B-9B77-AEFD04CB8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4" y="2428263"/>
            <a:ext cx="450325" cy="45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AutoShape 6" descr="Attention sign or icon Stock Vector Image by ©Sergt #119373496">
            <a:extLst>
              <a:ext uri="{FF2B5EF4-FFF2-40B4-BE49-F238E27FC236}">
                <a16:creationId xmlns:a16="http://schemas.microsoft.com/office/drawing/2014/main" id="{78AB6DC9-76CD-7233-24F9-56349F2781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9185" y="3372716"/>
            <a:ext cx="219929" cy="21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064308-34AC-D2A2-9AE2-F5E1D24265DD}"/>
              </a:ext>
            </a:extLst>
          </p:cNvPr>
          <p:cNvSpPr/>
          <p:nvPr/>
        </p:nvSpPr>
        <p:spPr>
          <a:xfrm>
            <a:off x="1044506" y="2264912"/>
            <a:ext cx="670195" cy="613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535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decel="100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decel="100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decel="100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decel="100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decel="100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32" grpId="0"/>
      <p:bldP spid="33" grpId="0"/>
      <p:bldP spid="37" grpId="0"/>
      <p:bldP spid="38" grpId="0"/>
      <p:bldP spid="50" grpId="0"/>
      <p:bldP spid="54" grpId="0"/>
      <p:bldP spid="55" grpId="0" animBg="1"/>
      <p:bldP spid="5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5EF95-D65E-48C0-85B3-155E3C5448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6" name="Google Shape;96;p16">
            <a:extLst>
              <a:ext uri="{FF2B5EF4-FFF2-40B4-BE49-F238E27FC236}">
                <a16:creationId xmlns:a16="http://schemas.microsoft.com/office/drawing/2014/main" id="{CA945318-56A3-8113-D3BD-6533671F3A6A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5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7" name="Google Shape;126;p16">
            <a:extLst>
              <a:ext uri="{FF2B5EF4-FFF2-40B4-BE49-F238E27FC236}">
                <a16:creationId xmlns:a16="http://schemas.microsoft.com/office/drawing/2014/main" id="{060B8793-8C7D-BF29-4FEE-9BB680A4BEA7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Résultats</a:t>
            </a:r>
          </a:p>
        </p:txBody>
      </p:sp>
      <p:sp>
        <p:nvSpPr>
          <p:cNvPr id="66" name="Google Shape;95;p16">
            <a:extLst>
              <a:ext uri="{FF2B5EF4-FFF2-40B4-BE49-F238E27FC236}">
                <a16:creationId xmlns:a16="http://schemas.microsoft.com/office/drawing/2014/main" id="{AFC7B36A-A36E-57F4-0EBD-3FFAE97E7E84}"/>
              </a:ext>
            </a:extLst>
          </p:cNvPr>
          <p:cNvSpPr txBox="1">
            <a:spLocks/>
          </p:cNvSpPr>
          <p:nvPr/>
        </p:nvSpPr>
        <p:spPr>
          <a:xfrm>
            <a:off x="495870" y="414389"/>
            <a:ext cx="4198068" cy="647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Visualisation de l’ensemble des types évaluations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DDC574-7DE6-8584-203B-4A48F54E5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40" y="705174"/>
            <a:ext cx="215425" cy="45476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Google Shape;95;p16">
            <a:extLst>
              <a:ext uri="{FF2B5EF4-FFF2-40B4-BE49-F238E27FC236}">
                <a16:creationId xmlns:a16="http://schemas.microsoft.com/office/drawing/2014/main" id="{4565A3C5-6F81-9DF6-B3F7-57542E7F2AF1}"/>
              </a:ext>
            </a:extLst>
          </p:cNvPr>
          <p:cNvSpPr txBox="1">
            <a:spLocks/>
          </p:cNvSpPr>
          <p:nvPr/>
        </p:nvSpPr>
        <p:spPr>
          <a:xfrm>
            <a:off x="6692417" y="726605"/>
            <a:ext cx="2252780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Moyenne deuxième partie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DA792A0-39F1-D5A4-C696-45BAD1A6E605}"/>
              </a:ext>
            </a:extLst>
          </p:cNvPr>
          <p:cNvSpPr txBox="1"/>
          <p:nvPr/>
        </p:nvSpPr>
        <p:spPr>
          <a:xfrm>
            <a:off x="6373112" y="733580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AE8D3F8-7270-BB3D-DECD-A977C52D4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740" y="175832"/>
            <a:ext cx="215425" cy="4334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Google Shape;95;p16">
            <a:extLst>
              <a:ext uri="{FF2B5EF4-FFF2-40B4-BE49-F238E27FC236}">
                <a16:creationId xmlns:a16="http://schemas.microsoft.com/office/drawing/2014/main" id="{F0A03ABB-F73F-B431-23E2-C40AEC4BF55E}"/>
              </a:ext>
            </a:extLst>
          </p:cNvPr>
          <p:cNvSpPr txBox="1">
            <a:spLocks/>
          </p:cNvSpPr>
          <p:nvPr/>
        </p:nvSpPr>
        <p:spPr>
          <a:xfrm>
            <a:off x="6730237" y="209081"/>
            <a:ext cx="2252780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16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Moyenne première partie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48730F3-C0F4-817A-0ED4-26B83B7D5406}"/>
              </a:ext>
            </a:extLst>
          </p:cNvPr>
          <p:cNvSpPr txBox="1"/>
          <p:nvPr/>
        </p:nvSpPr>
        <p:spPr>
          <a:xfrm>
            <a:off x="6410932" y="216056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CCDA38EB-AC77-584F-A313-B99E1F1D1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49" y="454522"/>
            <a:ext cx="215425" cy="4334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EF2CAD1B-705D-FB79-648E-68CB50B10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315" y="454521"/>
            <a:ext cx="215425" cy="4334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D656F1D6-7D3B-6FAE-E397-E53F0AD97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776" y="348880"/>
            <a:ext cx="670196" cy="71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D8FA78F7-0488-F7A0-69B4-59D5A2344FA8}"/>
              </a:ext>
            </a:extLst>
          </p:cNvPr>
          <p:cNvSpPr txBox="1"/>
          <p:nvPr/>
        </p:nvSpPr>
        <p:spPr>
          <a:xfrm>
            <a:off x="5105699" y="440399"/>
            <a:ext cx="281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=</a:t>
            </a:r>
            <a:endParaRPr lang="fr-BE" sz="2400" dirty="0">
              <a:solidFill>
                <a:schemeClr val="tx1"/>
              </a:solidFill>
            </a:endParaRPr>
          </a:p>
        </p:txBody>
      </p:sp>
      <p:sp>
        <p:nvSpPr>
          <p:cNvPr id="54" name="AutoShape 6" descr="Attention sign or icon Stock Vector Image by ©Sergt #119373496">
            <a:extLst>
              <a:ext uri="{FF2B5EF4-FFF2-40B4-BE49-F238E27FC236}">
                <a16:creationId xmlns:a16="http://schemas.microsoft.com/office/drawing/2014/main" id="{78AB6DC9-76CD-7233-24F9-56349F2781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9185" y="3372716"/>
            <a:ext cx="219929" cy="21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D88137B0-88B4-7733-2E13-0FFCBD7E3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248" y="1913699"/>
            <a:ext cx="4198068" cy="21389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E83F4F8C-3F0B-5B59-DE08-4D1DBC6DB7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4621" y="1914148"/>
            <a:ext cx="4342500" cy="2138900"/>
          </a:xfrm>
          <a:prstGeom prst="rect">
            <a:avLst/>
          </a:prstGeom>
        </p:spPr>
      </p:pic>
      <p:pic>
        <p:nvPicPr>
          <p:cNvPr id="25" name="Picture 2" descr="Film d'horreur - Icônes cinéma gratuites">
            <a:extLst>
              <a:ext uri="{FF2B5EF4-FFF2-40B4-BE49-F238E27FC236}">
                <a16:creationId xmlns:a16="http://schemas.microsoft.com/office/drawing/2014/main" id="{6F212A37-5AC4-B32D-3A31-94EF47DC7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361" y="4094798"/>
            <a:ext cx="770982" cy="77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Humour - Icônes éducation gratuites">
            <a:extLst>
              <a:ext uri="{FF2B5EF4-FFF2-40B4-BE49-F238E27FC236}">
                <a16:creationId xmlns:a16="http://schemas.microsoft.com/office/drawing/2014/main" id="{214BF74C-960A-7AED-A4D0-9BF98BF88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24" y="4158664"/>
            <a:ext cx="707116" cy="70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3C304A8-486E-730B-EEA3-0AB188213E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247" y="1914148"/>
            <a:ext cx="4198068" cy="21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76A961-C7B0-8DFE-5D19-6584513C55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8" name="Google Shape;96;p16">
            <a:extLst>
              <a:ext uri="{FF2B5EF4-FFF2-40B4-BE49-F238E27FC236}">
                <a16:creationId xmlns:a16="http://schemas.microsoft.com/office/drawing/2014/main" id="{069DB769-3DDB-6AA3-D37A-22130F131D71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6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9" name="Google Shape;126;p16">
            <a:extLst>
              <a:ext uri="{FF2B5EF4-FFF2-40B4-BE49-F238E27FC236}">
                <a16:creationId xmlns:a16="http://schemas.microsoft.com/office/drawing/2014/main" id="{B1F38EDF-A485-1459-6544-B1A03FC01AB3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Limitations</a:t>
            </a:r>
          </a:p>
        </p:txBody>
      </p:sp>
      <p:pic>
        <p:nvPicPr>
          <p:cNvPr id="3074" name="Picture 2" descr="Fiabilité - Icônes sécurité gratuites">
            <a:extLst>
              <a:ext uri="{FF2B5EF4-FFF2-40B4-BE49-F238E27FC236}">
                <a16:creationId xmlns:a16="http://schemas.microsoft.com/office/drawing/2014/main" id="{C91588CC-0C37-88B0-C5D9-06418FD43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88" y="611653"/>
            <a:ext cx="1701492" cy="170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Google Shape;95;p16">
            <a:extLst>
              <a:ext uri="{FF2B5EF4-FFF2-40B4-BE49-F238E27FC236}">
                <a16:creationId xmlns:a16="http://schemas.microsoft.com/office/drawing/2014/main" id="{F570AD14-B3C8-CA67-AC8C-6FF65DBACECD}"/>
              </a:ext>
            </a:extLst>
          </p:cNvPr>
          <p:cNvSpPr txBox="1">
            <a:spLocks/>
          </p:cNvSpPr>
          <p:nvPr/>
        </p:nvSpPr>
        <p:spPr>
          <a:xfrm>
            <a:off x="1672047" y="2203080"/>
            <a:ext cx="1035984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Fiabilité </a:t>
            </a:r>
          </a:p>
        </p:txBody>
      </p:sp>
      <p:pic>
        <p:nvPicPr>
          <p:cNvPr id="3078" name="Picture 6" descr="Communication bidirectionnelle - Icônes gens gratuites">
            <a:extLst>
              <a:ext uri="{FF2B5EF4-FFF2-40B4-BE49-F238E27FC236}">
                <a16:creationId xmlns:a16="http://schemas.microsoft.com/office/drawing/2014/main" id="{0929A927-CCC6-DC63-6897-8699021FD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059" y="476470"/>
            <a:ext cx="1836675" cy="183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Google Shape;95;p16">
            <a:extLst>
              <a:ext uri="{FF2B5EF4-FFF2-40B4-BE49-F238E27FC236}">
                <a16:creationId xmlns:a16="http://schemas.microsoft.com/office/drawing/2014/main" id="{25BBE213-04A0-89A0-CD4A-2DA1510460A8}"/>
              </a:ext>
            </a:extLst>
          </p:cNvPr>
          <p:cNvSpPr txBox="1">
            <a:spLocks/>
          </p:cNvSpPr>
          <p:nvPr/>
        </p:nvSpPr>
        <p:spPr>
          <a:xfrm>
            <a:off x="5398906" y="2305121"/>
            <a:ext cx="2904979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Maitrise du protocol de test</a:t>
            </a:r>
          </a:p>
        </p:txBody>
      </p:sp>
      <p:pic>
        <p:nvPicPr>
          <p:cNvPr id="56" name="Picture 2" descr="Heart rate - Free medical icons">
            <a:extLst>
              <a:ext uri="{FF2B5EF4-FFF2-40B4-BE49-F238E27FC236}">
                <a16:creationId xmlns:a16="http://schemas.microsoft.com/office/drawing/2014/main" id="{4C46BC0B-FFCB-D93B-B2E4-D8C0BFF87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921" y="2953819"/>
            <a:ext cx="1148158" cy="114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Google Shape;95;p16">
            <a:extLst>
              <a:ext uri="{FF2B5EF4-FFF2-40B4-BE49-F238E27FC236}">
                <a16:creationId xmlns:a16="http://schemas.microsoft.com/office/drawing/2014/main" id="{DEE25CCC-7E89-A485-5325-F55C0D9EAD78}"/>
              </a:ext>
            </a:extLst>
          </p:cNvPr>
          <p:cNvSpPr txBox="1">
            <a:spLocks/>
          </p:cNvSpPr>
          <p:nvPr/>
        </p:nvSpPr>
        <p:spPr>
          <a:xfrm>
            <a:off x="4267976" y="4101977"/>
            <a:ext cx="608047" cy="368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BPM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2" grpId="0"/>
      <p:bldP spid="55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BCCE916-D3DA-8EC9-4A6F-2923148520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r="38623"/>
          <a:stretch/>
        </p:blipFill>
        <p:spPr>
          <a:xfrm>
            <a:off x="448202" y="1735370"/>
            <a:ext cx="5129238" cy="2278417"/>
          </a:xfrm>
          <a:prstGeom prst="rect">
            <a:avLst/>
          </a:prstGeom>
        </p:spPr>
      </p:pic>
      <p:sp>
        <p:nvSpPr>
          <p:cNvPr id="561" name="Google Shape;561;p23"/>
          <p:cNvSpPr/>
          <p:nvPr/>
        </p:nvSpPr>
        <p:spPr>
          <a:xfrm>
            <a:off x="707066" y="3869121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3"/>
          <p:cNvSpPr/>
          <p:nvPr/>
        </p:nvSpPr>
        <p:spPr>
          <a:xfrm>
            <a:off x="2648554" y="2027071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3"/>
          <p:cNvSpPr/>
          <p:nvPr/>
        </p:nvSpPr>
        <p:spPr>
          <a:xfrm>
            <a:off x="3765076" y="3310749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3"/>
          <p:cNvSpPr/>
          <p:nvPr/>
        </p:nvSpPr>
        <p:spPr>
          <a:xfrm>
            <a:off x="2153517" y="3577964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81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3"/>
          <p:cNvSpPr/>
          <p:nvPr/>
        </p:nvSpPr>
        <p:spPr>
          <a:xfrm>
            <a:off x="4525261" y="2135424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EC9B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23"/>
          <p:cNvGrpSpPr/>
          <p:nvPr/>
        </p:nvGrpSpPr>
        <p:grpSpPr>
          <a:xfrm>
            <a:off x="1636125" y="1185370"/>
            <a:ext cx="6475730" cy="2375822"/>
            <a:chOff x="1707758" y="1189054"/>
            <a:chExt cx="6475730" cy="2375822"/>
          </a:xfrm>
        </p:grpSpPr>
        <p:grpSp>
          <p:nvGrpSpPr>
            <p:cNvPr id="573" name="Google Shape;573;p23"/>
            <p:cNvGrpSpPr/>
            <p:nvPr/>
          </p:nvGrpSpPr>
          <p:grpSpPr>
            <a:xfrm rot="2087494" flipH="1">
              <a:off x="1707758" y="2834049"/>
              <a:ext cx="143770" cy="500321"/>
              <a:chOff x="2687900" y="2818400"/>
              <a:chExt cx="160725" cy="559325"/>
            </a:xfrm>
          </p:grpSpPr>
          <p:sp>
            <p:nvSpPr>
              <p:cNvPr id="574" name="Google Shape;574;p23"/>
              <p:cNvSpPr/>
              <p:nvPr/>
            </p:nvSpPr>
            <p:spPr>
              <a:xfrm>
                <a:off x="2838175" y="3366000"/>
                <a:ext cx="1045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69" fill="none" extrusionOk="0">
                    <a:moveTo>
                      <a:pt x="0" y="469"/>
                    </a:moveTo>
                    <a:cubicBezTo>
                      <a:pt x="0" y="469"/>
                      <a:pt x="177" y="304"/>
                      <a:pt x="418" y="1"/>
                    </a:cubicBezTo>
                  </a:path>
                </a:pathLst>
              </a:custGeom>
              <a:noFill/>
              <a:ln w="5375" cap="rnd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2690125" y="2825050"/>
                <a:ext cx="145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254" fill="none" extrusionOk="0">
                    <a:moveTo>
                      <a:pt x="582" y="254"/>
                    </a:moveTo>
                    <a:cubicBezTo>
                      <a:pt x="380" y="165"/>
                      <a:pt x="190" y="76"/>
                      <a:pt x="0" y="0"/>
                    </a:cubicBezTo>
                  </a:path>
                </a:pathLst>
              </a:custGeom>
              <a:noFill/>
              <a:ln w="5375" cap="rnd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2687900" y="2818400"/>
                <a:ext cx="373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166" fill="none" extrusionOk="0">
                    <a:moveTo>
                      <a:pt x="1494" y="1"/>
                    </a:moveTo>
                    <a:lnTo>
                      <a:pt x="1" y="165"/>
                    </a:lnTo>
                  </a:path>
                </a:pathLst>
              </a:custGeom>
              <a:noFill/>
              <a:ln w="5375" cap="rnd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2687900" y="2822525"/>
                <a:ext cx="1237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495" h="1469" fill="none" extrusionOk="0">
                    <a:moveTo>
                      <a:pt x="494" y="1468"/>
                    </a:moveTo>
                    <a:lnTo>
                      <a:pt x="1" y="0"/>
                    </a:lnTo>
                  </a:path>
                </a:pathLst>
              </a:custGeom>
              <a:noFill/>
              <a:ln w="5375" cap="rnd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9" name="Google Shape;579;p23"/>
            <p:cNvGrpSpPr/>
            <p:nvPr/>
          </p:nvGrpSpPr>
          <p:grpSpPr>
            <a:xfrm rot="-5479765" flipH="1">
              <a:off x="3258940" y="1481006"/>
              <a:ext cx="180358" cy="568979"/>
              <a:chOff x="2690125" y="2825050"/>
              <a:chExt cx="158500" cy="552675"/>
            </a:xfrm>
          </p:grpSpPr>
          <p:sp>
            <p:nvSpPr>
              <p:cNvPr id="580" name="Google Shape;580;p23"/>
              <p:cNvSpPr/>
              <p:nvPr/>
            </p:nvSpPr>
            <p:spPr>
              <a:xfrm>
                <a:off x="2838175" y="3366000"/>
                <a:ext cx="1045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69" fill="none" extrusionOk="0">
                    <a:moveTo>
                      <a:pt x="0" y="469"/>
                    </a:moveTo>
                    <a:cubicBezTo>
                      <a:pt x="0" y="469"/>
                      <a:pt x="177" y="304"/>
                      <a:pt x="418" y="1"/>
                    </a:cubicBezTo>
                  </a:path>
                </a:pathLst>
              </a:custGeom>
              <a:noFill/>
              <a:ln w="5375" cap="rnd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2690125" y="2825050"/>
                <a:ext cx="145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254" fill="none" extrusionOk="0">
                    <a:moveTo>
                      <a:pt x="582" y="254"/>
                    </a:moveTo>
                    <a:cubicBezTo>
                      <a:pt x="380" y="165"/>
                      <a:pt x="190" y="76"/>
                      <a:pt x="0" y="0"/>
                    </a:cubicBezTo>
                  </a:path>
                </a:pathLst>
              </a:custGeom>
              <a:noFill/>
              <a:ln w="5375" cap="rnd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87" name="Google Shape;587;p23"/>
            <p:cNvSpPr/>
            <p:nvPr/>
          </p:nvSpPr>
          <p:spPr>
            <a:xfrm rot="20526594" flipH="1">
              <a:off x="6601723" y="1658393"/>
              <a:ext cx="44169" cy="26904"/>
            </a:xfrm>
            <a:custGeom>
              <a:avLst/>
              <a:gdLst/>
              <a:ahLst/>
              <a:cxnLst/>
              <a:rect l="l" t="t" r="r" b="b"/>
              <a:pathLst>
                <a:path w="1975" h="1203" fill="none" extrusionOk="0">
                  <a:moveTo>
                    <a:pt x="0" y="418"/>
                  </a:moveTo>
                  <a:lnTo>
                    <a:pt x="1544" y="0"/>
                  </a:lnTo>
                  <a:lnTo>
                    <a:pt x="1974" y="1202"/>
                  </a:lnTo>
                </a:path>
              </a:pathLst>
            </a:custGeom>
            <a:noFill/>
            <a:ln w="5700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8" name="Google Shape;588;p23"/>
            <p:cNvGrpSpPr/>
            <p:nvPr/>
          </p:nvGrpSpPr>
          <p:grpSpPr>
            <a:xfrm rot="291288" flipH="1">
              <a:off x="5708637" y="2989001"/>
              <a:ext cx="182886" cy="575875"/>
              <a:chOff x="2687900" y="2818400"/>
              <a:chExt cx="160725" cy="559325"/>
            </a:xfrm>
          </p:grpSpPr>
          <p:sp>
            <p:nvSpPr>
              <p:cNvPr id="589" name="Google Shape;589;p23"/>
              <p:cNvSpPr/>
              <p:nvPr/>
            </p:nvSpPr>
            <p:spPr>
              <a:xfrm>
                <a:off x="2838175" y="3366000"/>
                <a:ext cx="1045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69" fill="none" extrusionOk="0">
                    <a:moveTo>
                      <a:pt x="0" y="469"/>
                    </a:moveTo>
                    <a:cubicBezTo>
                      <a:pt x="0" y="469"/>
                      <a:pt x="177" y="304"/>
                      <a:pt x="418" y="1"/>
                    </a:cubicBezTo>
                  </a:path>
                </a:pathLst>
              </a:custGeom>
              <a:noFill/>
              <a:ln w="5375" cap="rnd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2687900" y="2818400"/>
                <a:ext cx="373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166" fill="none" extrusionOk="0">
                    <a:moveTo>
                      <a:pt x="1494" y="1"/>
                    </a:moveTo>
                    <a:lnTo>
                      <a:pt x="1" y="165"/>
                    </a:lnTo>
                  </a:path>
                </a:pathLst>
              </a:custGeom>
              <a:noFill/>
              <a:ln w="5375" cap="rnd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99" name="Google Shape;599;p23"/>
            <p:cNvSpPr/>
            <p:nvPr/>
          </p:nvSpPr>
          <p:spPr>
            <a:xfrm rot="13920322" flipH="1">
              <a:off x="8147951" y="1197686"/>
              <a:ext cx="44170" cy="26905"/>
            </a:xfrm>
            <a:custGeom>
              <a:avLst/>
              <a:gdLst/>
              <a:ahLst/>
              <a:cxnLst/>
              <a:rect l="l" t="t" r="r" b="b"/>
              <a:pathLst>
                <a:path w="1975" h="1203" fill="none" extrusionOk="0">
                  <a:moveTo>
                    <a:pt x="0" y="418"/>
                  </a:moveTo>
                  <a:lnTo>
                    <a:pt x="1544" y="0"/>
                  </a:lnTo>
                  <a:lnTo>
                    <a:pt x="1974" y="1202"/>
                  </a:lnTo>
                </a:path>
              </a:pathLst>
            </a:custGeom>
            <a:noFill/>
            <a:ln w="5700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 rot="13920322" flipH="1">
              <a:off x="4772652" y="1450839"/>
              <a:ext cx="44170" cy="26905"/>
            </a:xfrm>
            <a:custGeom>
              <a:avLst/>
              <a:gdLst/>
              <a:ahLst/>
              <a:cxnLst/>
              <a:rect l="l" t="t" r="r" b="b"/>
              <a:pathLst>
                <a:path w="1975" h="1203" fill="none" extrusionOk="0">
                  <a:moveTo>
                    <a:pt x="0" y="418"/>
                  </a:moveTo>
                  <a:lnTo>
                    <a:pt x="1544" y="0"/>
                  </a:lnTo>
                  <a:lnTo>
                    <a:pt x="1974" y="1202"/>
                  </a:lnTo>
                </a:path>
              </a:pathLst>
            </a:custGeom>
            <a:noFill/>
            <a:ln w="5700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6CB6D4-B41A-E3F6-4913-5842E6B778C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240" name="Google Shape;96;p16">
            <a:extLst>
              <a:ext uri="{FF2B5EF4-FFF2-40B4-BE49-F238E27FC236}">
                <a16:creationId xmlns:a16="http://schemas.microsoft.com/office/drawing/2014/main" id="{77A3B587-2DAC-1E4A-E194-1EDD51EA2F27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7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241" name="Google Shape;126;p16">
            <a:extLst>
              <a:ext uri="{FF2B5EF4-FFF2-40B4-BE49-F238E27FC236}">
                <a16:creationId xmlns:a16="http://schemas.microsoft.com/office/drawing/2014/main" id="{2384774D-65F5-7E44-024A-74072C16CCA5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Conclusion</a:t>
            </a:r>
          </a:p>
        </p:txBody>
      </p:sp>
      <p:pic>
        <p:nvPicPr>
          <p:cNvPr id="6146" name="Picture 2" descr="Histoire - Icônes éducation gratuites">
            <a:extLst>
              <a:ext uri="{FF2B5EF4-FFF2-40B4-BE49-F238E27FC236}">
                <a16:creationId xmlns:a16="http://schemas.microsoft.com/office/drawing/2014/main" id="{9BA40D52-134D-9D42-9FD3-3277DA415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4777">
            <a:off x="351564" y="2851418"/>
            <a:ext cx="851691" cy="85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rotocole : images, photos et images vectorielles de stock | Shutterstock">
            <a:extLst>
              <a:ext uri="{FF2B5EF4-FFF2-40B4-BE49-F238E27FC236}">
                <a16:creationId xmlns:a16="http://schemas.microsoft.com/office/drawing/2014/main" id="{EFB6609D-F2C1-962E-596C-F506D58E62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6" t="25842" r="17092" b="25167"/>
          <a:stretch/>
        </p:blipFill>
        <p:spPr bwMode="auto">
          <a:xfrm rot="21126770">
            <a:off x="2369677" y="3299336"/>
            <a:ext cx="963019" cy="78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cône Problème, résolution, main, l'outil dans Business">
            <a:extLst>
              <a:ext uri="{FF2B5EF4-FFF2-40B4-BE49-F238E27FC236}">
                <a16:creationId xmlns:a16="http://schemas.microsoft.com/office/drawing/2014/main" id="{D3739F54-38DC-586D-F270-8CE6E1FA2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299" y="1036580"/>
            <a:ext cx="849288" cy="84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ésultats - Icônes commercialisation gratuites">
            <a:extLst>
              <a:ext uri="{FF2B5EF4-FFF2-40B4-BE49-F238E27FC236}">
                <a16:creationId xmlns:a16="http://schemas.microsoft.com/office/drawing/2014/main" id="{5DF62860-488E-A50B-F0E8-5E243B0F4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25">
            <a:off x="4072393" y="3328059"/>
            <a:ext cx="923420" cy="92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14" descr="Changement - Icônes flèches gratuites">
            <a:extLst>
              <a:ext uri="{FF2B5EF4-FFF2-40B4-BE49-F238E27FC236}">
                <a16:creationId xmlns:a16="http://schemas.microsoft.com/office/drawing/2014/main" id="{78B73049-81AB-D635-DDF2-F098E837A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067" y="664366"/>
            <a:ext cx="1259574" cy="12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8" descr="Humour - Icônes éducation gratuites">
            <a:extLst>
              <a:ext uri="{FF2B5EF4-FFF2-40B4-BE49-F238E27FC236}">
                <a16:creationId xmlns:a16="http://schemas.microsoft.com/office/drawing/2014/main" id="{A78904CD-78EE-3F06-4844-9D87AC3D8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86" y="1442095"/>
            <a:ext cx="426980" cy="42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" descr="Film d'horreur - Icônes cinéma gratuites">
            <a:extLst>
              <a:ext uri="{FF2B5EF4-FFF2-40B4-BE49-F238E27FC236}">
                <a16:creationId xmlns:a16="http://schemas.microsoft.com/office/drawing/2014/main" id="{93F501C5-DBAE-9B2C-0307-8D146D2D8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030" y="764264"/>
            <a:ext cx="450325" cy="45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5" name="AutoShape 6" descr="Attention sign or icon Stock Vector Image by ©Sergt #119373496">
            <a:extLst>
              <a:ext uri="{FF2B5EF4-FFF2-40B4-BE49-F238E27FC236}">
                <a16:creationId xmlns:a16="http://schemas.microsoft.com/office/drawing/2014/main" id="{967F21D2-5B98-4577-2172-117442F528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71581" y="1708717"/>
            <a:ext cx="219929" cy="21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C814DE82-AA0E-3ADD-0312-D0C6B4A6DD9A}"/>
              </a:ext>
            </a:extLst>
          </p:cNvPr>
          <p:cNvSpPr/>
          <p:nvPr/>
        </p:nvSpPr>
        <p:spPr>
          <a:xfrm>
            <a:off x="4236902" y="600913"/>
            <a:ext cx="670195" cy="613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9B61E4E2-4221-5634-D0DD-EACABC8DC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975" y="672242"/>
            <a:ext cx="3149564" cy="314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Google Shape;566;p23">
            <a:extLst>
              <a:ext uri="{FF2B5EF4-FFF2-40B4-BE49-F238E27FC236}">
                <a16:creationId xmlns:a16="http://schemas.microsoft.com/office/drawing/2014/main" id="{B0F418FD-EDFE-0764-9E9B-6E5B682EFC17}"/>
              </a:ext>
            </a:extLst>
          </p:cNvPr>
          <p:cNvSpPr/>
          <p:nvPr/>
        </p:nvSpPr>
        <p:spPr>
          <a:xfrm>
            <a:off x="5450285" y="1679570"/>
            <a:ext cx="111600" cy="111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2934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" grpId="0" animBg="1"/>
      <p:bldP spid="562" grpId="0" animBg="1"/>
      <p:bldP spid="563" grpId="0" animBg="1"/>
      <p:bldP spid="564" grpId="0" animBg="1"/>
      <p:bldP spid="565" grpId="0" animBg="1"/>
      <p:bldP spid="240" grpId="0" animBg="1"/>
      <p:bldP spid="241" grpId="0"/>
      <p:bldP spid="256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4AE5773-BA71-23BE-DCAA-AA541B8CA2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" name="Google Shape;96;p16">
            <a:extLst>
              <a:ext uri="{FF2B5EF4-FFF2-40B4-BE49-F238E27FC236}">
                <a16:creationId xmlns:a16="http://schemas.microsoft.com/office/drawing/2014/main" id="{C539D251-91B2-CE56-B670-5258CCE746E5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8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" name="Google Shape;126;p16">
            <a:extLst>
              <a:ext uri="{FF2B5EF4-FFF2-40B4-BE49-F238E27FC236}">
                <a16:creationId xmlns:a16="http://schemas.microsoft.com/office/drawing/2014/main" id="{5146EF95-83C6-934B-2363-0DBA7A318C8B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Bonus</a:t>
            </a:r>
          </a:p>
        </p:txBody>
      </p:sp>
      <p:pic>
        <p:nvPicPr>
          <p:cNvPr id="2050" name="Picture 2" descr="Déploiement - Icônes ordinateur gratuites">
            <a:hlinkClick r:id="rId2"/>
            <a:extLst>
              <a:ext uri="{FF2B5EF4-FFF2-40B4-BE49-F238E27FC236}">
                <a16:creationId xmlns:a16="http://schemas.microsoft.com/office/drawing/2014/main" id="{8FEBD4D4-8CA8-6C22-6A28-DBAD6DF46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297" y="635220"/>
            <a:ext cx="3077406" cy="307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95;p16">
            <a:extLst>
              <a:ext uri="{FF2B5EF4-FFF2-40B4-BE49-F238E27FC236}">
                <a16:creationId xmlns:a16="http://schemas.microsoft.com/office/drawing/2014/main" id="{9BF8329B-F9B8-C1D9-4A8A-E62004BB767C}"/>
              </a:ext>
            </a:extLst>
          </p:cNvPr>
          <p:cNvSpPr txBox="1">
            <a:spLocks/>
          </p:cNvSpPr>
          <p:nvPr/>
        </p:nvSpPr>
        <p:spPr>
          <a:xfrm>
            <a:off x="2955051" y="3984756"/>
            <a:ext cx="3233897" cy="953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48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Déploiement </a:t>
            </a:r>
          </a:p>
        </p:txBody>
      </p:sp>
    </p:spTree>
    <p:extLst>
      <p:ext uri="{BB962C8B-B14F-4D97-AF65-F5344CB8AC3E}">
        <p14:creationId xmlns:p14="http://schemas.microsoft.com/office/powerpoint/2010/main" val="322266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4AE5773-BA71-23BE-DCAA-AA541B8CA2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" name="Google Shape;96;p16">
            <a:extLst>
              <a:ext uri="{FF2B5EF4-FFF2-40B4-BE49-F238E27FC236}">
                <a16:creationId xmlns:a16="http://schemas.microsoft.com/office/drawing/2014/main" id="{C539D251-91B2-CE56-B670-5258CCE746E5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8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" name="Google Shape;126;p16">
            <a:extLst>
              <a:ext uri="{FF2B5EF4-FFF2-40B4-BE49-F238E27FC236}">
                <a16:creationId xmlns:a16="http://schemas.microsoft.com/office/drawing/2014/main" id="{5146EF95-83C6-934B-2363-0DBA7A318C8B}"/>
              </a:ext>
            </a:extLst>
          </p:cNvPr>
          <p:cNvSpPr txBox="1">
            <a:spLocks/>
          </p:cNvSpPr>
          <p:nvPr/>
        </p:nvSpPr>
        <p:spPr>
          <a:xfrm>
            <a:off x="564437" y="120852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Bonus</a:t>
            </a:r>
          </a:p>
        </p:txBody>
      </p:sp>
      <p:sp>
        <p:nvSpPr>
          <p:cNvPr id="9" name="Google Shape;126;p16">
            <a:extLst>
              <a:ext uri="{FF2B5EF4-FFF2-40B4-BE49-F238E27FC236}">
                <a16:creationId xmlns:a16="http://schemas.microsoft.com/office/drawing/2014/main" id="{2A2F1159-3351-760D-B4C5-483952D14A5E}"/>
              </a:ext>
            </a:extLst>
          </p:cNvPr>
          <p:cNvSpPr txBox="1">
            <a:spLocks/>
          </p:cNvSpPr>
          <p:nvPr/>
        </p:nvSpPr>
        <p:spPr>
          <a:xfrm>
            <a:off x="564437" y="502911"/>
            <a:ext cx="226814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Comparaison stricte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B2663AC-964A-0EC2-64D0-9B76253B8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52"/>
          <a:stretch/>
        </p:blipFill>
        <p:spPr>
          <a:xfrm>
            <a:off x="1589832" y="884970"/>
            <a:ext cx="6321449" cy="301976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1073125-B731-E9CA-1689-9183DD0AA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510" y="321388"/>
            <a:ext cx="323850" cy="4188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72A6449-0E55-764C-58BD-FC10BDC11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754" y="306910"/>
            <a:ext cx="323850" cy="4286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2886E2-FA2E-C9B9-3190-7676531A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070" y="306910"/>
            <a:ext cx="323851" cy="4247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" name="Google Shape;126;p16">
            <a:extLst>
              <a:ext uri="{FF2B5EF4-FFF2-40B4-BE49-F238E27FC236}">
                <a16:creationId xmlns:a16="http://schemas.microsoft.com/office/drawing/2014/main" id="{6BBFC32F-DEC9-7D85-FD29-E125F08991B8}"/>
              </a:ext>
            </a:extLst>
          </p:cNvPr>
          <p:cNvSpPr txBox="1">
            <a:spLocks/>
          </p:cNvSpPr>
          <p:nvPr/>
        </p:nvSpPr>
        <p:spPr>
          <a:xfrm>
            <a:off x="3300604" y="442446"/>
            <a:ext cx="194429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Partie 1 supérieur</a:t>
            </a:r>
          </a:p>
        </p:txBody>
      </p:sp>
      <p:sp>
        <p:nvSpPr>
          <p:cNvPr id="18" name="Google Shape;126;p16">
            <a:extLst>
              <a:ext uri="{FF2B5EF4-FFF2-40B4-BE49-F238E27FC236}">
                <a16:creationId xmlns:a16="http://schemas.microsoft.com/office/drawing/2014/main" id="{02BE7635-4FF3-BFDD-51C9-DECD2A4DF67B}"/>
              </a:ext>
            </a:extLst>
          </p:cNvPr>
          <p:cNvSpPr txBox="1">
            <a:spLocks/>
          </p:cNvSpPr>
          <p:nvPr/>
        </p:nvSpPr>
        <p:spPr>
          <a:xfrm>
            <a:off x="7333360" y="436735"/>
            <a:ext cx="194429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Partie 2 supérieur</a:t>
            </a:r>
          </a:p>
        </p:txBody>
      </p:sp>
      <p:sp>
        <p:nvSpPr>
          <p:cNvPr id="19" name="Google Shape;126;p16">
            <a:extLst>
              <a:ext uri="{FF2B5EF4-FFF2-40B4-BE49-F238E27FC236}">
                <a16:creationId xmlns:a16="http://schemas.microsoft.com/office/drawing/2014/main" id="{AF374AD7-AB73-3905-1627-6A207D8D6492}"/>
              </a:ext>
            </a:extLst>
          </p:cNvPr>
          <p:cNvSpPr txBox="1">
            <a:spLocks/>
          </p:cNvSpPr>
          <p:nvPr/>
        </p:nvSpPr>
        <p:spPr>
          <a:xfrm>
            <a:off x="5821674" y="432856"/>
            <a:ext cx="790729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Égaux</a:t>
            </a:r>
          </a:p>
        </p:txBody>
      </p:sp>
      <p:pic>
        <p:nvPicPr>
          <p:cNvPr id="20" name="Picture 2" descr="Film d'horreur - Icônes cinéma gratuites">
            <a:extLst>
              <a:ext uri="{FF2B5EF4-FFF2-40B4-BE49-F238E27FC236}">
                <a16:creationId xmlns:a16="http://schemas.microsoft.com/office/drawing/2014/main" id="{3F96AD55-8A17-0AC4-6E65-D4D1DF179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976" y="3992499"/>
            <a:ext cx="881068" cy="88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F0F31B9-65C2-73B6-374C-85AD7D4824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8058" y="3987989"/>
            <a:ext cx="949037" cy="93186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C0730433-4013-C4BC-53AC-88EB80F9E6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6957" y="4258530"/>
            <a:ext cx="707197" cy="7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6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5D7C7E3C-C556-2025-8621-7248E2FC9B0E}"/>
              </a:ext>
            </a:extLst>
          </p:cNvPr>
          <p:cNvCxnSpPr>
            <a:cxnSpLocks/>
          </p:cNvCxnSpPr>
          <p:nvPr/>
        </p:nvCxnSpPr>
        <p:spPr>
          <a:xfrm>
            <a:off x="440752" y="4118238"/>
            <a:ext cx="257745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9DBB50-6DBE-258C-5A42-B01E011275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 dirty="0"/>
              <a:t>Youssef Seddiki </a:t>
            </a:r>
          </a:p>
        </p:txBody>
      </p:sp>
      <p:sp>
        <p:nvSpPr>
          <p:cNvPr id="4" name="Google Shape;96;p16">
            <a:extLst>
              <a:ext uri="{FF2B5EF4-FFF2-40B4-BE49-F238E27FC236}">
                <a16:creationId xmlns:a16="http://schemas.microsoft.com/office/drawing/2014/main" id="{52C5D85C-6561-6741-16F4-43E89C28932D}"/>
              </a:ext>
            </a:extLst>
          </p:cNvPr>
          <p:cNvSpPr/>
          <p:nvPr/>
        </p:nvSpPr>
        <p:spPr>
          <a:xfrm>
            <a:off x="301472" y="1299288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1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7" name="Google Shape;99;p16">
            <a:extLst>
              <a:ext uri="{FF2B5EF4-FFF2-40B4-BE49-F238E27FC236}">
                <a16:creationId xmlns:a16="http://schemas.microsoft.com/office/drawing/2014/main" id="{DC48A537-2179-699A-F800-A1D1D10E3BF0}"/>
              </a:ext>
            </a:extLst>
          </p:cNvPr>
          <p:cNvSpPr txBox="1">
            <a:spLocks/>
          </p:cNvSpPr>
          <p:nvPr/>
        </p:nvSpPr>
        <p:spPr>
          <a:xfrm>
            <a:off x="683994" y="3404844"/>
            <a:ext cx="2559465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Architecture Générale</a:t>
            </a:r>
          </a:p>
        </p:txBody>
      </p:sp>
      <p:sp>
        <p:nvSpPr>
          <p:cNvPr id="9" name="Google Shape;124;p16">
            <a:extLst>
              <a:ext uri="{FF2B5EF4-FFF2-40B4-BE49-F238E27FC236}">
                <a16:creationId xmlns:a16="http://schemas.microsoft.com/office/drawing/2014/main" id="{2297209A-D0FF-071A-273D-9C3BA628F088}"/>
              </a:ext>
            </a:extLst>
          </p:cNvPr>
          <p:cNvSpPr txBox="1">
            <a:spLocks/>
          </p:cNvSpPr>
          <p:nvPr/>
        </p:nvSpPr>
        <p:spPr>
          <a:xfrm>
            <a:off x="683995" y="2332425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Problématique</a:t>
            </a:r>
          </a:p>
        </p:txBody>
      </p:sp>
      <p:sp>
        <p:nvSpPr>
          <p:cNvPr id="11" name="Google Shape;126;p16">
            <a:extLst>
              <a:ext uri="{FF2B5EF4-FFF2-40B4-BE49-F238E27FC236}">
                <a16:creationId xmlns:a16="http://schemas.microsoft.com/office/drawing/2014/main" id="{5927BA2E-7857-831E-8CCE-08F7ECF20DAE}"/>
              </a:ext>
            </a:extLst>
          </p:cNvPr>
          <p:cNvSpPr txBox="1">
            <a:spLocks/>
          </p:cNvSpPr>
          <p:nvPr/>
        </p:nvSpPr>
        <p:spPr>
          <a:xfrm>
            <a:off x="683995" y="1260019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Introduction</a:t>
            </a:r>
          </a:p>
        </p:txBody>
      </p:sp>
      <p:sp>
        <p:nvSpPr>
          <p:cNvPr id="13" name="Google Shape;96;p16">
            <a:extLst>
              <a:ext uri="{FF2B5EF4-FFF2-40B4-BE49-F238E27FC236}">
                <a16:creationId xmlns:a16="http://schemas.microsoft.com/office/drawing/2014/main" id="{9315FA33-4B1D-6A20-75A9-6B1CB3FBD92F}"/>
              </a:ext>
            </a:extLst>
          </p:cNvPr>
          <p:cNvSpPr/>
          <p:nvPr/>
        </p:nvSpPr>
        <p:spPr>
          <a:xfrm>
            <a:off x="307695" y="2365657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2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14" name="Google Shape;96;p16">
            <a:extLst>
              <a:ext uri="{FF2B5EF4-FFF2-40B4-BE49-F238E27FC236}">
                <a16:creationId xmlns:a16="http://schemas.microsoft.com/office/drawing/2014/main" id="{0508BD6D-5000-4667-05A8-C80D5EF527E2}"/>
              </a:ext>
            </a:extLst>
          </p:cNvPr>
          <p:cNvSpPr/>
          <p:nvPr/>
        </p:nvSpPr>
        <p:spPr>
          <a:xfrm>
            <a:off x="301472" y="3432026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3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15" name="Google Shape;96;p16">
            <a:extLst>
              <a:ext uri="{FF2B5EF4-FFF2-40B4-BE49-F238E27FC236}">
                <a16:creationId xmlns:a16="http://schemas.microsoft.com/office/drawing/2014/main" id="{2DD30712-9392-1EEE-5173-C42E12E70E90}"/>
              </a:ext>
            </a:extLst>
          </p:cNvPr>
          <p:cNvSpPr/>
          <p:nvPr/>
        </p:nvSpPr>
        <p:spPr>
          <a:xfrm>
            <a:off x="3353644" y="1299288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4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16" name="Google Shape;99;p16">
            <a:extLst>
              <a:ext uri="{FF2B5EF4-FFF2-40B4-BE49-F238E27FC236}">
                <a16:creationId xmlns:a16="http://schemas.microsoft.com/office/drawing/2014/main" id="{029A3EFA-D518-13D5-DE1C-DD0C8CFC78A8}"/>
              </a:ext>
            </a:extLst>
          </p:cNvPr>
          <p:cNvSpPr txBox="1">
            <a:spLocks/>
          </p:cNvSpPr>
          <p:nvPr/>
        </p:nvSpPr>
        <p:spPr>
          <a:xfrm>
            <a:off x="3736166" y="3404844"/>
            <a:ext cx="2559465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Limitations</a:t>
            </a:r>
          </a:p>
        </p:txBody>
      </p:sp>
      <p:sp>
        <p:nvSpPr>
          <p:cNvPr id="17" name="Google Shape;124;p16">
            <a:extLst>
              <a:ext uri="{FF2B5EF4-FFF2-40B4-BE49-F238E27FC236}">
                <a16:creationId xmlns:a16="http://schemas.microsoft.com/office/drawing/2014/main" id="{7CDEE0E3-61B5-DE7F-3232-B7E6164A8728}"/>
              </a:ext>
            </a:extLst>
          </p:cNvPr>
          <p:cNvSpPr txBox="1">
            <a:spLocks/>
          </p:cNvSpPr>
          <p:nvPr/>
        </p:nvSpPr>
        <p:spPr>
          <a:xfrm>
            <a:off x="3736167" y="2332425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Résultat</a:t>
            </a:r>
          </a:p>
        </p:txBody>
      </p:sp>
      <p:sp>
        <p:nvSpPr>
          <p:cNvPr id="18" name="Google Shape;126;p16">
            <a:extLst>
              <a:ext uri="{FF2B5EF4-FFF2-40B4-BE49-F238E27FC236}">
                <a16:creationId xmlns:a16="http://schemas.microsoft.com/office/drawing/2014/main" id="{34A0868C-67E3-EEF0-6E16-C2DE9287C9E7}"/>
              </a:ext>
            </a:extLst>
          </p:cNvPr>
          <p:cNvSpPr txBox="1">
            <a:spLocks/>
          </p:cNvSpPr>
          <p:nvPr/>
        </p:nvSpPr>
        <p:spPr>
          <a:xfrm>
            <a:off x="3736167" y="1260019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de la solution</a:t>
            </a:r>
          </a:p>
        </p:txBody>
      </p:sp>
      <p:sp>
        <p:nvSpPr>
          <p:cNvPr id="19" name="Google Shape;96;p16">
            <a:extLst>
              <a:ext uri="{FF2B5EF4-FFF2-40B4-BE49-F238E27FC236}">
                <a16:creationId xmlns:a16="http://schemas.microsoft.com/office/drawing/2014/main" id="{A0FB2488-CFC3-6E5D-A852-A6E60587B030}"/>
              </a:ext>
            </a:extLst>
          </p:cNvPr>
          <p:cNvSpPr/>
          <p:nvPr/>
        </p:nvSpPr>
        <p:spPr>
          <a:xfrm>
            <a:off x="3359867" y="2365657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5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20" name="Google Shape;96;p16">
            <a:extLst>
              <a:ext uri="{FF2B5EF4-FFF2-40B4-BE49-F238E27FC236}">
                <a16:creationId xmlns:a16="http://schemas.microsoft.com/office/drawing/2014/main" id="{2C13DC77-D246-FAE3-3382-4148E026FD78}"/>
              </a:ext>
            </a:extLst>
          </p:cNvPr>
          <p:cNvSpPr/>
          <p:nvPr/>
        </p:nvSpPr>
        <p:spPr>
          <a:xfrm>
            <a:off x="3353644" y="3432026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6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23" name="Google Shape;124;p16">
            <a:extLst>
              <a:ext uri="{FF2B5EF4-FFF2-40B4-BE49-F238E27FC236}">
                <a16:creationId xmlns:a16="http://schemas.microsoft.com/office/drawing/2014/main" id="{31DF40D6-EBE5-8AA4-9955-45D01483C488}"/>
              </a:ext>
            </a:extLst>
          </p:cNvPr>
          <p:cNvSpPr txBox="1">
            <a:spLocks/>
          </p:cNvSpPr>
          <p:nvPr/>
        </p:nvSpPr>
        <p:spPr>
          <a:xfrm>
            <a:off x="6782116" y="2334290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Conclusion</a:t>
            </a:r>
          </a:p>
        </p:txBody>
      </p:sp>
      <p:sp>
        <p:nvSpPr>
          <p:cNvPr id="25" name="Google Shape;96;p16">
            <a:extLst>
              <a:ext uri="{FF2B5EF4-FFF2-40B4-BE49-F238E27FC236}">
                <a16:creationId xmlns:a16="http://schemas.microsoft.com/office/drawing/2014/main" id="{569BD253-8CA8-065A-8DF0-A9B66379E4F2}"/>
              </a:ext>
            </a:extLst>
          </p:cNvPr>
          <p:cNvSpPr/>
          <p:nvPr/>
        </p:nvSpPr>
        <p:spPr>
          <a:xfrm>
            <a:off x="6405816" y="2367522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7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27" name="Google Shape;95;p16">
            <a:extLst>
              <a:ext uri="{FF2B5EF4-FFF2-40B4-BE49-F238E27FC236}">
                <a16:creationId xmlns:a16="http://schemas.microsoft.com/office/drawing/2014/main" id="{9320C09D-17D4-874A-0279-969719614212}"/>
              </a:ext>
            </a:extLst>
          </p:cNvPr>
          <p:cNvSpPr txBox="1">
            <a:spLocks/>
          </p:cNvSpPr>
          <p:nvPr/>
        </p:nvSpPr>
        <p:spPr>
          <a:xfrm>
            <a:off x="301472" y="39106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Table des matières 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59928BC-5071-787C-FF8A-66BFD601362F}"/>
              </a:ext>
            </a:extLst>
          </p:cNvPr>
          <p:cNvCxnSpPr>
            <a:stCxn id="14" idx="2"/>
          </p:cNvCxnSpPr>
          <p:nvPr/>
        </p:nvCxnSpPr>
        <p:spPr>
          <a:xfrm flipH="1">
            <a:off x="440752" y="3664362"/>
            <a:ext cx="1" cy="45387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E96361F2-191A-4199-01D4-11B1E98D24DB}"/>
              </a:ext>
            </a:extLst>
          </p:cNvPr>
          <p:cNvCxnSpPr>
            <a:cxnSpLocks/>
          </p:cNvCxnSpPr>
          <p:nvPr/>
        </p:nvCxnSpPr>
        <p:spPr>
          <a:xfrm>
            <a:off x="3005955" y="1409419"/>
            <a:ext cx="12253" cy="270881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B3816862-4BC1-B019-1752-6D196E3200F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005955" y="1415456"/>
            <a:ext cx="347689" cy="186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3B547F6C-859D-D4D0-5846-B0F76C8B105C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440753" y="1531624"/>
            <a:ext cx="6223" cy="834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10B6CE3E-CFF3-2ED4-F61E-A94DBAF4873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440753" y="2597993"/>
            <a:ext cx="6223" cy="834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1F2EFC8-3D4C-EDA8-C8DF-7A443ABA5145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3492925" y="1531624"/>
            <a:ext cx="6223" cy="83403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54337B46-5509-3618-E994-BFB10F9F7BCC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3492925" y="2597993"/>
            <a:ext cx="6223" cy="83403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BBE24157-AA4C-6DE7-3C57-DF9B1BE6B168}"/>
              </a:ext>
            </a:extLst>
          </p:cNvPr>
          <p:cNvCxnSpPr>
            <a:cxnSpLocks/>
          </p:cNvCxnSpPr>
          <p:nvPr/>
        </p:nvCxnSpPr>
        <p:spPr>
          <a:xfrm>
            <a:off x="3492924" y="4057507"/>
            <a:ext cx="257745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96215333-40AC-8D92-4E07-B35E0EA6C5B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492923" y="3664362"/>
            <a:ext cx="2" cy="39314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C2523C55-0BE0-6172-D188-5B9AFB79ADFB}"/>
              </a:ext>
            </a:extLst>
          </p:cNvPr>
          <p:cNvCxnSpPr>
            <a:cxnSpLocks/>
          </p:cNvCxnSpPr>
          <p:nvPr/>
        </p:nvCxnSpPr>
        <p:spPr>
          <a:xfrm flipV="1">
            <a:off x="6038386" y="2480899"/>
            <a:ext cx="347689" cy="18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360037AD-4754-B8EF-15E9-A1F59DDD63E3}"/>
              </a:ext>
            </a:extLst>
          </p:cNvPr>
          <p:cNvCxnSpPr>
            <a:cxnSpLocks/>
          </p:cNvCxnSpPr>
          <p:nvPr/>
        </p:nvCxnSpPr>
        <p:spPr>
          <a:xfrm>
            <a:off x="6053304" y="2481825"/>
            <a:ext cx="4823" cy="15756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27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  <p:bldP spid="11" grpId="0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 animBg="1"/>
      <p:bldP spid="20" grpId="0" animBg="1"/>
      <p:bldP spid="23" grpId="0"/>
      <p:bldP spid="25" grpId="0" animBg="1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4AE5773-BA71-23BE-DCAA-AA541B8CA2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" name="Google Shape;96;p16">
            <a:extLst>
              <a:ext uri="{FF2B5EF4-FFF2-40B4-BE49-F238E27FC236}">
                <a16:creationId xmlns:a16="http://schemas.microsoft.com/office/drawing/2014/main" id="{C539D251-91B2-CE56-B670-5258CCE746E5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8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" name="Google Shape;126;p16">
            <a:extLst>
              <a:ext uri="{FF2B5EF4-FFF2-40B4-BE49-F238E27FC236}">
                <a16:creationId xmlns:a16="http://schemas.microsoft.com/office/drawing/2014/main" id="{5146EF95-83C6-934B-2363-0DBA7A318C8B}"/>
              </a:ext>
            </a:extLst>
          </p:cNvPr>
          <p:cNvSpPr txBox="1">
            <a:spLocks/>
          </p:cNvSpPr>
          <p:nvPr/>
        </p:nvSpPr>
        <p:spPr>
          <a:xfrm>
            <a:off x="564437" y="120852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Bonus</a:t>
            </a:r>
          </a:p>
        </p:txBody>
      </p:sp>
      <p:pic>
        <p:nvPicPr>
          <p:cNvPr id="13" name="Picture 8" descr="Questionnaire recours à des interprêtes - Stratégies concertées de lutte  contre les mutilations génitales féminines">
            <a:extLst>
              <a:ext uri="{FF2B5EF4-FFF2-40B4-BE49-F238E27FC236}">
                <a16:creationId xmlns:a16="http://schemas.microsoft.com/office/drawing/2014/main" id="{5687D20B-15A1-6021-4ED9-724CB3824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6"/>
          <a:stretch/>
        </p:blipFill>
        <p:spPr bwMode="auto">
          <a:xfrm>
            <a:off x="2926296" y="588417"/>
            <a:ext cx="2557008" cy="267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95;p16">
            <a:extLst>
              <a:ext uri="{FF2B5EF4-FFF2-40B4-BE49-F238E27FC236}">
                <a16:creationId xmlns:a16="http://schemas.microsoft.com/office/drawing/2014/main" id="{C7C79189-A831-7714-E67B-1C4BC785A197}"/>
              </a:ext>
            </a:extLst>
          </p:cNvPr>
          <p:cNvSpPr txBox="1">
            <a:spLocks/>
          </p:cNvSpPr>
          <p:nvPr/>
        </p:nvSpPr>
        <p:spPr>
          <a:xfrm>
            <a:off x="2795441" y="3263530"/>
            <a:ext cx="2818718" cy="953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48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Formulaire</a:t>
            </a:r>
          </a:p>
        </p:txBody>
      </p:sp>
      <p:sp>
        <p:nvSpPr>
          <p:cNvPr id="20" name="Google Shape;95;p16">
            <a:extLst>
              <a:ext uri="{FF2B5EF4-FFF2-40B4-BE49-F238E27FC236}">
                <a16:creationId xmlns:a16="http://schemas.microsoft.com/office/drawing/2014/main" id="{AE2B3B71-153E-A7AF-C49F-F9C73FEF8C2D}"/>
              </a:ext>
            </a:extLst>
          </p:cNvPr>
          <p:cNvSpPr txBox="1">
            <a:spLocks/>
          </p:cNvSpPr>
          <p:nvPr/>
        </p:nvSpPr>
        <p:spPr>
          <a:xfrm>
            <a:off x="7019579" y="0"/>
            <a:ext cx="2124421" cy="953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48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P. 42–46</a:t>
            </a:r>
          </a:p>
        </p:txBody>
      </p:sp>
    </p:spTree>
    <p:extLst>
      <p:ext uri="{BB962C8B-B14F-4D97-AF65-F5344CB8AC3E}">
        <p14:creationId xmlns:p14="http://schemas.microsoft.com/office/powerpoint/2010/main" val="39733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5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2A5B892-0433-F124-CB00-EBBD07603E0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6" name="Google Shape;95;p16">
            <a:extLst>
              <a:ext uri="{FF2B5EF4-FFF2-40B4-BE49-F238E27FC236}">
                <a16:creationId xmlns:a16="http://schemas.microsoft.com/office/drawing/2014/main" id="{D65475C2-8119-5AB1-83DE-A5399A2A3611}"/>
              </a:ext>
            </a:extLst>
          </p:cNvPr>
          <p:cNvSpPr txBox="1">
            <a:spLocks/>
          </p:cNvSpPr>
          <p:nvPr/>
        </p:nvSpPr>
        <p:spPr>
          <a:xfrm>
            <a:off x="3028950" y="553334"/>
            <a:ext cx="3086100" cy="1552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88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</a:p>
        </p:txBody>
      </p:sp>
      <p:sp>
        <p:nvSpPr>
          <p:cNvPr id="5" name="Google Shape;95;p16">
            <a:extLst>
              <a:ext uri="{FF2B5EF4-FFF2-40B4-BE49-F238E27FC236}">
                <a16:creationId xmlns:a16="http://schemas.microsoft.com/office/drawing/2014/main" id="{4CF1C849-7617-73B7-F3FA-6F4449E9441C}"/>
              </a:ext>
            </a:extLst>
          </p:cNvPr>
          <p:cNvSpPr txBox="1">
            <a:spLocks/>
          </p:cNvSpPr>
          <p:nvPr/>
        </p:nvSpPr>
        <p:spPr>
          <a:xfrm>
            <a:off x="68580" y="1397459"/>
            <a:ext cx="9006840" cy="2348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BE" sz="88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MERCI POUR VOTRE ATTENTION </a:t>
            </a:r>
          </a:p>
        </p:txBody>
      </p:sp>
    </p:spTree>
    <p:extLst>
      <p:ext uri="{BB962C8B-B14F-4D97-AF65-F5344CB8AC3E}">
        <p14:creationId xmlns:p14="http://schemas.microsoft.com/office/powerpoint/2010/main" val="1245013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4AE5773-BA71-23BE-DCAA-AA541B8CA2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" name="Google Shape;96;p16">
            <a:extLst>
              <a:ext uri="{FF2B5EF4-FFF2-40B4-BE49-F238E27FC236}">
                <a16:creationId xmlns:a16="http://schemas.microsoft.com/office/drawing/2014/main" id="{C539D251-91B2-CE56-B670-5258CCE746E5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9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" name="Google Shape;126;p16">
            <a:extLst>
              <a:ext uri="{FF2B5EF4-FFF2-40B4-BE49-F238E27FC236}">
                <a16:creationId xmlns:a16="http://schemas.microsoft.com/office/drawing/2014/main" id="{5146EF95-83C6-934B-2363-0DBA7A318C8B}"/>
              </a:ext>
            </a:extLst>
          </p:cNvPr>
          <p:cNvSpPr txBox="1">
            <a:spLocks/>
          </p:cNvSpPr>
          <p:nvPr/>
        </p:nvSpPr>
        <p:spPr>
          <a:xfrm>
            <a:off x="564437" y="120852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Annexe</a:t>
            </a:r>
          </a:p>
        </p:txBody>
      </p:sp>
      <p:sp>
        <p:nvSpPr>
          <p:cNvPr id="9" name="Google Shape;126;p16">
            <a:extLst>
              <a:ext uri="{FF2B5EF4-FFF2-40B4-BE49-F238E27FC236}">
                <a16:creationId xmlns:a16="http://schemas.microsoft.com/office/drawing/2014/main" id="{2A2F1159-3351-760D-B4C5-483952D14A5E}"/>
              </a:ext>
            </a:extLst>
          </p:cNvPr>
          <p:cNvSpPr txBox="1">
            <a:spLocks/>
          </p:cNvSpPr>
          <p:nvPr/>
        </p:nvSpPr>
        <p:spPr>
          <a:xfrm>
            <a:off x="564437" y="536401"/>
            <a:ext cx="3890685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de traitement (Filtrage)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0FB49B0-7D72-CF86-84F7-7200FED6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20" y="951949"/>
            <a:ext cx="7928723" cy="34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0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4AE5773-BA71-23BE-DCAA-AA541B8CA2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" name="Google Shape;96;p16">
            <a:extLst>
              <a:ext uri="{FF2B5EF4-FFF2-40B4-BE49-F238E27FC236}">
                <a16:creationId xmlns:a16="http://schemas.microsoft.com/office/drawing/2014/main" id="{C539D251-91B2-CE56-B670-5258CCE746E5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9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" name="Google Shape;126;p16">
            <a:extLst>
              <a:ext uri="{FF2B5EF4-FFF2-40B4-BE49-F238E27FC236}">
                <a16:creationId xmlns:a16="http://schemas.microsoft.com/office/drawing/2014/main" id="{5146EF95-83C6-934B-2363-0DBA7A318C8B}"/>
              </a:ext>
            </a:extLst>
          </p:cNvPr>
          <p:cNvSpPr txBox="1">
            <a:spLocks/>
          </p:cNvSpPr>
          <p:nvPr/>
        </p:nvSpPr>
        <p:spPr>
          <a:xfrm>
            <a:off x="564437" y="120852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Annexe</a:t>
            </a:r>
          </a:p>
        </p:txBody>
      </p:sp>
      <p:sp>
        <p:nvSpPr>
          <p:cNvPr id="9" name="Google Shape;126;p16">
            <a:extLst>
              <a:ext uri="{FF2B5EF4-FFF2-40B4-BE49-F238E27FC236}">
                <a16:creationId xmlns:a16="http://schemas.microsoft.com/office/drawing/2014/main" id="{2A2F1159-3351-760D-B4C5-483952D14A5E}"/>
              </a:ext>
            </a:extLst>
          </p:cNvPr>
          <p:cNvSpPr txBox="1">
            <a:spLocks/>
          </p:cNvSpPr>
          <p:nvPr/>
        </p:nvSpPr>
        <p:spPr>
          <a:xfrm>
            <a:off x="619438" y="502025"/>
            <a:ext cx="7087648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Phase de traitement (Lissage + Moyenne Mobile)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B27033A-35D8-5436-7B38-F5A84AD32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37" y="951950"/>
            <a:ext cx="8148653" cy="381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9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4AE5773-BA71-23BE-DCAA-AA541B8CA2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" name="Google Shape;96;p16">
            <a:extLst>
              <a:ext uri="{FF2B5EF4-FFF2-40B4-BE49-F238E27FC236}">
                <a16:creationId xmlns:a16="http://schemas.microsoft.com/office/drawing/2014/main" id="{C539D251-91B2-CE56-B670-5258CCE746E5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9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" name="Google Shape;126;p16">
            <a:extLst>
              <a:ext uri="{FF2B5EF4-FFF2-40B4-BE49-F238E27FC236}">
                <a16:creationId xmlns:a16="http://schemas.microsoft.com/office/drawing/2014/main" id="{5146EF95-83C6-934B-2363-0DBA7A318C8B}"/>
              </a:ext>
            </a:extLst>
          </p:cNvPr>
          <p:cNvSpPr txBox="1">
            <a:spLocks/>
          </p:cNvSpPr>
          <p:nvPr/>
        </p:nvSpPr>
        <p:spPr>
          <a:xfrm>
            <a:off x="564437" y="120852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Annexe</a:t>
            </a:r>
          </a:p>
        </p:txBody>
      </p:sp>
      <p:sp>
        <p:nvSpPr>
          <p:cNvPr id="9" name="Google Shape;126;p16">
            <a:extLst>
              <a:ext uri="{FF2B5EF4-FFF2-40B4-BE49-F238E27FC236}">
                <a16:creationId xmlns:a16="http://schemas.microsoft.com/office/drawing/2014/main" id="{2A2F1159-3351-760D-B4C5-483952D14A5E}"/>
              </a:ext>
            </a:extLst>
          </p:cNvPr>
          <p:cNvSpPr txBox="1">
            <a:spLocks/>
          </p:cNvSpPr>
          <p:nvPr/>
        </p:nvSpPr>
        <p:spPr>
          <a:xfrm>
            <a:off x="619438" y="502025"/>
            <a:ext cx="1814379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Echec Raspberry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5A6E66-440B-AB98-1AEC-D7C216F39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1704975"/>
            <a:ext cx="29241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6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9DBB50-6DBE-258C-5A42-B01E011275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1" name="Google Shape;96;p16">
            <a:extLst>
              <a:ext uri="{FF2B5EF4-FFF2-40B4-BE49-F238E27FC236}">
                <a16:creationId xmlns:a16="http://schemas.microsoft.com/office/drawing/2014/main" id="{D2228C82-09D3-3F50-B7B6-26226D4E52D4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1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32" name="Google Shape;126;p16">
            <a:extLst>
              <a:ext uri="{FF2B5EF4-FFF2-40B4-BE49-F238E27FC236}">
                <a16:creationId xmlns:a16="http://schemas.microsoft.com/office/drawing/2014/main" id="{1F8AAD27-8897-637B-71B2-C1AC2797730D}"/>
              </a:ext>
            </a:extLst>
          </p:cNvPr>
          <p:cNvSpPr txBox="1">
            <a:spLocks/>
          </p:cNvSpPr>
          <p:nvPr/>
        </p:nvSpPr>
        <p:spPr>
          <a:xfrm>
            <a:off x="552164" y="94800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Introduction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71BA52A-D662-42B3-B887-8DEB0C1BF641}"/>
              </a:ext>
            </a:extLst>
          </p:cNvPr>
          <p:cNvSpPr txBox="1"/>
          <p:nvPr/>
        </p:nvSpPr>
        <p:spPr>
          <a:xfrm>
            <a:off x="552165" y="1760047"/>
            <a:ext cx="546318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fr-BE" sz="1800" dirty="0">
                <a:latin typeface="Fira Sans Extra Condensed Medium" panose="020B0604020202020204" charset="0"/>
              </a:rPr>
              <a:t>Domaine de la biométrie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fr-BE" sz="1800" dirty="0">
                <a:latin typeface="Fira Sans Extra Condensed Medium" panose="020B0604020202020204" charset="0"/>
              </a:rPr>
              <a:t>L’experience utilisateur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fr-BE" sz="1800" dirty="0">
                <a:latin typeface="Fira Sans Extra Condensed Medium" panose="020B0604020202020204" charset="0"/>
              </a:rPr>
              <a:t>Les Frameworks de développement web</a:t>
            </a:r>
          </a:p>
        </p:txBody>
      </p:sp>
      <p:pic>
        <p:nvPicPr>
          <p:cNvPr id="35" name="Picture 2" descr="Heart rate - Free medical icons">
            <a:extLst>
              <a:ext uri="{FF2B5EF4-FFF2-40B4-BE49-F238E27FC236}">
                <a16:creationId xmlns:a16="http://schemas.microsoft.com/office/drawing/2014/main" id="{16A651F9-79D3-1A28-1F3B-8BB3C19FA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867" y="1760047"/>
            <a:ext cx="446889" cy="44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ône Profil, utilisateur dans User Interface">
            <a:extLst>
              <a:ext uri="{FF2B5EF4-FFF2-40B4-BE49-F238E27FC236}">
                <a16:creationId xmlns:a16="http://schemas.microsoft.com/office/drawing/2014/main" id="{4F256F5A-1273-DD9B-0793-2331EB4D1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867" y="2377275"/>
            <a:ext cx="446890" cy="44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rnet - Icônes la toile gratuites">
            <a:extLst>
              <a:ext uri="{FF2B5EF4-FFF2-40B4-BE49-F238E27FC236}">
                <a16:creationId xmlns:a16="http://schemas.microsoft.com/office/drawing/2014/main" id="{14DEAB64-80E5-C01B-829D-2238BB23C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867" y="3005929"/>
            <a:ext cx="446889" cy="44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Google Shape;95;p16">
            <a:extLst>
              <a:ext uri="{FF2B5EF4-FFF2-40B4-BE49-F238E27FC236}">
                <a16:creationId xmlns:a16="http://schemas.microsoft.com/office/drawing/2014/main" id="{544299C2-8805-6B10-9186-05A3DEED711C}"/>
              </a:ext>
            </a:extLst>
          </p:cNvPr>
          <p:cNvSpPr txBox="1">
            <a:spLocks/>
          </p:cNvSpPr>
          <p:nvPr/>
        </p:nvSpPr>
        <p:spPr>
          <a:xfrm>
            <a:off x="308921" y="558694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du domaine d’étude</a:t>
            </a:r>
          </a:p>
        </p:txBody>
      </p:sp>
    </p:spTree>
    <p:extLst>
      <p:ext uri="{BB962C8B-B14F-4D97-AF65-F5344CB8AC3E}">
        <p14:creationId xmlns:p14="http://schemas.microsoft.com/office/powerpoint/2010/main" val="262396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7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5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9DBB50-6DBE-258C-5A42-B01E011275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1" name="Google Shape;96;p16">
            <a:extLst>
              <a:ext uri="{FF2B5EF4-FFF2-40B4-BE49-F238E27FC236}">
                <a16:creationId xmlns:a16="http://schemas.microsoft.com/office/drawing/2014/main" id="{D2228C82-09D3-3F50-B7B6-26226D4E52D4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2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32" name="Google Shape;126;p16">
            <a:extLst>
              <a:ext uri="{FF2B5EF4-FFF2-40B4-BE49-F238E27FC236}">
                <a16:creationId xmlns:a16="http://schemas.microsoft.com/office/drawing/2014/main" id="{1F8AAD27-8897-637B-71B2-C1AC2797730D}"/>
              </a:ext>
            </a:extLst>
          </p:cNvPr>
          <p:cNvSpPr txBox="1">
            <a:spLocks/>
          </p:cNvSpPr>
          <p:nvPr/>
        </p:nvSpPr>
        <p:spPr>
          <a:xfrm>
            <a:off x="552164" y="94800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Problématique</a:t>
            </a:r>
          </a:p>
        </p:txBody>
      </p:sp>
      <p:pic>
        <p:nvPicPr>
          <p:cNvPr id="35" name="Picture 2" descr="Heart rate - Free medical icons">
            <a:extLst>
              <a:ext uri="{FF2B5EF4-FFF2-40B4-BE49-F238E27FC236}">
                <a16:creationId xmlns:a16="http://schemas.microsoft.com/office/drawing/2014/main" id="{16A651F9-79D3-1A28-1F3B-8BB3C19FA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396" y="1970146"/>
            <a:ext cx="1148158" cy="114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ône Profil, utilisateur dans User Interface">
            <a:extLst>
              <a:ext uri="{FF2B5EF4-FFF2-40B4-BE49-F238E27FC236}">
                <a16:creationId xmlns:a16="http://schemas.microsoft.com/office/drawing/2014/main" id="{4F256F5A-1273-DD9B-0793-2331EB4D1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83" y="1970146"/>
            <a:ext cx="1148158" cy="114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rnet - Icônes la toile gratuites">
            <a:extLst>
              <a:ext uri="{FF2B5EF4-FFF2-40B4-BE49-F238E27FC236}">
                <a16:creationId xmlns:a16="http://schemas.microsoft.com/office/drawing/2014/main" id="{14DEAB64-80E5-C01B-829D-2238BB23C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638" y="1970146"/>
            <a:ext cx="1099930" cy="109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E6A80376-D13A-B195-6B63-D412E0DA35F8}"/>
              </a:ext>
            </a:extLst>
          </p:cNvPr>
          <p:cNvSpPr/>
          <p:nvPr/>
        </p:nvSpPr>
        <p:spPr>
          <a:xfrm>
            <a:off x="1722128" y="1784870"/>
            <a:ext cx="1438694" cy="147048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BBB771D4-5237-E622-86CF-9380170CA831}"/>
              </a:ext>
            </a:extLst>
          </p:cNvPr>
          <p:cNvSpPr/>
          <p:nvPr/>
        </p:nvSpPr>
        <p:spPr>
          <a:xfrm>
            <a:off x="3881615" y="1784869"/>
            <a:ext cx="1438694" cy="147048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" name="Organigramme : Connecteur 12">
            <a:extLst>
              <a:ext uri="{FF2B5EF4-FFF2-40B4-BE49-F238E27FC236}">
                <a16:creationId xmlns:a16="http://schemas.microsoft.com/office/drawing/2014/main" id="{CE0EAE3F-FE5E-B44E-2A99-C4785551F2E2}"/>
              </a:ext>
            </a:extLst>
          </p:cNvPr>
          <p:cNvSpPr/>
          <p:nvPr/>
        </p:nvSpPr>
        <p:spPr>
          <a:xfrm>
            <a:off x="6162256" y="1784868"/>
            <a:ext cx="1438694" cy="1470481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AEEB2F7-2319-9E02-B4FA-505F96272F52}"/>
              </a:ext>
            </a:extLst>
          </p:cNvPr>
          <p:cNvCxnSpPr>
            <a:stCxn id="4" idx="6"/>
            <a:endCxn id="12" idx="2"/>
          </p:cNvCxnSpPr>
          <p:nvPr/>
        </p:nvCxnSpPr>
        <p:spPr>
          <a:xfrm flipV="1">
            <a:off x="3160822" y="2520110"/>
            <a:ext cx="72079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41A1902-CBB5-F9F4-200B-1EED993146B4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5320309" y="2520109"/>
            <a:ext cx="84194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Google Shape;95;p16">
            <a:extLst>
              <a:ext uri="{FF2B5EF4-FFF2-40B4-BE49-F238E27FC236}">
                <a16:creationId xmlns:a16="http://schemas.microsoft.com/office/drawing/2014/main" id="{82531C25-1B45-9AB4-3146-434F8E25E2C2}"/>
              </a:ext>
            </a:extLst>
          </p:cNvPr>
          <p:cNvSpPr txBox="1">
            <a:spLocks/>
          </p:cNvSpPr>
          <p:nvPr/>
        </p:nvSpPr>
        <p:spPr>
          <a:xfrm>
            <a:off x="308921" y="558694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de la question de recherche 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EF51F1A-2DF4-2416-B0CA-046DCB7480BB}"/>
              </a:ext>
            </a:extLst>
          </p:cNvPr>
          <p:cNvSpPr txBox="1"/>
          <p:nvPr/>
        </p:nvSpPr>
        <p:spPr>
          <a:xfrm>
            <a:off x="308921" y="3539493"/>
            <a:ext cx="864257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0" u="none" strike="noStrike" baseline="0" dirty="0">
                <a:solidFill>
                  <a:srgbClr val="000000"/>
                </a:solidFill>
                <a:latin typeface="Fira Sans Extra Condensed Medium" panose="020B0604020202020204" charset="0"/>
              </a:rPr>
              <a:t>L'expérience utilisateur peut-elle être évaluée à l'aide d'un capteur biométrique et quels sont les défis à relever pour y parvenir ? </a:t>
            </a:r>
            <a:endParaRPr lang="fr-BE" sz="2800" b="1" dirty="0">
              <a:latin typeface="Fira Sans Extra Condensed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4" grpId="0" animBg="1"/>
      <p:bldP spid="12" grpId="0" animBg="1"/>
      <p:bldP spid="13" grpId="0" animBg="1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9DBB50-6DBE-258C-5A42-B01E011275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1" name="Google Shape;96;p16">
            <a:extLst>
              <a:ext uri="{FF2B5EF4-FFF2-40B4-BE49-F238E27FC236}">
                <a16:creationId xmlns:a16="http://schemas.microsoft.com/office/drawing/2014/main" id="{D2228C82-09D3-3F50-B7B6-26226D4E52D4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3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32" name="Google Shape;126;p16">
            <a:extLst>
              <a:ext uri="{FF2B5EF4-FFF2-40B4-BE49-F238E27FC236}">
                <a16:creationId xmlns:a16="http://schemas.microsoft.com/office/drawing/2014/main" id="{1F8AAD27-8897-637B-71B2-C1AC2797730D}"/>
              </a:ext>
            </a:extLst>
          </p:cNvPr>
          <p:cNvSpPr txBox="1">
            <a:spLocks/>
          </p:cNvSpPr>
          <p:nvPr/>
        </p:nvSpPr>
        <p:spPr>
          <a:xfrm>
            <a:off x="552164" y="94800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Architecture générale</a:t>
            </a:r>
          </a:p>
        </p:txBody>
      </p:sp>
      <p:sp>
        <p:nvSpPr>
          <p:cNvPr id="21" name="Google Shape;95;p16">
            <a:extLst>
              <a:ext uri="{FF2B5EF4-FFF2-40B4-BE49-F238E27FC236}">
                <a16:creationId xmlns:a16="http://schemas.microsoft.com/office/drawing/2014/main" id="{82531C25-1B45-9AB4-3146-434F8E25E2C2}"/>
              </a:ext>
            </a:extLst>
          </p:cNvPr>
          <p:cNvSpPr txBox="1">
            <a:spLocks/>
          </p:cNvSpPr>
          <p:nvPr/>
        </p:nvSpPr>
        <p:spPr>
          <a:xfrm>
            <a:off x="308921" y="558694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d’une architecture d’une évaluation « classique » </a:t>
            </a:r>
          </a:p>
        </p:txBody>
      </p:sp>
      <p:pic>
        <p:nvPicPr>
          <p:cNvPr id="2050" name="Picture 2" descr="Produit - Icônes mode gratuites">
            <a:extLst>
              <a:ext uri="{FF2B5EF4-FFF2-40B4-BE49-F238E27FC236}">
                <a16:creationId xmlns:a16="http://schemas.microsoft.com/office/drawing/2014/main" id="{A980FD1F-B865-21D3-F7EB-A4546E28B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09" y="1460427"/>
            <a:ext cx="997365" cy="99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D2C589F-8B44-EC57-0407-61DA97C53295}"/>
              </a:ext>
            </a:extLst>
          </p:cNvPr>
          <p:cNvSpPr txBox="1"/>
          <p:nvPr/>
        </p:nvSpPr>
        <p:spPr>
          <a:xfrm>
            <a:off x="1838648" y="2533419"/>
            <a:ext cx="81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PRODUIT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6D3CC9C-01B1-6613-3D4C-22D61E8DD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165" y="1460427"/>
            <a:ext cx="979666" cy="104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13FBF92-A18B-35E6-C112-64B9DB5E522D}"/>
              </a:ext>
            </a:extLst>
          </p:cNvPr>
          <p:cNvSpPr txBox="1"/>
          <p:nvPr/>
        </p:nvSpPr>
        <p:spPr>
          <a:xfrm>
            <a:off x="3947401" y="2533419"/>
            <a:ext cx="501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BOB</a:t>
            </a:r>
          </a:p>
        </p:txBody>
      </p:sp>
      <p:pic>
        <p:nvPicPr>
          <p:cNvPr id="2056" name="Picture 8" descr="Questionnaire recours à des interprêtes - Stratégies concertées de lutte  contre les mutilations génitales féminines">
            <a:extLst>
              <a:ext uri="{FF2B5EF4-FFF2-40B4-BE49-F238E27FC236}">
                <a16:creationId xmlns:a16="http://schemas.microsoft.com/office/drawing/2014/main" id="{1827F667-4447-CFBD-8A8A-980D20240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6"/>
          <a:stretch/>
        </p:blipFill>
        <p:spPr bwMode="auto">
          <a:xfrm>
            <a:off x="5774817" y="1460427"/>
            <a:ext cx="997365" cy="104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DB0BE36-4B90-D5DE-E29C-FA8112358645}"/>
              </a:ext>
            </a:extLst>
          </p:cNvPr>
          <p:cNvSpPr txBox="1"/>
          <p:nvPr/>
        </p:nvSpPr>
        <p:spPr>
          <a:xfrm>
            <a:off x="5736164" y="2533419"/>
            <a:ext cx="1200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FORMULAIRE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2C25C8B-F18A-9507-0DE6-F2FAA99F74C7}"/>
              </a:ext>
            </a:extLst>
          </p:cNvPr>
          <p:cNvCxnSpPr>
            <a:cxnSpLocks/>
          </p:cNvCxnSpPr>
          <p:nvPr/>
        </p:nvCxnSpPr>
        <p:spPr>
          <a:xfrm>
            <a:off x="2621179" y="1959109"/>
            <a:ext cx="14076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F045BF5-E316-0965-8C63-67AA069AB453}"/>
              </a:ext>
            </a:extLst>
          </p:cNvPr>
          <p:cNvCxnSpPr>
            <a:cxnSpLocks/>
          </p:cNvCxnSpPr>
          <p:nvPr/>
        </p:nvCxnSpPr>
        <p:spPr>
          <a:xfrm>
            <a:off x="4367136" y="1959109"/>
            <a:ext cx="15936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30AC7EE2-FFC3-A1BB-B5B6-89ABC6DA7CCD}"/>
              </a:ext>
            </a:extLst>
          </p:cNvPr>
          <p:cNvSpPr txBox="1"/>
          <p:nvPr/>
        </p:nvSpPr>
        <p:spPr>
          <a:xfrm>
            <a:off x="3194390" y="1674366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85D1FD3-7601-47E8-77DB-E910A1FFE292}"/>
              </a:ext>
            </a:extLst>
          </p:cNvPr>
          <p:cNvSpPr txBox="1"/>
          <p:nvPr/>
        </p:nvSpPr>
        <p:spPr>
          <a:xfrm>
            <a:off x="5100695" y="1671186"/>
            <a:ext cx="26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D2D1E0-4DC6-1BEA-C9EB-329DD591091C}"/>
              </a:ext>
            </a:extLst>
          </p:cNvPr>
          <p:cNvSpPr txBox="1"/>
          <p:nvPr/>
        </p:nvSpPr>
        <p:spPr>
          <a:xfrm>
            <a:off x="552164" y="3114460"/>
            <a:ext cx="1874777" cy="523220"/>
          </a:xfrm>
          <a:custGeom>
            <a:avLst/>
            <a:gdLst>
              <a:gd name="connsiteX0" fmla="*/ 0 w 1874777"/>
              <a:gd name="connsiteY0" fmla="*/ 0 h 523220"/>
              <a:gd name="connsiteX1" fmla="*/ 568682 w 1874777"/>
              <a:gd name="connsiteY1" fmla="*/ 0 h 523220"/>
              <a:gd name="connsiteX2" fmla="*/ 1231104 w 1874777"/>
              <a:gd name="connsiteY2" fmla="*/ 0 h 523220"/>
              <a:gd name="connsiteX3" fmla="*/ 1874777 w 1874777"/>
              <a:gd name="connsiteY3" fmla="*/ 0 h 523220"/>
              <a:gd name="connsiteX4" fmla="*/ 1874777 w 1874777"/>
              <a:gd name="connsiteY4" fmla="*/ 523220 h 523220"/>
              <a:gd name="connsiteX5" fmla="*/ 1287347 w 1874777"/>
              <a:gd name="connsiteY5" fmla="*/ 523220 h 523220"/>
              <a:gd name="connsiteX6" fmla="*/ 624926 w 1874777"/>
              <a:gd name="connsiteY6" fmla="*/ 523220 h 523220"/>
              <a:gd name="connsiteX7" fmla="*/ 0 w 1874777"/>
              <a:gd name="connsiteY7" fmla="*/ 523220 h 523220"/>
              <a:gd name="connsiteX8" fmla="*/ 0 w 1874777"/>
              <a:gd name="connsiteY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4777" h="523220" extrusionOk="0">
                <a:moveTo>
                  <a:pt x="0" y="0"/>
                </a:moveTo>
                <a:cubicBezTo>
                  <a:pt x="202656" y="-15740"/>
                  <a:pt x="439451" y="12987"/>
                  <a:pt x="568682" y="0"/>
                </a:cubicBezTo>
                <a:cubicBezTo>
                  <a:pt x="697913" y="-12987"/>
                  <a:pt x="1014916" y="-14943"/>
                  <a:pt x="1231104" y="0"/>
                </a:cubicBezTo>
                <a:cubicBezTo>
                  <a:pt x="1447292" y="14943"/>
                  <a:pt x="1607687" y="1417"/>
                  <a:pt x="1874777" y="0"/>
                </a:cubicBezTo>
                <a:cubicBezTo>
                  <a:pt x="1877417" y="219543"/>
                  <a:pt x="1872180" y="321808"/>
                  <a:pt x="1874777" y="523220"/>
                </a:cubicBezTo>
                <a:cubicBezTo>
                  <a:pt x="1630639" y="545341"/>
                  <a:pt x="1476567" y="538409"/>
                  <a:pt x="1287347" y="523220"/>
                </a:cubicBezTo>
                <a:cubicBezTo>
                  <a:pt x="1098127" y="508032"/>
                  <a:pt x="932468" y="497233"/>
                  <a:pt x="624926" y="523220"/>
                </a:cubicBezTo>
                <a:cubicBezTo>
                  <a:pt x="317384" y="549207"/>
                  <a:pt x="243398" y="492787"/>
                  <a:pt x="0" y="523220"/>
                </a:cubicBezTo>
                <a:cubicBezTo>
                  <a:pt x="-318" y="411248"/>
                  <a:pt x="2527" y="146521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9643136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BE" dirty="0">
                <a:latin typeface="Fira Sans Extra Condensed Medium" panose="020B0604020202020204" charset="0"/>
              </a:rPr>
              <a:t>Teste le produit</a:t>
            </a:r>
          </a:p>
          <a:p>
            <a:pPr marL="342900" indent="-342900">
              <a:buFont typeface="+mj-lt"/>
              <a:buAutoNum type="arabicPeriod"/>
            </a:pPr>
            <a:r>
              <a:rPr lang="fr-BE" dirty="0">
                <a:latin typeface="Fira Sans Extra Condensed Medium" panose="020B0604020202020204" charset="0"/>
              </a:rPr>
              <a:t>Évalue le produit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DB25D91-465C-E0E7-9E36-B690F8426D56}"/>
              </a:ext>
            </a:extLst>
          </p:cNvPr>
          <p:cNvSpPr txBox="1"/>
          <p:nvPr/>
        </p:nvSpPr>
        <p:spPr>
          <a:xfrm>
            <a:off x="4938934" y="4273515"/>
            <a:ext cx="3581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>
                <a:solidFill>
                  <a:srgbClr val="FF0000"/>
                </a:solidFill>
                <a:latin typeface="Fira Sans Extra Condensed Medium" panose="020B0604020202020204" charset="0"/>
              </a:rPr>
              <a:t>Les biais d’auto-évaluation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D01BA5A5-9EB2-9214-9006-03E315674B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19" t="13882" r="9735" b="11231"/>
          <a:stretch/>
        </p:blipFill>
        <p:spPr>
          <a:xfrm>
            <a:off x="6161303" y="3078168"/>
            <a:ext cx="1136701" cy="107826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150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21" grpId="0"/>
      <p:bldP spid="5" grpId="0"/>
      <p:bldP spid="19" grpId="0"/>
      <p:bldP spid="22" grpId="0"/>
      <p:bldP spid="17" grpId="0"/>
      <p:bldP spid="33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9DBB50-6DBE-258C-5A42-B01E011275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31" name="Google Shape;96;p16">
            <a:extLst>
              <a:ext uri="{FF2B5EF4-FFF2-40B4-BE49-F238E27FC236}">
                <a16:creationId xmlns:a16="http://schemas.microsoft.com/office/drawing/2014/main" id="{D2228C82-09D3-3F50-B7B6-26226D4E52D4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3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32" name="Google Shape;126;p16">
            <a:extLst>
              <a:ext uri="{FF2B5EF4-FFF2-40B4-BE49-F238E27FC236}">
                <a16:creationId xmlns:a16="http://schemas.microsoft.com/office/drawing/2014/main" id="{1F8AAD27-8897-637B-71B2-C1AC2797730D}"/>
              </a:ext>
            </a:extLst>
          </p:cNvPr>
          <p:cNvSpPr txBox="1">
            <a:spLocks/>
          </p:cNvSpPr>
          <p:nvPr/>
        </p:nvSpPr>
        <p:spPr>
          <a:xfrm>
            <a:off x="552164" y="94800"/>
            <a:ext cx="24390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Architecture générale</a:t>
            </a:r>
          </a:p>
        </p:txBody>
      </p:sp>
      <p:sp>
        <p:nvSpPr>
          <p:cNvPr id="21" name="Google Shape;95;p16">
            <a:extLst>
              <a:ext uri="{FF2B5EF4-FFF2-40B4-BE49-F238E27FC236}">
                <a16:creationId xmlns:a16="http://schemas.microsoft.com/office/drawing/2014/main" id="{82531C25-1B45-9AB4-3146-434F8E25E2C2}"/>
              </a:ext>
            </a:extLst>
          </p:cNvPr>
          <p:cNvSpPr txBox="1">
            <a:spLocks/>
          </p:cNvSpPr>
          <p:nvPr/>
        </p:nvSpPr>
        <p:spPr>
          <a:xfrm>
            <a:off x="308921" y="558694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de l’architecture d’une évaluation dans mon étude</a:t>
            </a:r>
          </a:p>
        </p:txBody>
      </p:sp>
      <p:pic>
        <p:nvPicPr>
          <p:cNvPr id="2050" name="Picture 2" descr="Produit - Icônes mode gratuites">
            <a:extLst>
              <a:ext uri="{FF2B5EF4-FFF2-40B4-BE49-F238E27FC236}">
                <a16:creationId xmlns:a16="http://schemas.microsoft.com/office/drawing/2014/main" id="{A980FD1F-B865-21D3-F7EB-A4546E28B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09" y="1460427"/>
            <a:ext cx="1458261" cy="145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D2C589F-8B44-EC57-0407-61DA97C53295}"/>
              </a:ext>
            </a:extLst>
          </p:cNvPr>
          <p:cNvSpPr txBox="1"/>
          <p:nvPr/>
        </p:nvSpPr>
        <p:spPr>
          <a:xfrm>
            <a:off x="2102270" y="2965322"/>
            <a:ext cx="896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PRODUIT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6D3CC9C-01B1-6613-3D4C-22D61E8DD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164" y="1460427"/>
            <a:ext cx="1432383" cy="152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13FBF92-A18B-35E6-C112-64B9DB5E522D}"/>
              </a:ext>
            </a:extLst>
          </p:cNvPr>
          <p:cNvSpPr txBox="1"/>
          <p:nvPr/>
        </p:nvSpPr>
        <p:spPr>
          <a:xfrm>
            <a:off x="4183517" y="2918688"/>
            <a:ext cx="549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BOB</a:t>
            </a:r>
          </a:p>
        </p:txBody>
      </p:sp>
      <p:pic>
        <p:nvPicPr>
          <p:cNvPr id="2056" name="Picture 8" descr="Questionnaire recours à des interprêtes - Stratégies concertées de lutte  contre les mutilations génitales féminines">
            <a:extLst>
              <a:ext uri="{FF2B5EF4-FFF2-40B4-BE49-F238E27FC236}">
                <a16:creationId xmlns:a16="http://schemas.microsoft.com/office/drawing/2014/main" id="{1827F667-4447-CFBD-8A8A-980D20240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6"/>
          <a:stretch/>
        </p:blipFill>
        <p:spPr bwMode="auto">
          <a:xfrm>
            <a:off x="5774817" y="1460427"/>
            <a:ext cx="1458261" cy="152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DB0BE36-4B90-D5DE-E29C-FA8112358645}"/>
              </a:ext>
            </a:extLst>
          </p:cNvPr>
          <p:cNvSpPr txBox="1"/>
          <p:nvPr/>
        </p:nvSpPr>
        <p:spPr>
          <a:xfrm>
            <a:off x="6008617" y="2918688"/>
            <a:ext cx="131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FORMULAIRE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2C25C8B-F18A-9507-0DE6-F2FAA99F74C7}"/>
              </a:ext>
            </a:extLst>
          </p:cNvPr>
          <p:cNvCxnSpPr>
            <a:cxnSpLocks/>
          </p:cNvCxnSpPr>
          <p:nvPr/>
        </p:nvCxnSpPr>
        <p:spPr>
          <a:xfrm flipV="1">
            <a:off x="2735451" y="1959109"/>
            <a:ext cx="1428561" cy="19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F045BF5-E316-0965-8C63-67AA069AB453}"/>
              </a:ext>
            </a:extLst>
          </p:cNvPr>
          <p:cNvCxnSpPr>
            <a:cxnSpLocks/>
          </p:cNvCxnSpPr>
          <p:nvPr/>
        </p:nvCxnSpPr>
        <p:spPr>
          <a:xfrm>
            <a:off x="4367136" y="1959109"/>
            <a:ext cx="16414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30AC7EE2-FFC3-A1BB-B5B6-89ABC6DA7CCD}"/>
              </a:ext>
            </a:extLst>
          </p:cNvPr>
          <p:cNvSpPr txBox="1"/>
          <p:nvPr/>
        </p:nvSpPr>
        <p:spPr>
          <a:xfrm>
            <a:off x="3194390" y="1674366"/>
            <a:ext cx="286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85D1FD3-7601-47E8-77DB-E910A1FFE292}"/>
              </a:ext>
            </a:extLst>
          </p:cNvPr>
          <p:cNvSpPr txBox="1"/>
          <p:nvPr/>
        </p:nvSpPr>
        <p:spPr>
          <a:xfrm>
            <a:off x="3827861" y="3055086"/>
            <a:ext cx="286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D2D1E0-4DC6-1BEA-C9EB-329DD591091C}"/>
              </a:ext>
            </a:extLst>
          </p:cNvPr>
          <p:cNvSpPr txBox="1"/>
          <p:nvPr/>
        </p:nvSpPr>
        <p:spPr>
          <a:xfrm>
            <a:off x="226596" y="3232818"/>
            <a:ext cx="2082423" cy="1815882"/>
          </a:xfrm>
          <a:custGeom>
            <a:avLst/>
            <a:gdLst>
              <a:gd name="connsiteX0" fmla="*/ 0 w 2082423"/>
              <a:gd name="connsiteY0" fmla="*/ 0 h 1815882"/>
              <a:gd name="connsiteX1" fmla="*/ 631668 w 2082423"/>
              <a:gd name="connsiteY1" fmla="*/ 0 h 1815882"/>
              <a:gd name="connsiteX2" fmla="*/ 1367458 w 2082423"/>
              <a:gd name="connsiteY2" fmla="*/ 0 h 1815882"/>
              <a:gd name="connsiteX3" fmla="*/ 2082423 w 2082423"/>
              <a:gd name="connsiteY3" fmla="*/ 0 h 1815882"/>
              <a:gd name="connsiteX4" fmla="*/ 2082423 w 2082423"/>
              <a:gd name="connsiteY4" fmla="*/ 587135 h 1815882"/>
              <a:gd name="connsiteX5" fmla="*/ 2082423 w 2082423"/>
              <a:gd name="connsiteY5" fmla="*/ 1156112 h 1815882"/>
              <a:gd name="connsiteX6" fmla="*/ 2082423 w 2082423"/>
              <a:gd name="connsiteY6" fmla="*/ 1815882 h 1815882"/>
              <a:gd name="connsiteX7" fmla="*/ 1367458 w 2082423"/>
              <a:gd name="connsiteY7" fmla="*/ 1815882 h 1815882"/>
              <a:gd name="connsiteX8" fmla="*/ 652493 w 2082423"/>
              <a:gd name="connsiteY8" fmla="*/ 1815882 h 1815882"/>
              <a:gd name="connsiteX9" fmla="*/ 0 w 2082423"/>
              <a:gd name="connsiteY9" fmla="*/ 1815882 h 1815882"/>
              <a:gd name="connsiteX10" fmla="*/ 0 w 2082423"/>
              <a:gd name="connsiteY10" fmla="*/ 1228747 h 1815882"/>
              <a:gd name="connsiteX11" fmla="*/ 0 w 2082423"/>
              <a:gd name="connsiteY11" fmla="*/ 587135 h 1815882"/>
              <a:gd name="connsiteX12" fmla="*/ 0 w 2082423"/>
              <a:gd name="connsiteY12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82423" h="1815882" extrusionOk="0">
                <a:moveTo>
                  <a:pt x="0" y="0"/>
                </a:moveTo>
                <a:cubicBezTo>
                  <a:pt x="170391" y="-21090"/>
                  <a:pt x="496999" y="-13700"/>
                  <a:pt x="631668" y="0"/>
                </a:cubicBezTo>
                <a:cubicBezTo>
                  <a:pt x="766337" y="13700"/>
                  <a:pt x="1025729" y="-35039"/>
                  <a:pt x="1367458" y="0"/>
                </a:cubicBezTo>
                <a:cubicBezTo>
                  <a:pt x="1709187" y="35039"/>
                  <a:pt x="1854161" y="2628"/>
                  <a:pt x="2082423" y="0"/>
                </a:cubicBezTo>
                <a:cubicBezTo>
                  <a:pt x="2105940" y="293357"/>
                  <a:pt x="2060108" y="333866"/>
                  <a:pt x="2082423" y="587135"/>
                </a:cubicBezTo>
                <a:cubicBezTo>
                  <a:pt x="2104738" y="840404"/>
                  <a:pt x="2069675" y="1005911"/>
                  <a:pt x="2082423" y="1156112"/>
                </a:cubicBezTo>
                <a:cubicBezTo>
                  <a:pt x="2095171" y="1306313"/>
                  <a:pt x="2098614" y="1530786"/>
                  <a:pt x="2082423" y="1815882"/>
                </a:cubicBezTo>
                <a:cubicBezTo>
                  <a:pt x="1928430" y="1798723"/>
                  <a:pt x="1527754" y="1827780"/>
                  <a:pt x="1367458" y="1815882"/>
                </a:cubicBezTo>
                <a:cubicBezTo>
                  <a:pt x="1207162" y="1803984"/>
                  <a:pt x="824696" y="1794065"/>
                  <a:pt x="652493" y="1815882"/>
                </a:cubicBezTo>
                <a:cubicBezTo>
                  <a:pt x="480290" y="1837699"/>
                  <a:pt x="243663" y="1846360"/>
                  <a:pt x="0" y="1815882"/>
                </a:cubicBezTo>
                <a:cubicBezTo>
                  <a:pt x="17905" y="1607901"/>
                  <a:pt x="13449" y="1450814"/>
                  <a:pt x="0" y="1228747"/>
                </a:cubicBezTo>
                <a:cubicBezTo>
                  <a:pt x="-13449" y="1006680"/>
                  <a:pt x="25187" y="888098"/>
                  <a:pt x="0" y="587135"/>
                </a:cubicBezTo>
                <a:cubicBezTo>
                  <a:pt x="-25187" y="286172"/>
                  <a:pt x="5010" y="283071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9643136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BE" dirty="0">
                <a:latin typeface="Fira Sans Extra Condensed Medium" panose="020B0604020202020204" charset="0"/>
              </a:rPr>
              <a:t>Teste le produit</a:t>
            </a:r>
          </a:p>
          <a:p>
            <a:pPr marL="342900" indent="-342900">
              <a:buFont typeface="+mj-lt"/>
              <a:buAutoNum type="arabicPeriod"/>
            </a:pPr>
            <a:r>
              <a:rPr lang="fr-BE" dirty="0">
                <a:latin typeface="Fira Sans Extra Condensed Medium" panose="020B0604020202020204" charset="0"/>
              </a:rPr>
              <a:t>Enregistrement du rythme cardiaque</a:t>
            </a:r>
          </a:p>
          <a:p>
            <a:pPr marL="342900" indent="-342900">
              <a:buFont typeface="+mj-lt"/>
              <a:buAutoNum type="arabicPeriod"/>
            </a:pPr>
            <a:r>
              <a:rPr lang="fr-BE" dirty="0">
                <a:latin typeface="Fira Sans Extra Condensed Medium" panose="020B0604020202020204" charset="0"/>
              </a:rPr>
              <a:t>Évalue le produit</a:t>
            </a:r>
          </a:p>
          <a:p>
            <a:pPr marL="342900" indent="-342900">
              <a:buFont typeface="+mj-lt"/>
              <a:buAutoNum type="arabicPeriod"/>
            </a:pPr>
            <a:r>
              <a:rPr lang="fr-BE" dirty="0">
                <a:latin typeface="Fira Sans Extra Condensed Medium" panose="020B0604020202020204" charset="0"/>
              </a:rPr>
              <a:t>Envoie des données sur l’ordinateur</a:t>
            </a:r>
          </a:p>
          <a:p>
            <a:pPr marL="342900" indent="-342900">
              <a:buFont typeface="+mj-lt"/>
              <a:buAutoNum type="arabicPeriod"/>
            </a:pPr>
            <a:r>
              <a:rPr lang="fr-BE" dirty="0">
                <a:latin typeface="Fira Sans Extra Condensed Medium" panose="020B0604020202020204" charset="0"/>
              </a:rPr>
              <a:t>Envoie sur l’application web(UI)</a:t>
            </a:r>
          </a:p>
        </p:txBody>
      </p:sp>
      <p:pic>
        <p:nvPicPr>
          <p:cNvPr id="4100" name="Picture 4" descr="Heart Icon | Small &amp; Flat Iconset | paomedia">
            <a:extLst>
              <a:ext uri="{FF2B5EF4-FFF2-40B4-BE49-F238E27FC236}">
                <a16:creationId xmlns:a16="http://schemas.microsoft.com/office/drawing/2014/main" id="{50BFBCA1-7403-C655-2847-EE3EA4C8B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78" y="1878829"/>
            <a:ext cx="244097" cy="24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apteur - Icônes la technologie gratuites">
            <a:extLst>
              <a:ext uri="{FF2B5EF4-FFF2-40B4-BE49-F238E27FC236}">
                <a16:creationId xmlns:a16="http://schemas.microsoft.com/office/drawing/2014/main" id="{F5524AEB-0613-306B-62E7-EAD93FC86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13" t="-5902" r="-5561" b="-3947"/>
          <a:stretch/>
        </p:blipFill>
        <p:spPr bwMode="auto">
          <a:xfrm>
            <a:off x="3996642" y="2074569"/>
            <a:ext cx="420238" cy="417860"/>
          </a:xfrm>
          <a:prstGeom prst="ellipse">
            <a:avLst/>
          </a:prstGeom>
          <a:ln w="127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00CAA8C-D557-BEFE-333C-056EBB23CCD5}"/>
              </a:ext>
            </a:extLst>
          </p:cNvPr>
          <p:cNvCxnSpPr>
            <a:cxnSpLocks/>
          </p:cNvCxnSpPr>
          <p:nvPr/>
        </p:nvCxnSpPr>
        <p:spPr>
          <a:xfrm>
            <a:off x="4196181" y="2472576"/>
            <a:ext cx="0" cy="139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40DDF0AD-C0E3-7DA3-B3C9-29AD6E67122D}"/>
              </a:ext>
            </a:extLst>
          </p:cNvPr>
          <p:cNvSpPr txBox="1"/>
          <p:nvPr/>
        </p:nvSpPr>
        <p:spPr>
          <a:xfrm>
            <a:off x="5142995" y="1668234"/>
            <a:ext cx="286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3</a:t>
            </a:r>
          </a:p>
        </p:txBody>
      </p:sp>
      <p:pic>
        <p:nvPicPr>
          <p:cNvPr id="4110" name="Picture 14" descr="arduino Icon - Download arduino Icon 34403 | Noun Project">
            <a:extLst>
              <a:ext uri="{FF2B5EF4-FFF2-40B4-BE49-F238E27FC236}">
                <a16:creationId xmlns:a16="http://schemas.microsoft.com/office/drawing/2014/main" id="{0D23A792-74F1-8A71-C3AA-ED074525C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69" y="3716631"/>
            <a:ext cx="896701" cy="89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FA9519F7-1FB1-690B-5D47-2C4A24B55062}"/>
              </a:ext>
            </a:extLst>
          </p:cNvPr>
          <p:cNvSpPr txBox="1"/>
          <p:nvPr/>
        </p:nvSpPr>
        <p:spPr>
          <a:xfrm>
            <a:off x="3897177" y="4685323"/>
            <a:ext cx="72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Arduino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3ABBE6BF-76F2-9D8B-B7C7-8AE4D84190B5}"/>
              </a:ext>
            </a:extLst>
          </p:cNvPr>
          <p:cNvCxnSpPr>
            <a:cxnSpLocks/>
          </p:cNvCxnSpPr>
          <p:nvPr/>
        </p:nvCxnSpPr>
        <p:spPr>
          <a:xfrm>
            <a:off x="4625775" y="4022227"/>
            <a:ext cx="14321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112" name="Picture 16" descr="Laptop Icon | Minimal Outline Iconset | Praveen S.">
            <a:extLst>
              <a:ext uri="{FF2B5EF4-FFF2-40B4-BE49-F238E27FC236}">
                <a16:creationId xmlns:a16="http://schemas.microsoft.com/office/drawing/2014/main" id="{3916D2E0-3E5F-48CF-60E3-A3F859AAD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149" y="3713898"/>
            <a:ext cx="1003967" cy="100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D1BE45BA-76EE-38DE-76D3-75295854B8BF}"/>
              </a:ext>
            </a:extLst>
          </p:cNvPr>
          <p:cNvSpPr txBox="1"/>
          <p:nvPr/>
        </p:nvSpPr>
        <p:spPr>
          <a:xfrm>
            <a:off x="5943161" y="4684726"/>
            <a:ext cx="95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Ordinateur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51D547D-1CE7-0AA6-F358-283CC8C8F877}"/>
              </a:ext>
            </a:extLst>
          </p:cNvPr>
          <p:cNvSpPr txBox="1"/>
          <p:nvPr/>
        </p:nvSpPr>
        <p:spPr>
          <a:xfrm>
            <a:off x="5140223" y="3692583"/>
            <a:ext cx="286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4</a:t>
            </a:r>
          </a:p>
        </p:txBody>
      </p:sp>
      <p:pic>
        <p:nvPicPr>
          <p:cNvPr id="47" name="Picture 6" descr="Internet - Icônes la toile gratuites">
            <a:extLst>
              <a:ext uri="{FF2B5EF4-FFF2-40B4-BE49-F238E27FC236}">
                <a16:creationId xmlns:a16="http://schemas.microsoft.com/office/drawing/2014/main" id="{C132705D-AF5B-B96C-91F0-446E265DB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238" y="3497699"/>
            <a:ext cx="1099930" cy="109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639FB90D-3955-B069-9724-FE8127885ADC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726264" y="4047664"/>
            <a:ext cx="9769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33D53EC5-456F-1956-5707-3C88344435EF}"/>
              </a:ext>
            </a:extLst>
          </p:cNvPr>
          <p:cNvSpPr txBox="1"/>
          <p:nvPr/>
        </p:nvSpPr>
        <p:spPr>
          <a:xfrm>
            <a:off x="8096295" y="4639476"/>
            <a:ext cx="449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UI</a:t>
            </a:r>
            <a:endParaRPr lang="fr-BE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7CC021A0-B736-4164-7CEA-5526348CACD0}"/>
              </a:ext>
            </a:extLst>
          </p:cNvPr>
          <p:cNvSpPr txBox="1"/>
          <p:nvPr/>
        </p:nvSpPr>
        <p:spPr>
          <a:xfrm>
            <a:off x="7095305" y="3647818"/>
            <a:ext cx="286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913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" grpId="0"/>
      <p:bldP spid="19" grpId="0"/>
      <p:bldP spid="22" grpId="0"/>
      <p:bldP spid="33" grpId="0"/>
      <p:bldP spid="30" grpId="0"/>
      <p:bldP spid="35" grpId="0"/>
      <p:bldP spid="44" grpId="0"/>
      <p:bldP spid="46" grpId="0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28141D-B914-4A77-6F20-22552C3AAF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5" name="Google Shape;96;p16">
            <a:extLst>
              <a:ext uri="{FF2B5EF4-FFF2-40B4-BE49-F238E27FC236}">
                <a16:creationId xmlns:a16="http://schemas.microsoft.com/office/drawing/2014/main" id="{FB0798D5-8629-7088-A537-CD9B3F669888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4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6" name="Google Shape;126;p16">
            <a:extLst>
              <a:ext uri="{FF2B5EF4-FFF2-40B4-BE49-F238E27FC236}">
                <a16:creationId xmlns:a16="http://schemas.microsoft.com/office/drawing/2014/main" id="{B6A9D25E-1B87-DD0E-4EE0-6CC4FFC24142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de la solution</a:t>
            </a:r>
          </a:p>
        </p:txBody>
      </p:sp>
      <p:sp>
        <p:nvSpPr>
          <p:cNvPr id="47" name="Google Shape;95;p16">
            <a:extLst>
              <a:ext uri="{FF2B5EF4-FFF2-40B4-BE49-F238E27FC236}">
                <a16:creationId xmlns:a16="http://schemas.microsoft.com/office/drawing/2014/main" id="{A5B2F1BE-A46D-08DE-1045-F7683BCBCEBE}"/>
              </a:ext>
            </a:extLst>
          </p:cNvPr>
          <p:cNvSpPr txBox="1">
            <a:spLocks/>
          </p:cNvSpPr>
          <p:nvPr/>
        </p:nvSpPr>
        <p:spPr>
          <a:xfrm>
            <a:off x="552163" y="54270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Explication de l’objectif d’un protocol de test</a:t>
            </a:r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id="{549A8D29-F561-4A01-7DCD-C0D255780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3" y="1490735"/>
            <a:ext cx="1245640" cy="132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C80490D4-5510-B1A6-B374-2CFBAAEA2E9A}"/>
              </a:ext>
            </a:extLst>
          </p:cNvPr>
          <p:cNvSpPr txBox="1"/>
          <p:nvPr/>
        </p:nvSpPr>
        <p:spPr>
          <a:xfrm>
            <a:off x="1553028" y="1232413"/>
            <a:ext cx="501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BOB</a:t>
            </a:r>
          </a:p>
        </p:txBody>
      </p:sp>
      <p:pic>
        <p:nvPicPr>
          <p:cNvPr id="5122" name="Picture 2" descr="Femme | Icons Gratuite">
            <a:extLst>
              <a:ext uri="{FF2B5EF4-FFF2-40B4-BE49-F238E27FC236}">
                <a16:creationId xmlns:a16="http://schemas.microsoft.com/office/drawing/2014/main" id="{D5B8F60B-0E3A-434F-A0D8-76FCD34BB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884" y="1547712"/>
            <a:ext cx="1312250" cy="127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ZoneTexte 60">
            <a:extLst>
              <a:ext uri="{FF2B5EF4-FFF2-40B4-BE49-F238E27FC236}">
                <a16:creationId xmlns:a16="http://schemas.microsoft.com/office/drawing/2014/main" id="{9AC97297-A7E6-1757-66A4-5F97195F5157}"/>
              </a:ext>
            </a:extLst>
          </p:cNvPr>
          <p:cNvSpPr txBox="1"/>
          <p:nvPr/>
        </p:nvSpPr>
        <p:spPr>
          <a:xfrm>
            <a:off x="7106386" y="1232413"/>
            <a:ext cx="573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ALICE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EAE680E-1CA9-70AD-013B-5B9B60B4F064}"/>
              </a:ext>
            </a:extLst>
          </p:cNvPr>
          <p:cNvSpPr/>
          <p:nvPr/>
        </p:nvSpPr>
        <p:spPr>
          <a:xfrm>
            <a:off x="695607" y="2906432"/>
            <a:ext cx="2193011" cy="572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  <a:latin typeface="Fira Sans Extra Condensed Medium" panose="020B0604020202020204" charset="0"/>
              </a:rPr>
              <a:t>OSTENDE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852E289C-A753-62D1-C1D5-C81833315907}"/>
              </a:ext>
            </a:extLst>
          </p:cNvPr>
          <p:cNvSpPr/>
          <p:nvPr/>
        </p:nvSpPr>
        <p:spPr>
          <a:xfrm>
            <a:off x="6305503" y="2986274"/>
            <a:ext cx="2193011" cy="572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  <a:latin typeface="Fira Sans Extra Condensed Medium" panose="020B0604020202020204" charset="0"/>
              </a:rPr>
              <a:t>HAWAI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D75EC687-6889-84A4-3D09-BDC903E29DED}"/>
              </a:ext>
            </a:extLst>
          </p:cNvPr>
          <p:cNvSpPr txBox="1"/>
          <p:nvPr/>
        </p:nvSpPr>
        <p:spPr>
          <a:xfrm>
            <a:off x="3863124" y="1228347"/>
            <a:ext cx="149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>
                <a:latin typeface="Fira Sans Extra Condensed Medium" panose="020B0604020202020204" charset="0"/>
              </a:rPr>
              <a:t>PLANCHE DE SURF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4A409A3-FD4B-8C58-2005-A324407FE5DB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999281" y="2231756"/>
            <a:ext cx="1915586" cy="1517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26" name="Picture 6" descr="One Surfboard - Free sports icons">
            <a:extLst>
              <a:ext uri="{FF2B5EF4-FFF2-40B4-BE49-F238E27FC236}">
                <a16:creationId xmlns:a16="http://schemas.microsoft.com/office/drawing/2014/main" id="{8FF10077-1002-9A96-D874-0D6DB94BF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867" y="1503729"/>
            <a:ext cx="1402703" cy="140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Questionnaire recours à des interprêtes - Stratégies concertées de lutte  contre les mutilations génitales féminines">
            <a:extLst>
              <a:ext uri="{FF2B5EF4-FFF2-40B4-BE49-F238E27FC236}">
                <a16:creationId xmlns:a16="http://schemas.microsoft.com/office/drawing/2014/main" id="{8AD6BBB5-906E-119C-94A8-50625BECF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6"/>
          <a:stretch/>
        </p:blipFill>
        <p:spPr bwMode="auto">
          <a:xfrm>
            <a:off x="3914867" y="2986274"/>
            <a:ext cx="1458261" cy="152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ZoneTexte 69">
            <a:extLst>
              <a:ext uri="{FF2B5EF4-FFF2-40B4-BE49-F238E27FC236}">
                <a16:creationId xmlns:a16="http://schemas.microsoft.com/office/drawing/2014/main" id="{EE7D3FB5-856F-02A9-0715-6E055A812635}"/>
              </a:ext>
            </a:extLst>
          </p:cNvPr>
          <p:cNvSpPr txBox="1"/>
          <p:nvPr/>
        </p:nvSpPr>
        <p:spPr>
          <a:xfrm>
            <a:off x="4148667" y="4444535"/>
            <a:ext cx="1315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FORMULAIRE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D1961C7-6713-1646-15FB-3805997BE859}"/>
              </a:ext>
            </a:extLst>
          </p:cNvPr>
          <p:cNvCxnSpPr>
            <a:cxnSpLocks/>
            <a:endCxn id="69" idx="3"/>
          </p:cNvCxnSpPr>
          <p:nvPr/>
        </p:nvCxnSpPr>
        <p:spPr>
          <a:xfrm flipH="1">
            <a:off x="5373128" y="2240104"/>
            <a:ext cx="1733258" cy="1508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CF6AA068-C2FC-7EFA-8A78-B4363288837A}"/>
              </a:ext>
            </a:extLst>
          </p:cNvPr>
          <p:cNvSpPr txBox="1"/>
          <p:nvPr/>
        </p:nvSpPr>
        <p:spPr>
          <a:xfrm>
            <a:off x="2895481" y="2790364"/>
            <a:ext cx="3430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000" dirty="0">
                <a:solidFill>
                  <a:srgbClr val="FF0000"/>
                </a:solidFill>
                <a:latin typeface="Fira Sans Extra Condensed Medium" panose="020B0604020202020204" charset="0"/>
              </a:rPr>
              <a:t>Eviter les éléments externes</a:t>
            </a:r>
          </a:p>
        </p:txBody>
      </p:sp>
      <p:pic>
        <p:nvPicPr>
          <p:cNvPr id="5128" name="Picture 8" descr="Vague - Icônes météo gratuites">
            <a:extLst>
              <a:ext uri="{FF2B5EF4-FFF2-40B4-BE49-F238E27FC236}">
                <a16:creationId xmlns:a16="http://schemas.microsoft.com/office/drawing/2014/main" id="{08F7D62A-53C0-B8E0-9102-5F5A67E98A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9" b="50520"/>
          <a:stretch/>
        </p:blipFill>
        <p:spPr bwMode="auto">
          <a:xfrm>
            <a:off x="541020" y="3569344"/>
            <a:ext cx="977642" cy="3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cône Vague dans Material Design">
            <a:extLst>
              <a:ext uri="{FF2B5EF4-FFF2-40B4-BE49-F238E27FC236}">
                <a16:creationId xmlns:a16="http://schemas.microsoft.com/office/drawing/2014/main" id="{37CF14C0-B9BB-5066-9E31-9EA80539C7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80" b="21148"/>
          <a:stretch/>
        </p:blipFill>
        <p:spPr bwMode="auto">
          <a:xfrm>
            <a:off x="6239757" y="3599340"/>
            <a:ext cx="977642" cy="55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C865EFB3-55E2-14F3-45D5-AC02A9A50E45}"/>
              </a:ext>
            </a:extLst>
          </p:cNvPr>
          <p:cNvSpPr txBox="1"/>
          <p:nvPr/>
        </p:nvSpPr>
        <p:spPr>
          <a:xfrm>
            <a:off x="1187284" y="4300702"/>
            <a:ext cx="1232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Forte agitation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0B0EABC-2A3A-5F6A-2358-8A7E7C6BA3E2}"/>
              </a:ext>
            </a:extLst>
          </p:cNvPr>
          <p:cNvSpPr txBox="1"/>
          <p:nvPr/>
        </p:nvSpPr>
        <p:spPr>
          <a:xfrm>
            <a:off x="6780411" y="4254504"/>
            <a:ext cx="129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latin typeface="Fira Sans Extra Condensed Medium" panose="020B0604020202020204" charset="0"/>
              </a:rPr>
              <a:t>Faible agitation</a:t>
            </a:r>
          </a:p>
        </p:txBody>
      </p:sp>
      <p:pic>
        <p:nvPicPr>
          <p:cNvPr id="86" name="Picture 12" descr="group-of-people - Office de tourisme Aumale blangy sur bresle">
            <a:extLst>
              <a:ext uri="{FF2B5EF4-FFF2-40B4-BE49-F238E27FC236}">
                <a16:creationId xmlns:a16="http://schemas.microsoft.com/office/drawing/2014/main" id="{9989A767-1E59-8425-0F43-795E9D549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572" y="3424567"/>
            <a:ext cx="747502" cy="74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icône de groupe de personnes 643326 - Telecharger Vectoriel Gratuit,  Clipart Graphique, Vecteur Dessins et Pictogramme Gratuit">
            <a:extLst>
              <a:ext uri="{FF2B5EF4-FFF2-40B4-BE49-F238E27FC236}">
                <a16:creationId xmlns:a16="http://schemas.microsoft.com/office/drawing/2014/main" id="{D8C7DED4-550D-DB2E-55FF-0FE9D7D4F3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8686" b="13583"/>
          <a:stretch/>
        </p:blipFill>
        <p:spPr bwMode="auto">
          <a:xfrm>
            <a:off x="7856325" y="3578729"/>
            <a:ext cx="708322" cy="57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3A67F0A4-B0F6-942F-71FB-A9D711D22C37}"/>
              </a:ext>
            </a:extLst>
          </p:cNvPr>
          <p:cNvSpPr txBox="1"/>
          <p:nvPr/>
        </p:nvSpPr>
        <p:spPr>
          <a:xfrm>
            <a:off x="2632342" y="4720701"/>
            <a:ext cx="4023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000" dirty="0">
                <a:solidFill>
                  <a:srgbClr val="FF0000"/>
                </a:solidFill>
                <a:latin typeface="Fira Sans Extra Condensed Medium" panose="020B0604020202020204" charset="0"/>
              </a:rPr>
              <a:t>Etablissement d’un protocole commun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47" grpId="0"/>
      <p:bldP spid="51" grpId="0"/>
      <p:bldP spid="61" grpId="0"/>
      <p:bldP spid="6" grpId="0" animBg="1"/>
      <p:bldP spid="64" grpId="0" animBg="1"/>
      <p:bldP spid="65" grpId="0"/>
      <p:bldP spid="70" grpId="0"/>
      <p:bldP spid="79" grpId="0"/>
      <p:bldP spid="83" grpId="0"/>
      <p:bldP spid="8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28141D-B914-4A77-6F20-22552C3AAF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5" name="Google Shape;96;p16">
            <a:extLst>
              <a:ext uri="{FF2B5EF4-FFF2-40B4-BE49-F238E27FC236}">
                <a16:creationId xmlns:a16="http://schemas.microsoft.com/office/drawing/2014/main" id="{FB0798D5-8629-7088-A537-CD9B3F669888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4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6" name="Google Shape;126;p16">
            <a:extLst>
              <a:ext uri="{FF2B5EF4-FFF2-40B4-BE49-F238E27FC236}">
                <a16:creationId xmlns:a16="http://schemas.microsoft.com/office/drawing/2014/main" id="{B6A9D25E-1B87-DD0E-4EE0-6CC4FFC24142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de la solution</a:t>
            </a:r>
          </a:p>
        </p:txBody>
      </p:sp>
      <p:sp>
        <p:nvSpPr>
          <p:cNvPr id="47" name="Google Shape;95;p16">
            <a:extLst>
              <a:ext uri="{FF2B5EF4-FFF2-40B4-BE49-F238E27FC236}">
                <a16:creationId xmlns:a16="http://schemas.microsoft.com/office/drawing/2014/main" id="{A5B2F1BE-A46D-08DE-1045-F7683BCBCEBE}"/>
              </a:ext>
            </a:extLst>
          </p:cNvPr>
          <p:cNvSpPr txBox="1">
            <a:spLocks/>
          </p:cNvSpPr>
          <p:nvPr/>
        </p:nvSpPr>
        <p:spPr>
          <a:xfrm>
            <a:off x="552163" y="542706"/>
            <a:ext cx="41980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du protocol de test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F4701C-7C01-0A97-5F77-15FC04E147D6}"/>
              </a:ext>
            </a:extLst>
          </p:cNvPr>
          <p:cNvSpPr txBox="1"/>
          <p:nvPr/>
        </p:nvSpPr>
        <p:spPr>
          <a:xfrm>
            <a:off x="612182" y="1456841"/>
            <a:ext cx="355418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BE" sz="1800" dirty="0">
                <a:latin typeface="Fira Sans Extra Condensed Medium" panose="020B0604020202020204" charset="0"/>
              </a:rPr>
              <a:t>Anonyme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BE" sz="1800" dirty="0">
                <a:latin typeface="Fira Sans Extra Condensed Medium" panose="020B0604020202020204" charset="0"/>
              </a:rPr>
              <a:t>Silence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BE" sz="1800" dirty="0">
                <a:latin typeface="Fira Sans Extra Condensed Medium" panose="020B0604020202020204" charset="0"/>
              </a:rPr>
              <a:t>Aucune interaction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BE" sz="1800" dirty="0">
                <a:latin typeface="Fira Sans Extra Condensed Medium" panose="020B0604020202020204" charset="0"/>
              </a:rPr>
              <a:t>Explication de l’évaluation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BE" sz="1800" dirty="0">
                <a:latin typeface="Fira Sans Extra Condensed Medium" panose="020B0604020202020204" charset="0"/>
              </a:rPr>
              <a:t>Ne pas divulguer aux prochains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6CC6200D-59B7-2A9C-45EB-943351BA5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750" y="986957"/>
            <a:ext cx="2541778" cy="2954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9F46DD9-6781-7A2A-8868-3BC067D575EB}"/>
              </a:ext>
            </a:extLst>
          </p:cNvPr>
          <p:cNvSpPr txBox="1"/>
          <p:nvPr/>
        </p:nvSpPr>
        <p:spPr>
          <a:xfrm>
            <a:off x="4974956" y="4035622"/>
            <a:ext cx="322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BE" sz="1800" b="1" i="1" dirty="0">
                <a:latin typeface="Fira Sans Extra Condensed Medium" panose="020B0604020202020204" charset="0"/>
              </a:rPr>
              <a:t>Reconstitution du protocol de test</a:t>
            </a:r>
          </a:p>
        </p:txBody>
      </p:sp>
    </p:spTree>
    <p:extLst>
      <p:ext uri="{BB962C8B-B14F-4D97-AF65-F5344CB8AC3E}">
        <p14:creationId xmlns:p14="http://schemas.microsoft.com/office/powerpoint/2010/main" val="409315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28141D-B914-4A77-6F20-22552C3AAF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BE"/>
              <a:t>Youssef Seddiki </a:t>
            </a:r>
            <a:endParaRPr lang="fr-BE" dirty="0"/>
          </a:p>
        </p:txBody>
      </p:sp>
      <p:sp>
        <p:nvSpPr>
          <p:cNvPr id="45" name="Google Shape;96;p16">
            <a:extLst>
              <a:ext uri="{FF2B5EF4-FFF2-40B4-BE49-F238E27FC236}">
                <a16:creationId xmlns:a16="http://schemas.microsoft.com/office/drawing/2014/main" id="{FB0798D5-8629-7088-A537-CD9B3F669888}"/>
              </a:ext>
            </a:extLst>
          </p:cNvPr>
          <p:cNvSpPr/>
          <p:nvPr/>
        </p:nvSpPr>
        <p:spPr>
          <a:xfrm>
            <a:off x="169641" y="134069"/>
            <a:ext cx="278561" cy="232336"/>
          </a:xfrm>
          <a:prstGeom prst="rect">
            <a:avLst/>
          </a:prstGeom>
          <a:solidFill>
            <a:srgbClr val="2934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Fira Sans Extra Condensed Medium" panose="020B0604020202020204" charset="0"/>
              </a:rPr>
              <a:t>4</a:t>
            </a:r>
            <a:endParaRPr dirty="0">
              <a:solidFill>
                <a:schemeClr val="bg1"/>
              </a:solidFill>
              <a:latin typeface="Fira Sans Extra Condensed Medium" panose="020B0604020202020204" charset="0"/>
            </a:endParaRPr>
          </a:p>
        </p:txBody>
      </p:sp>
      <p:sp>
        <p:nvSpPr>
          <p:cNvPr id="46" name="Google Shape;126;p16">
            <a:extLst>
              <a:ext uri="{FF2B5EF4-FFF2-40B4-BE49-F238E27FC236}">
                <a16:creationId xmlns:a16="http://schemas.microsoft.com/office/drawing/2014/main" id="{B6A9D25E-1B87-DD0E-4EE0-6CC4FFC24142}"/>
              </a:ext>
            </a:extLst>
          </p:cNvPr>
          <p:cNvSpPr txBox="1">
            <a:spLocks/>
          </p:cNvSpPr>
          <p:nvPr/>
        </p:nvSpPr>
        <p:spPr>
          <a:xfrm>
            <a:off x="552163" y="94800"/>
            <a:ext cx="2818717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Présentation de la solution</a:t>
            </a:r>
          </a:p>
        </p:txBody>
      </p:sp>
      <p:sp>
        <p:nvSpPr>
          <p:cNvPr id="47" name="Google Shape;95;p16">
            <a:extLst>
              <a:ext uri="{FF2B5EF4-FFF2-40B4-BE49-F238E27FC236}">
                <a16:creationId xmlns:a16="http://schemas.microsoft.com/office/drawing/2014/main" id="{A5B2F1BE-A46D-08DE-1045-F7683BCBCEBE}"/>
              </a:ext>
            </a:extLst>
          </p:cNvPr>
          <p:cNvSpPr txBox="1">
            <a:spLocks/>
          </p:cNvSpPr>
          <p:nvPr/>
        </p:nvSpPr>
        <p:spPr>
          <a:xfrm>
            <a:off x="552163" y="542706"/>
            <a:ext cx="31286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Précision de l’évaluation</a:t>
            </a:r>
          </a:p>
        </p:txBody>
      </p:sp>
      <p:pic>
        <p:nvPicPr>
          <p:cNvPr id="6146" name="Picture 2" descr="Film d'horreur - Icônes cinéma gratuites">
            <a:extLst>
              <a:ext uri="{FF2B5EF4-FFF2-40B4-BE49-F238E27FC236}">
                <a16:creationId xmlns:a16="http://schemas.microsoft.com/office/drawing/2014/main" id="{6CE427B1-0D33-78C8-1D79-C7DD6E8E1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01" y="1115406"/>
            <a:ext cx="1745642" cy="174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95;p16">
            <a:extLst>
              <a:ext uri="{FF2B5EF4-FFF2-40B4-BE49-F238E27FC236}">
                <a16:creationId xmlns:a16="http://schemas.microsoft.com/office/drawing/2014/main" id="{255E41DE-CF5A-C9A9-0DFB-6ADA422654D5}"/>
              </a:ext>
            </a:extLst>
          </p:cNvPr>
          <p:cNvSpPr txBox="1">
            <a:spLocks/>
          </p:cNvSpPr>
          <p:nvPr/>
        </p:nvSpPr>
        <p:spPr>
          <a:xfrm>
            <a:off x="7025595" y="2746978"/>
            <a:ext cx="9620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Horreur</a:t>
            </a:r>
          </a:p>
        </p:txBody>
      </p:sp>
      <p:pic>
        <p:nvPicPr>
          <p:cNvPr id="6148" name="Picture 4" descr="Yeux Endoloris, Ligne Icône De Douleur Illustration de Vecteur -  Illustration du yeux, pictogramme: 155478921">
            <a:extLst>
              <a:ext uri="{FF2B5EF4-FFF2-40B4-BE49-F238E27FC236}">
                <a16:creationId xmlns:a16="http://schemas.microsoft.com/office/drawing/2014/main" id="{483D07A0-F7EF-D4EF-AC03-E3FF6319EB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5" t="23620" r="26971" b="22592"/>
          <a:stretch/>
        </p:blipFill>
        <p:spPr bwMode="auto">
          <a:xfrm>
            <a:off x="6289259" y="4022870"/>
            <a:ext cx="612098" cy="70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uditif - Icônes soins de santé et médical gratuites">
            <a:extLst>
              <a:ext uri="{FF2B5EF4-FFF2-40B4-BE49-F238E27FC236}">
                <a16:creationId xmlns:a16="http://schemas.microsoft.com/office/drawing/2014/main" id="{F361BFD1-DCDD-C01A-D0C1-72F595BEA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885" y="4119361"/>
            <a:ext cx="612098" cy="61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BE9E633-739B-B089-E16B-87BDAFA8D11F}"/>
              </a:ext>
            </a:extLst>
          </p:cNvPr>
          <p:cNvCxnSpPr/>
          <p:nvPr/>
        </p:nvCxnSpPr>
        <p:spPr>
          <a:xfrm>
            <a:off x="6289259" y="3614503"/>
            <a:ext cx="2434724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3925DA-24E3-2097-AB29-B455B2FA8BF7}"/>
              </a:ext>
            </a:extLst>
          </p:cNvPr>
          <p:cNvCxnSpPr>
            <a:cxnSpLocks/>
          </p:cNvCxnSpPr>
          <p:nvPr/>
        </p:nvCxnSpPr>
        <p:spPr>
          <a:xfrm flipV="1">
            <a:off x="7506621" y="3614503"/>
            <a:ext cx="0" cy="185979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Google Shape;95;p16">
            <a:extLst>
              <a:ext uri="{FF2B5EF4-FFF2-40B4-BE49-F238E27FC236}">
                <a16:creationId xmlns:a16="http://schemas.microsoft.com/office/drawing/2014/main" id="{5385EA5A-7D69-42CB-589F-F12F964AEB70}"/>
              </a:ext>
            </a:extLst>
          </p:cNvPr>
          <p:cNvSpPr txBox="1">
            <a:spLocks/>
          </p:cNvSpPr>
          <p:nvPr/>
        </p:nvSpPr>
        <p:spPr>
          <a:xfrm>
            <a:off x="6100611" y="3601154"/>
            <a:ext cx="985993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Slender</a:t>
            </a:r>
          </a:p>
        </p:txBody>
      </p:sp>
      <p:sp>
        <p:nvSpPr>
          <p:cNvPr id="23" name="Google Shape;95;p16">
            <a:extLst>
              <a:ext uri="{FF2B5EF4-FFF2-40B4-BE49-F238E27FC236}">
                <a16:creationId xmlns:a16="http://schemas.microsoft.com/office/drawing/2014/main" id="{6B3014F1-4006-4CF3-EFAC-8C49C242D9CF}"/>
              </a:ext>
            </a:extLst>
          </p:cNvPr>
          <p:cNvSpPr txBox="1">
            <a:spLocks/>
          </p:cNvSpPr>
          <p:nvPr/>
        </p:nvSpPr>
        <p:spPr>
          <a:xfrm>
            <a:off x="7882568" y="3605478"/>
            <a:ext cx="1261432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Backroom</a:t>
            </a:r>
          </a:p>
        </p:txBody>
      </p:sp>
      <p:sp>
        <p:nvSpPr>
          <p:cNvPr id="25" name="Google Shape;95;p16">
            <a:extLst>
              <a:ext uri="{FF2B5EF4-FFF2-40B4-BE49-F238E27FC236}">
                <a16:creationId xmlns:a16="http://schemas.microsoft.com/office/drawing/2014/main" id="{C8476D2D-6086-3E80-E1C5-57A6329A7721}"/>
              </a:ext>
            </a:extLst>
          </p:cNvPr>
          <p:cNvSpPr txBox="1">
            <a:spLocks/>
          </p:cNvSpPr>
          <p:nvPr/>
        </p:nvSpPr>
        <p:spPr>
          <a:xfrm>
            <a:off x="1203287" y="2752202"/>
            <a:ext cx="9620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Humour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926A0B6-1583-06F8-8C08-5C4BEF48B5D7}"/>
              </a:ext>
            </a:extLst>
          </p:cNvPr>
          <p:cNvCxnSpPr/>
          <p:nvPr/>
        </p:nvCxnSpPr>
        <p:spPr>
          <a:xfrm>
            <a:off x="466951" y="3619727"/>
            <a:ext cx="2434724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Google Shape;95;p16">
            <a:extLst>
              <a:ext uri="{FF2B5EF4-FFF2-40B4-BE49-F238E27FC236}">
                <a16:creationId xmlns:a16="http://schemas.microsoft.com/office/drawing/2014/main" id="{8C7AFC73-B1DF-618D-882D-7635D207AA3A}"/>
              </a:ext>
            </a:extLst>
          </p:cNvPr>
          <p:cNvSpPr txBox="1">
            <a:spLocks/>
          </p:cNvSpPr>
          <p:nvPr/>
        </p:nvSpPr>
        <p:spPr>
          <a:xfrm>
            <a:off x="7277304" y="332556"/>
            <a:ext cx="1210528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 Minutes</a:t>
            </a:r>
          </a:p>
        </p:txBody>
      </p:sp>
      <p:pic>
        <p:nvPicPr>
          <p:cNvPr id="6152" name="Picture 8" descr="Humour - Icônes éducation gratuites">
            <a:extLst>
              <a:ext uri="{FF2B5EF4-FFF2-40B4-BE49-F238E27FC236}">
                <a16:creationId xmlns:a16="http://schemas.microsoft.com/office/drawing/2014/main" id="{8C5E7756-C62F-A61C-49B3-EBE2714B5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1" y="1129796"/>
            <a:ext cx="1601039" cy="160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umour - Icônes affaires et finances gratuites">
            <a:extLst>
              <a:ext uri="{FF2B5EF4-FFF2-40B4-BE49-F238E27FC236}">
                <a16:creationId xmlns:a16="http://schemas.microsoft.com/office/drawing/2014/main" id="{83FB9600-F0ED-A443-935B-1ECE7F9FB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054" y="4094224"/>
            <a:ext cx="703256" cy="70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Google Shape;95;p16">
            <a:extLst>
              <a:ext uri="{FF2B5EF4-FFF2-40B4-BE49-F238E27FC236}">
                <a16:creationId xmlns:a16="http://schemas.microsoft.com/office/drawing/2014/main" id="{B0F4C5E6-A4B6-C9A7-0917-615CE65EAC71}"/>
              </a:ext>
            </a:extLst>
          </p:cNvPr>
          <p:cNvSpPr txBox="1">
            <a:spLocks/>
          </p:cNvSpPr>
          <p:nvPr/>
        </p:nvSpPr>
        <p:spPr>
          <a:xfrm>
            <a:off x="1079049" y="3674166"/>
            <a:ext cx="1059265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Simpson</a:t>
            </a:r>
          </a:p>
        </p:txBody>
      </p:sp>
      <p:pic>
        <p:nvPicPr>
          <p:cNvPr id="6158" name="Picture 14" descr="Changement - Icônes flèches gratuites">
            <a:extLst>
              <a:ext uri="{FF2B5EF4-FFF2-40B4-BE49-F238E27FC236}">
                <a16:creationId xmlns:a16="http://schemas.microsoft.com/office/drawing/2014/main" id="{079CED65-AC28-309A-753B-0C35C816D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085" y="1047961"/>
            <a:ext cx="1745642" cy="174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Humour - Icônes éducation gratuites">
            <a:extLst>
              <a:ext uri="{FF2B5EF4-FFF2-40B4-BE49-F238E27FC236}">
                <a16:creationId xmlns:a16="http://schemas.microsoft.com/office/drawing/2014/main" id="{FC3F89D7-296D-29B9-E997-14AB8451A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001" y="2100941"/>
            <a:ext cx="591750" cy="59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Film d'horreur - Icônes cinéma gratuites">
            <a:extLst>
              <a:ext uri="{FF2B5EF4-FFF2-40B4-BE49-F238E27FC236}">
                <a16:creationId xmlns:a16="http://schemas.microsoft.com/office/drawing/2014/main" id="{EF5D4330-7BED-BE0A-5C77-935AD6F62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368" y="1172691"/>
            <a:ext cx="624105" cy="62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0F473E-7076-1183-CF4A-4D831C34B3B6}"/>
              </a:ext>
            </a:extLst>
          </p:cNvPr>
          <p:cNvSpPr/>
          <p:nvPr/>
        </p:nvSpPr>
        <p:spPr>
          <a:xfrm>
            <a:off x="4716559" y="937475"/>
            <a:ext cx="1232115" cy="85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5CB416BA-D064-E2DD-06E8-26ECCA3EBA88}"/>
              </a:ext>
            </a:extLst>
          </p:cNvPr>
          <p:cNvCxnSpPr/>
          <p:nvPr/>
        </p:nvCxnSpPr>
        <p:spPr>
          <a:xfrm>
            <a:off x="3378104" y="3602045"/>
            <a:ext cx="2434724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780B4C0-EDB4-0CE8-B7BD-2A21EA7A171D}"/>
              </a:ext>
            </a:extLst>
          </p:cNvPr>
          <p:cNvCxnSpPr>
            <a:cxnSpLocks/>
          </p:cNvCxnSpPr>
          <p:nvPr/>
        </p:nvCxnSpPr>
        <p:spPr>
          <a:xfrm flipV="1">
            <a:off x="4572000" y="3614503"/>
            <a:ext cx="0" cy="185979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2" name="Picture 2" descr="Film d'horreur - Icônes cinéma gratuites">
            <a:extLst>
              <a:ext uri="{FF2B5EF4-FFF2-40B4-BE49-F238E27FC236}">
                <a16:creationId xmlns:a16="http://schemas.microsoft.com/office/drawing/2014/main" id="{7D97EEEF-BFA2-5955-AEB9-FA3236FF4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472" y="3730383"/>
            <a:ext cx="985992" cy="98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Humour - Icônes éducation gratuites">
            <a:extLst>
              <a:ext uri="{FF2B5EF4-FFF2-40B4-BE49-F238E27FC236}">
                <a16:creationId xmlns:a16="http://schemas.microsoft.com/office/drawing/2014/main" id="{3D73B95B-57A4-8E82-5D03-081874FC4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79" y="3811304"/>
            <a:ext cx="899741" cy="8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Google Shape;95;p16">
            <a:extLst>
              <a:ext uri="{FF2B5EF4-FFF2-40B4-BE49-F238E27FC236}">
                <a16:creationId xmlns:a16="http://schemas.microsoft.com/office/drawing/2014/main" id="{623B8B17-55DD-5336-3397-CC1A9C27BD03}"/>
              </a:ext>
            </a:extLst>
          </p:cNvPr>
          <p:cNvSpPr txBox="1">
            <a:spLocks/>
          </p:cNvSpPr>
          <p:nvPr/>
        </p:nvSpPr>
        <p:spPr>
          <a:xfrm>
            <a:off x="3456507" y="2828552"/>
            <a:ext cx="23563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BE" sz="20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Changement de thème </a:t>
            </a:r>
          </a:p>
        </p:txBody>
      </p:sp>
      <p:pic>
        <p:nvPicPr>
          <p:cNvPr id="6160" name="Picture 16" descr="Chronometer - Free Tools and utensils icons">
            <a:extLst>
              <a:ext uri="{FF2B5EF4-FFF2-40B4-BE49-F238E27FC236}">
                <a16:creationId xmlns:a16="http://schemas.microsoft.com/office/drawing/2014/main" id="{7558FA57-0E92-D38C-ADE6-2C7A911E5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259" y="110899"/>
            <a:ext cx="826576" cy="82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Chronometer - Free Tools and utensils icons">
            <a:extLst>
              <a:ext uri="{FF2B5EF4-FFF2-40B4-BE49-F238E27FC236}">
                <a16:creationId xmlns:a16="http://schemas.microsoft.com/office/drawing/2014/main" id="{2EA66FCA-67C9-B6ED-C495-D0A91CFC1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365" y="3177252"/>
            <a:ext cx="416629" cy="4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6" descr="Chronometer - Free Tools and utensils icons">
            <a:extLst>
              <a:ext uri="{FF2B5EF4-FFF2-40B4-BE49-F238E27FC236}">
                <a16:creationId xmlns:a16="http://schemas.microsoft.com/office/drawing/2014/main" id="{7EBCA713-CEFE-C884-9E97-4619958D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685" y="3191645"/>
            <a:ext cx="416629" cy="4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6" descr="Chronometer - Free Tools and utensils icons">
            <a:extLst>
              <a:ext uri="{FF2B5EF4-FFF2-40B4-BE49-F238E27FC236}">
                <a16:creationId xmlns:a16="http://schemas.microsoft.com/office/drawing/2014/main" id="{ACD383D5-040F-7DAF-21E1-27731EEE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305" y="3203098"/>
            <a:ext cx="416629" cy="4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9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1" grpId="0"/>
      <p:bldP spid="22" grpId="0"/>
      <p:bldP spid="23" grpId="0"/>
      <p:bldP spid="25" grpId="0"/>
      <p:bldP spid="30" grpId="0"/>
      <p:bldP spid="34" grpId="0"/>
      <p:bldP spid="9" grpId="0" animBg="1"/>
      <p:bldP spid="44" grpId="0"/>
    </p:bldLst>
  </p:timing>
</p:sld>
</file>

<file path=ppt/theme/theme1.xml><?xml version="1.0" encoding="utf-8"?>
<a:theme xmlns:a="http://schemas.openxmlformats.org/drawingml/2006/main" name="Line Char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</TotalTime>
  <Words>437</Words>
  <Application>Microsoft Office PowerPoint</Application>
  <PresentationFormat>On-screen Show (16:9)</PresentationFormat>
  <Paragraphs>196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Fira Sans Extra Condensed Medium</vt:lpstr>
      <vt:lpstr>Arial</vt:lpstr>
      <vt:lpstr>Line Chart Infographics by Slidesgo</vt:lpstr>
      <vt:lpstr>Évaluation d’une expérience utilisateur au moyen de capteurs biométriques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d’une expérience utilisateur au moyen de capteurs biométriques</dc:title>
  <cp:lastModifiedBy>SEDDIKI Youssef</cp:lastModifiedBy>
  <cp:revision>29</cp:revision>
  <dcterms:modified xsi:type="dcterms:W3CDTF">2022-06-20T22:52:38Z</dcterms:modified>
</cp:coreProperties>
</file>