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AB7C-0661-4649-A8D6-7A4B182CC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0B850-7198-402A-B480-9449CF5BF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5B11B-307F-4189-9124-3EB63782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98D-C29D-4387-804A-F89555553C40}" type="datetimeFigureOut">
              <a:rPr lang="en-ZA" smtClean="0"/>
              <a:t>09 Feb 2022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4989F-5C4B-4CE3-BF15-592BBC28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D5C6C-EAD4-49FF-977B-E58F60A1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2D-3DD4-40B7-B88B-478E788205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226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61F1-9BD4-43CD-8098-FE153C5E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3C428-07DD-44B1-919D-83E20D673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A3EEA-4934-459B-9E51-D21F2B59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98D-C29D-4387-804A-F89555553C40}" type="datetimeFigureOut">
              <a:rPr lang="en-ZA" smtClean="0"/>
              <a:t>09 Feb 2022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732D3-562F-4D6D-AAFB-E31CBA8E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189AA-4FDF-4684-AE91-781ED199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2D-3DD4-40B7-B88B-478E788205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044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1DF8B-E5E8-498A-A542-F6A17120B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ABCDA-C9B2-496A-925C-DADDAE908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E656A-5CE4-4F02-8EF5-518ACB63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98D-C29D-4387-804A-F89555553C40}" type="datetimeFigureOut">
              <a:rPr lang="en-ZA" smtClean="0"/>
              <a:t>09 Feb 2022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7609-A460-42AE-B4E8-B24142C9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C0695-27B8-43C9-92C4-66075EDB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2D-3DD4-40B7-B88B-478E788205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991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063-281B-4E1C-9530-FF1203A2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ED972-9A2C-412E-81FD-C6E9088D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BBAAD-3F2B-4264-843A-44834A85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98D-C29D-4387-804A-F89555553C40}" type="datetimeFigureOut">
              <a:rPr lang="en-ZA" smtClean="0"/>
              <a:t>09 Feb 2022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221CB-D99A-430E-830B-2BC4BE92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8C16C-995B-447F-8002-5A80EC83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2D-3DD4-40B7-B88B-478E788205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157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088A-E972-4F59-8E8E-55E9E023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5C4D7-E323-4740-A5DC-FDB5C4070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0DD56-DE32-412B-B302-BF45D229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98D-C29D-4387-804A-F89555553C40}" type="datetimeFigureOut">
              <a:rPr lang="en-ZA" smtClean="0"/>
              <a:t>09 Feb 2022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6AF2B-A133-4FBB-9A58-2DA938B2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5FDA5-EABD-48C7-A05A-4516E67E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2D-3DD4-40B7-B88B-478E788205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62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F326-016D-4443-A4B9-834E23B0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DF608-1384-4138-B398-3E7789AF5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59BA7-2850-471D-BA96-810BD7D84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6AA03-4531-4E33-9DEB-F91ECB62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98D-C29D-4387-804A-F89555553C40}" type="datetimeFigureOut">
              <a:rPr lang="en-ZA" smtClean="0"/>
              <a:t>09 Feb 2022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C67E4-53BA-4D06-B3A5-E8531745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CEDF6-5929-4D91-B7E6-69B74479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2D-3DD4-40B7-B88B-478E788205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364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73A1-32F8-4EDC-AD8A-95000806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E3819-5F25-43F8-8D4A-ACD0C44C5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C8204-1B91-4682-9D51-B0EFCDE94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E4580-1837-46BF-A312-3341C066B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B9F28-2324-4211-99B8-7CB4B50E9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32194-4E0C-4600-A010-55D146EA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98D-C29D-4387-804A-F89555553C40}" type="datetimeFigureOut">
              <a:rPr lang="en-ZA" smtClean="0"/>
              <a:t>09 Feb 2022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BC6CA-429A-4AB0-AA8C-D7703EBE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85A7D-4FDC-41B4-8397-AA47DE79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2D-3DD4-40B7-B88B-478E788205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623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0B24-EFB7-4CA6-9F96-EFF4CE08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36FA5-3EA2-4EA6-995B-0F60151D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98D-C29D-4387-804A-F89555553C40}" type="datetimeFigureOut">
              <a:rPr lang="en-ZA" smtClean="0"/>
              <a:t>09 Feb 2022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EF429-35DC-43B3-97CA-DFF388C3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EFAF1-CBE3-4512-88D3-A603E995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2D-3DD4-40B7-B88B-478E788205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40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4AB1E-9410-483F-9D7B-F37BC7A4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98D-C29D-4387-804A-F89555553C40}" type="datetimeFigureOut">
              <a:rPr lang="en-ZA" smtClean="0"/>
              <a:t>09 Feb 2022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C85ED-60D6-46B0-8A71-3D7C8AD0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B0A3F-263A-4957-951A-D5B6E68D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2D-3DD4-40B7-B88B-478E788205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965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D8B2-A460-400C-B843-197049ED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5C929-1DE1-46BE-B211-4DA551428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775F9-649D-4523-8913-A3AFC3511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8C34E-761F-42CE-9BF7-3C6D93CC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98D-C29D-4387-804A-F89555553C40}" type="datetimeFigureOut">
              <a:rPr lang="en-ZA" smtClean="0"/>
              <a:t>09 Feb 2022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C5EF2-F73D-4635-87E0-AF950B27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81ED2-FA4B-4C3D-9DF9-C888D28C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2D-3DD4-40B7-B88B-478E788205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955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FFDE-A47C-4A3C-8D56-C3D01BFB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CC11E-CAB6-40B5-92CC-23219D5D7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F9C3E-A3A6-416C-88DA-D77174CB0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DF1AB-183E-4203-8045-5BACE083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98D-C29D-4387-804A-F89555553C40}" type="datetimeFigureOut">
              <a:rPr lang="en-ZA" smtClean="0"/>
              <a:t>09 Feb 2022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FB4D4-DDCB-4BC9-9778-2C951209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0DEE8-2F78-41C9-BA2C-BFD95CF4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2D-3DD4-40B7-B88B-478E788205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338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D538F-81C7-4F84-B0AE-AAC133E4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6EB56-3986-4DE9-BC23-F8D13F10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B509-1567-4217-91C4-FDC262569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A98D-C29D-4387-804A-F89555553C40}" type="datetimeFigureOut">
              <a:rPr lang="en-ZA" smtClean="0"/>
              <a:t>09 Feb 2022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D06C4-9956-4031-AA24-CCE43098A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6FC1F-C0A6-475A-9C84-F9A963BE1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1022D-3DD4-40B7-B88B-478E788205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97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F6D3-DFAF-4044-82D3-76C8AB80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5AC45-D1C1-44DB-ADCE-6D4ED204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441"/>
            <a:ext cx="12192000" cy="648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3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A120FE-F2DB-4456-A2B3-9D300A5F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382543"/>
            <a:ext cx="10515600" cy="1325563"/>
          </a:xfrm>
        </p:spPr>
        <p:txBody>
          <a:bodyPr/>
          <a:lstStyle/>
          <a:p>
            <a:r>
              <a:rPr lang="en-ZA" dirty="0"/>
              <a:t>2/normal/render_1.png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700A5-A874-43BE-9CD3-778ECB96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6631"/>
            <a:ext cx="12192000" cy="3239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E1FCD2-1FC5-4151-91DF-D90B8BED4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731" y="0"/>
            <a:ext cx="5731510" cy="369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7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2CE6-689E-48F2-9381-12840560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DD9BF-8FBE-4DA5-87E1-451A46E10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222" y="63565"/>
            <a:ext cx="4599114" cy="2994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9BE50B-4D78-4AD9-A21C-DB8F8DC9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330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D6532-8B10-4A6B-8687-4C3FD0C6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1/normal/render_1.png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589FA-78BA-4EB4-9241-4DD152832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1" y="0"/>
            <a:ext cx="5720066" cy="36817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B9B720-17CB-45D0-8DB1-4CA4C675F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6489"/>
            <a:ext cx="12192000" cy="332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6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9CFB-9DE4-40CE-8BD9-9B973BFA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77A2C18-0DA1-4209-B3D1-A254F23BAC20}"/>
              </a:ext>
            </a:extLst>
          </p:cNvPr>
          <p:cNvGrpSpPr/>
          <p:nvPr/>
        </p:nvGrpSpPr>
        <p:grpSpPr>
          <a:xfrm>
            <a:off x="137459" y="2173941"/>
            <a:ext cx="11917082" cy="4468906"/>
            <a:chOff x="137459" y="2173941"/>
            <a:chExt cx="11917082" cy="446890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095379C-69A9-4D2D-BF5E-4AEF428C6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173941"/>
              <a:ext cx="5958541" cy="44689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3F1611F-1C66-43A1-9E7D-554403954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459" y="2173941"/>
              <a:ext cx="5958541" cy="44689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20119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9CFB-9DE4-40CE-8BD9-9B973BFA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A0AC1FA-17A3-4DB9-959F-0023C6A95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0875"/>
            <a:ext cx="6096000" cy="4572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2AAA497-476A-4BB6-BE59-04D2E9E36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0875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0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9CFB-9DE4-40CE-8BD9-9B973BFA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B6AAA-EC85-4507-9A39-E24B1193A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81" y="2211977"/>
            <a:ext cx="5570584" cy="4177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2480ED-2A9A-43B8-92AA-FD8F3327B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765" y="2211977"/>
            <a:ext cx="5570584" cy="417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1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A9EF-3B36-4390-8835-3EE765C7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3E49C-C5B2-4500-B80E-208622F0A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270" y="2484120"/>
            <a:ext cx="6347460" cy="188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1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D479-0B79-4121-A369-C69F86ED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FCB46-ABCE-44CE-8390-698F59409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798320"/>
            <a:ext cx="7658100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9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18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2/normal/render_1.png</vt:lpstr>
      <vt:lpstr>PowerPoint Presentation</vt:lpstr>
      <vt:lpstr>1/normal/render_1.png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Yaseen Moolla</dc:creator>
  <cp:lastModifiedBy>Yaseen Moolla</cp:lastModifiedBy>
  <cp:revision>3</cp:revision>
  <dcterms:created xsi:type="dcterms:W3CDTF">2022-02-09T03:49:29Z</dcterms:created>
  <dcterms:modified xsi:type="dcterms:W3CDTF">2022-02-09T14:07:38Z</dcterms:modified>
</cp:coreProperties>
</file>