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193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47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3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62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182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736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939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136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852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287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960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3ED0CC-082F-4160-86E5-0D6041F1277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22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koliker.com/2012/05/veri-taban-nedir.html" TargetMode="External"/><Relationship Id="rId2" Type="http://schemas.openxmlformats.org/officeDocument/2006/relationships/hyperlink" Target="https://webmaster.kitchen/veritabani-yonetim-sistemi-ned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urkanpezek.com.tr/2018/04/sql-view-kullanimi/" TargetMode="External"/><Relationship Id="rId4" Type="http://schemas.openxmlformats.org/officeDocument/2006/relationships/hyperlink" Target="https://kamer2.wordpress.com/veritabani-yonetimsistemlerivty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2ED6BC-23FE-40D1-9962-73DB234C9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1934" y="-944639"/>
            <a:ext cx="4037814" cy="3362864"/>
          </a:xfrm>
        </p:spPr>
        <p:txBody>
          <a:bodyPr>
            <a:normAutofit fontScale="90000"/>
          </a:bodyPr>
          <a:lstStyle/>
          <a:p>
            <a:r>
              <a:rPr lang="tr-TR" sz="6000" dirty="0"/>
              <a:t>Veri tabanı tasarım kavramları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D574AF-19C9-4DDD-9F39-6528FACAF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888" y="2531673"/>
            <a:ext cx="3511782" cy="503076"/>
          </a:xfrm>
        </p:spPr>
        <p:txBody>
          <a:bodyPr>
            <a:normAutofit fontScale="92500"/>
          </a:bodyPr>
          <a:lstStyle/>
          <a:p>
            <a:r>
              <a:rPr lang="tr-TR" b="1" dirty="0"/>
              <a:t>GEZİ YÖNETİMİ VERİTABANI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7A55A32-5AE9-4B26-8224-22D15D828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26" y="1384852"/>
            <a:ext cx="5373189" cy="408829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FB53139-4A64-4F80-997B-E7D303D10F19}"/>
              </a:ext>
            </a:extLst>
          </p:cNvPr>
          <p:cNvSpPr txBox="1"/>
          <p:nvPr/>
        </p:nvSpPr>
        <p:spPr>
          <a:xfrm>
            <a:off x="8230352" y="3220576"/>
            <a:ext cx="36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HAZIRLAYAN-SUNAN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8DD0C58-FC7D-48BF-BADA-23507297F11E}"/>
              </a:ext>
            </a:extLst>
          </p:cNvPr>
          <p:cNvSpPr txBox="1"/>
          <p:nvPr/>
        </p:nvSpPr>
        <p:spPr>
          <a:xfrm>
            <a:off x="8524573" y="4534547"/>
            <a:ext cx="3177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Ad-</a:t>
            </a:r>
            <a:r>
              <a:rPr lang="tr-TR" b="1" dirty="0" err="1"/>
              <a:t>Soyad</a:t>
            </a:r>
            <a:r>
              <a:rPr lang="tr-TR" b="1" dirty="0"/>
              <a:t>   : Selçuk Yıldız</a:t>
            </a:r>
          </a:p>
          <a:p>
            <a:r>
              <a:rPr lang="tr-TR" b="1" dirty="0"/>
              <a:t>  Okul No   : 19MY03030	</a:t>
            </a:r>
          </a:p>
          <a:p>
            <a:r>
              <a:rPr lang="tr-TR" b="1" dirty="0"/>
              <a:t>Danışman : Emrah Sarıçiçek </a:t>
            </a:r>
          </a:p>
        </p:txBody>
      </p:sp>
    </p:spTree>
    <p:extLst>
      <p:ext uri="{BB962C8B-B14F-4D97-AF65-F5344CB8AC3E}">
        <p14:creationId xmlns:p14="http://schemas.microsoft.com/office/powerpoint/2010/main" val="22333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13656-085C-44B6-847F-8A59D81C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VIEW ÖRNEKLERİ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156F006-29EF-4794-ABE0-845645EDB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87" y="1711009"/>
            <a:ext cx="7585781" cy="1207533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4F3A1FF-6194-40E8-A6AD-B35A8489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87" y="4025263"/>
            <a:ext cx="5814390" cy="16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5FD69E6-0E38-4353-8B63-B5261173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3" y="1393170"/>
            <a:ext cx="7169427" cy="14969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A9FBC2D-52D5-494A-8E8E-2E1DA34A0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4" y="3442571"/>
            <a:ext cx="3437838" cy="20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0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FA79F48-EAA4-452A-9A2D-E4EAFC2F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5" y="994891"/>
            <a:ext cx="8148683" cy="154952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A6C04F6-209E-4CCC-8B1D-FF4753901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5" y="3107108"/>
            <a:ext cx="5047927" cy="30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5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927F30-C664-42C4-B61D-4E1361D8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Procedure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DD2382-F42B-40B3-8D32-342538A7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42661"/>
            <a:ext cx="9336157" cy="126558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Yapısal Yordamlar anlamına gelmektedir. Bu yazıda ben kendilerini SP olarak isimlendireceğim. SP belirli bir işlevi, görevi yerine getirmek için özellikle yapılandırılmış bir veya daha fazla tablo, </a:t>
            </a:r>
            <a:r>
              <a:rPr lang="tr-TR" dirty="0" err="1"/>
              <a:t>sp</a:t>
            </a:r>
            <a:r>
              <a:rPr lang="tr-TR" dirty="0"/>
              <a:t> vs. ile ilişki kod parçacıklarıdır. Kısaca Derlenmiş SQL cümleciği diyebiliriz.[7]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7CDA3FD-C96E-4D20-A6C8-AC99320E7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56663"/>
            <a:ext cx="4553993" cy="230079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E262263-37BD-4F38-A85C-A54F1ECD8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74" y="3532517"/>
            <a:ext cx="3452191" cy="23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34AE7E-04B0-48F6-A351-EFABEFA6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örnekleri.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0FD6C94-AB98-4ED8-BC80-70DFF4EEF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91" y="5115407"/>
            <a:ext cx="7726018" cy="1056793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6DB1354-02C6-4578-8647-9A802B64F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30" y="2403105"/>
            <a:ext cx="4421682" cy="22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5316BA4-079A-45C0-8213-AD0B2395C760}"/>
              </a:ext>
            </a:extLst>
          </p:cNvPr>
          <p:cNvSpPr/>
          <p:nvPr/>
        </p:nvSpPr>
        <p:spPr>
          <a:xfrm>
            <a:off x="1258957" y="132522"/>
            <a:ext cx="10124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600" b="1" dirty="0"/>
              <a:t>KAYNAKÇA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[1] https://www.oracle.com/tr/database/what-is-database.html </a:t>
            </a:r>
          </a:p>
          <a:p>
            <a:r>
              <a:rPr lang="tr-TR" dirty="0"/>
              <a:t>[2] </a:t>
            </a:r>
            <a:r>
              <a:rPr lang="tr-TR" dirty="0">
                <a:hlinkClick r:id="rId2"/>
              </a:rPr>
              <a:t>https://webmaster.kitchen/veritabani-yonetim-sistemi-nedir/</a:t>
            </a:r>
            <a:endParaRPr lang="tr-TR" dirty="0"/>
          </a:p>
          <a:p>
            <a:r>
              <a:rPr lang="tr-TR" dirty="0"/>
              <a:t> [3] </a:t>
            </a:r>
            <a:r>
              <a:rPr lang="tr-TR" dirty="0">
                <a:hlinkClick r:id="rId3"/>
              </a:rPr>
              <a:t>https://teknokoliker.com/2012/05/veri-taban-nedir.html</a:t>
            </a:r>
            <a:endParaRPr lang="tr-TR" dirty="0"/>
          </a:p>
          <a:p>
            <a:r>
              <a:rPr lang="tr-TR" dirty="0"/>
              <a:t> [4] </a:t>
            </a:r>
            <a:r>
              <a:rPr lang="tr-TR" dirty="0">
                <a:hlinkClick r:id="rId4"/>
              </a:rPr>
              <a:t>https://kamer2.wordpress.com/veritabani-yonetimsistemlerivtys/</a:t>
            </a:r>
            <a:endParaRPr lang="tr-TR" dirty="0"/>
          </a:p>
          <a:p>
            <a:r>
              <a:rPr lang="tr-TR" dirty="0"/>
              <a:t> [5] http://www.bilgisayarmuhendisleri.com/sayfa.aspx?s=84 </a:t>
            </a:r>
          </a:p>
          <a:p>
            <a:r>
              <a:rPr lang="tr-TR" dirty="0"/>
              <a:t>[6] </a:t>
            </a:r>
            <a:r>
              <a:rPr lang="tr-TR" dirty="0">
                <a:hlinkClick r:id="rId5"/>
              </a:rPr>
              <a:t>https://www.furkanpezek.com.tr/2018/04/sql-view-kullanimi/</a:t>
            </a:r>
            <a:endParaRPr lang="tr-TR" dirty="0"/>
          </a:p>
          <a:p>
            <a:r>
              <a:rPr lang="tr-TR" dirty="0"/>
              <a:t> [7] https://medium.com/gokhanyavas/stored-procedure-nedir76bf84b9a676</a:t>
            </a:r>
          </a:p>
        </p:txBody>
      </p:sp>
    </p:spTree>
    <p:extLst>
      <p:ext uri="{BB962C8B-B14F-4D97-AF65-F5344CB8AC3E}">
        <p14:creationId xmlns:p14="http://schemas.microsoft.com/office/powerpoint/2010/main" val="109470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1F544C-C4E8-4C67-818B-B05C123A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331" y="231913"/>
            <a:ext cx="2955234" cy="758687"/>
          </a:xfrm>
        </p:spPr>
        <p:txBody>
          <a:bodyPr/>
          <a:lstStyle/>
          <a:p>
            <a:pPr algn="ctr"/>
            <a:r>
              <a:rPr lang="tr-TR" b="1" dirty="0"/>
              <a:t>İÇERİKLER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26C76-9F18-482F-8062-20AD2D4E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7" y="990600"/>
            <a:ext cx="6115878" cy="1802296"/>
          </a:xfrm>
        </p:spPr>
        <p:txBody>
          <a:bodyPr/>
          <a:lstStyle/>
          <a:p>
            <a:r>
              <a:rPr lang="tr-TR" b="1" dirty="0"/>
              <a:t>VERİ TABANI</a:t>
            </a:r>
          </a:p>
          <a:p>
            <a:pPr lvl="1"/>
            <a:r>
              <a:rPr lang="tr-TR" b="1" dirty="0"/>
              <a:t>Veri Tabanı Yönetim Sistemleri</a:t>
            </a:r>
          </a:p>
          <a:p>
            <a:pPr lvl="1"/>
            <a:r>
              <a:rPr lang="tr-TR" b="1" dirty="0"/>
              <a:t>Veri Tabanı Yönetim Sistemleri Avantajları</a:t>
            </a:r>
          </a:p>
          <a:p>
            <a:pPr lvl="1"/>
            <a:r>
              <a:rPr lang="tr-TR" b="1" dirty="0"/>
              <a:t>Veri Tabanı Yönetim Sistemleri Dezavantajları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F4A4620-C5B9-465E-BA85-17691A084619}"/>
              </a:ext>
            </a:extLst>
          </p:cNvPr>
          <p:cNvSpPr txBox="1"/>
          <p:nvPr/>
        </p:nvSpPr>
        <p:spPr>
          <a:xfrm>
            <a:off x="987287" y="2770473"/>
            <a:ext cx="467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000" b="1" dirty="0"/>
              <a:t>ER DİYAGRAMI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587AE0D-4B9D-44B4-B1CE-38970A2AD5BC}"/>
              </a:ext>
            </a:extLst>
          </p:cNvPr>
          <p:cNvSpPr txBox="1">
            <a:spLocks/>
          </p:cNvSpPr>
          <p:nvPr/>
        </p:nvSpPr>
        <p:spPr>
          <a:xfrm>
            <a:off x="987287" y="3303104"/>
            <a:ext cx="4084983" cy="138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VERİ TABANI</a:t>
            </a:r>
          </a:p>
          <a:p>
            <a:pPr lvl="1"/>
            <a:r>
              <a:rPr lang="tr-TR" b="1" dirty="0"/>
              <a:t>Tabloya Veri Ekleme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39AE6CD-45A2-4E1E-8DCD-B5F0FB5F1E2E}"/>
              </a:ext>
            </a:extLst>
          </p:cNvPr>
          <p:cNvSpPr txBox="1">
            <a:spLocks/>
          </p:cNvSpPr>
          <p:nvPr/>
        </p:nvSpPr>
        <p:spPr>
          <a:xfrm>
            <a:off x="987287" y="4497456"/>
            <a:ext cx="3385930" cy="79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VIEW	</a:t>
            </a:r>
          </a:p>
          <a:p>
            <a:pPr lvl="1"/>
            <a:r>
              <a:rPr lang="tr-TR" b="1" dirty="0" err="1"/>
              <a:t>View</a:t>
            </a:r>
            <a:r>
              <a:rPr lang="tr-TR" b="1" dirty="0"/>
              <a:t> Örnekleri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32D87CAC-D648-43C3-89CB-D85E9DC4DEE8}"/>
              </a:ext>
            </a:extLst>
          </p:cNvPr>
          <p:cNvSpPr txBox="1">
            <a:spLocks/>
          </p:cNvSpPr>
          <p:nvPr/>
        </p:nvSpPr>
        <p:spPr>
          <a:xfrm>
            <a:off x="987287" y="5691808"/>
            <a:ext cx="3664226" cy="798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err="1"/>
              <a:t>Store</a:t>
            </a:r>
            <a:r>
              <a:rPr lang="tr-TR" b="1" dirty="0"/>
              <a:t> </a:t>
            </a:r>
            <a:r>
              <a:rPr lang="tr-TR" b="1" dirty="0" err="1"/>
              <a:t>Procedure</a:t>
            </a:r>
            <a:r>
              <a:rPr lang="tr-TR" b="1" dirty="0"/>
              <a:t>	</a:t>
            </a:r>
          </a:p>
          <a:p>
            <a:pPr lvl="1"/>
            <a:r>
              <a:rPr lang="tr-TR" b="1" dirty="0" err="1"/>
              <a:t>Store</a:t>
            </a:r>
            <a:r>
              <a:rPr lang="tr-TR" b="1" dirty="0"/>
              <a:t> </a:t>
            </a:r>
            <a:r>
              <a:rPr lang="tr-TR" b="1" dirty="0" err="1"/>
              <a:t>Procedure</a:t>
            </a:r>
            <a:r>
              <a:rPr lang="tr-TR" b="1" dirty="0"/>
              <a:t> Örnekleri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6A1CE7BD-28DC-4B6C-B081-0CD03431FD1C}"/>
              </a:ext>
            </a:extLst>
          </p:cNvPr>
          <p:cNvSpPr txBox="1">
            <a:spLocks/>
          </p:cNvSpPr>
          <p:nvPr/>
        </p:nvSpPr>
        <p:spPr>
          <a:xfrm>
            <a:off x="7494104" y="4171122"/>
            <a:ext cx="3478697" cy="65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23544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041488-00BF-4037-81DC-4586AB32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64435"/>
            <a:ext cx="7891670" cy="1729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/>
              <a:t>Veri Tabanı Yönetim Sistemleri</a:t>
            </a:r>
          </a:p>
          <a:p>
            <a:pPr marL="0" indent="0">
              <a:buNone/>
            </a:pPr>
            <a:r>
              <a:rPr lang="tr-TR" sz="1800" dirty="0"/>
              <a:t> Veri tabanı yönetim sistemi(DBMS), veri tabanlarını oluşturma ve yönetme sistem yazılımıdır. Veri tabanı yönetim sistemi kullanıcılara ve programcılara sistematik bir yolla veri oluşturmayı, geri almayı, güncellemeyi ve yönetmeyi sağlar. [2]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BF98680-85E7-49E2-9F43-8842FE7EF8E8}"/>
              </a:ext>
            </a:extLst>
          </p:cNvPr>
          <p:cNvSpPr txBox="1"/>
          <p:nvPr/>
        </p:nvSpPr>
        <p:spPr>
          <a:xfrm>
            <a:off x="1066800" y="2471531"/>
            <a:ext cx="7639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Veri Tabanı Yönetim Sistemleri </a:t>
            </a:r>
            <a:r>
              <a:rPr lang="tr-TR" b="1" dirty="0" err="1"/>
              <a:t>Avanjları</a:t>
            </a:r>
            <a:r>
              <a:rPr lang="tr-TR" b="1" dirty="0"/>
              <a:t> </a:t>
            </a:r>
          </a:p>
          <a:p>
            <a:endParaRPr lang="tr-TR" dirty="0"/>
          </a:p>
          <a:p>
            <a:r>
              <a:rPr lang="tr-TR" dirty="0"/>
              <a:t>Gereksiz Veri Tekrarının </a:t>
            </a:r>
            <a:r>
              <a:rPr lang="tr-TR" dirty="0" err="1"/>
              <a:t>Olmaması.Her</a:t>
            </a:r>
            <a:r>
              <a:rPr lang="tr-TR" dirty="0"/>
              <a:t> veri planlı tekrarlar dışında bir kez yer alır. tüm uygulamalar aynı veriyi kullanır. güncellemelerde bütünlük ve tutarlık sorunları ortadan kalkar. .[3]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561D794-6495-402A-B2B0-1A467720727D}"/>
              </a:ext>
            </a:extLst>
          </p:cNvPr>
          <p:cNvSpPr txBox="1"/>
          <p:nvPr/>
        </p:nvSpPr>
        <p:spPr>
          <a:xfrm>
            <a:off x="1066800" y="4744278"/>
            <a:ext cx="754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Veri Tabanı Yönetim Sistemleri </a:t>
            </a:r>
            <a:r>
              <a:rPr lang="tr-TR" b="1" dirty="0" err="1"/>
              <a:t>Dezavanjları</a:t>
            </a:r>
            <a:r>
              <a:rPr lang="tr-TR" b="1" dirty="0"/>
              <a:t> </a:t>
            </a:r>
          </a:p>
          <a:p>
            <a:endParaRPr lang="tr-TR" dirty="0"/>
          </a:p>
          <a:p>
            <a:r>
              <a:rPr lang="tr-TR" dirty="0"/>
              <a:t>Veri tabanı sisteminin kurulumu ve bakımı klasik dosya sistemine göre daha maliyetli olabilir. [4]</a:t>
            </a:r>
          </a:p>
        </p:txBody>
      </p:sp>
    </p:spTree>
    <p:extLst>
      <p:ext uri="{BB962C8B-B14F-4D97-AF65-F5344CB8AC3E}">
        <p14:creationId xmlns:p14="http://schemas.microsoft.com/office/powerpoint/2010/main" val="47996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423116F-393B-430F-95AA-39DA462E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64" y="132384"/>
            <a:ext cx="8648840" cy="6549122"/>
          </a:xfrm>
        </p:spPr>
      </p:pic>
    </p:spTree>
    <p:extLst>
      <p:ext uri="{BB962C8B-B14F-4D97-AF65-F5344CB8AC3E}">
        <p14:creationId xmlns:p14="http://schemas.microsoft.com/office/powerpoint/2010/main" val="191927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37119B-D18F-4EB1-9397-81AEE7C4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294" y="271670"/>
            <a:ext cx="3392557" cy="718930"/>
          </a:xfrm>
        </p:spPr>
        <p:txBody>
          <a:bodyPr/>
          <a:lstStyle/>
          <a:p>
            <a:pPr algn="ctr"/>
            <a:r>
              <a:rPr lang="tr-TR" b="1" dirty="0"/>
              <a:t>TABLOLAR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2C9D0C-9D21-4735-A725-CC146236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9443"/>
            <a:ext cx="9601200" cy="5261114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Microsoft </a:t>
            </a: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Server’da</a:t>
            </a:r>
            <a:r>
              <a:rPr lang="tr-TR" dirty="0"/>
              <a:t> tablo oluşturmanın iki yolu vardır. Birinci yolu; Database altında oluşturulmuş olduğumuz </a:t>
            </a:r>
            <a:r>
              <a:rPr lang="tr-TR" dirty="0" err="1"/>
              <a:t>travel</a:t>
            </a:r>
            <a:r>
              <a:rPr lang="tr-TR" dirty="0"/>
              <a:t> veri tabanımızın hemen altında bulunan </a:t>
            </a:r>
            <a:r>
              <a:rPr lang="tr-TR" dirty="0" err="1"/>
              <a:t>tables</a:t>
            </a:r>
            <a:r>
              <a:rPr lang="tr-TR" dirty="0"/>
              <a:t> klasörü üzerindeyken sağ tuş yaparak listeden New </a:t>
            </a:r>
            <a:r>
              <a:rPr lang="tr-TR" dirty="0" err="1"/>
              <a:t>Table</a:t>
            </a:r>
            <a:r>
              <a:rPr lang="tr-TR" dirty="0"/>
              <a:t> Komutuna tıklıyoruz.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C7DF0C5-59EE-48C9-87CA-1F5F416F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3" y="2601204"/>
            <a:ext cx="6964172" cy="29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720E7F-F6B1-410D-9947-11E16567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801756"/>
            <a:ext cx="9601200" cy="322690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Daha sonra sütunlara girmek istediğiniz başlıkları yazıyoruz ve özelliklerini tanımlıyoruz. İstediğiniz </a:t>
            </a:r>
            <a:r>
              <a:rPr lang="tr-TR" dirty="0" err="1"/>
              <a:t>column’u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yapıyorsunuz.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119274-B4DA-40EF-A975-22B000AD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48" y="1726569"/>
            <a:ext cx="4974394" cy="215961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70B3C48-57DB-4A40-8449-3978CABF7010}"/>
              </a:ext>
            </a:extLst>
          </p:cNvPr>
          <p:cNvSpPr txBox="1"/>
          <p:nvPr/>
        </p:nvSpPr>
        <p:spPr>
          <a:xfrm>
            <a:off x="1298712" y="4280452"/>
            <a:ext cx="1012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Tabloyu oluşturduktan sonra içine bilgi girmek için tablomuzun üstüne tıklayıp </a:t>
            </a:r>
            <a:r>
              <a:rPr lang="tr-TR" dirty="0" err="1"/>
              <a:t>Edit</a:t>
            </a:r>
            <a:r>
              <a:rPr lang="tr-TR" dirty="0"/>
              <a:t> Top 200 </a:t>
            </a:r>
            <a:r>
              <a:rPr lang="tr-TR" dirty="0" err="1"/>
              <a:t>Rows</a:t>
            </a:r>
            <a:r>
              <a:rPr lang="tr-TR" dirty="0"/>
              <a:t> ‘a tıklayarak içine bilgileri giriş yapıyoruz.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F41ABA0-0F09-42F1-B1F4-BD6592EC0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48" y="4953474"/>
            <a:ext cx="4350026" cy="15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3728A-0ADC-4C8A-8164-824B6587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Şimdi otel tablomuzu oluşturalım.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DCDA660-7F6C-49D2-A314-3553D05ED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80972"/>
            <a:ext cx="5689704" cy="3361099"/>
          </a:xfrm>
        </p:spPr>
      </p:pic>
    </p:spTree>
    <p:extLst>
      <p:ext uri="{BB962C8B-B14F-4D97-AF65-F5344CB8AC3E}">
        <p14:creationId xmlns:p14="http://schemas.microsoft.com/office/powerpoint/2010/main" val="7180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0AC08-0ADE-45C1-986E-D13A21AD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Şimdi içine veri girelim.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66A8051-0DDB-4E24-99F3-1798A7A79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8" y="2171700"/>
            <a:ext cx="7604433" cy="2684936"/>
          </a:xfrm>
        </p:spPr>
      </p:pic>
    </p:spTree>
    <p:extLst>
      <p:ext uri="{BB962C8B-B14F-4D97-AF65-F5344CB8AC3E}">
        <p14:creationId xmlns:p14="http://schemas.microsoft.com/office/powerpoint/2010/main" val="117401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A425F-597A-4877-9528-617C6830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5957"/>
            <a:ext cx="9601200" cy="1485900"/>
          </a:xfrm>
        </p:spPr>
        <p:txBody>
          <a:bodyPr/>
          <a:lstStyle/>
          <a:p>
            <a:pPr algn="ctr"/>
            <a:r>
              <a:rPr lang="tr-TR" b="1" dirty="0"/>
              <a:t>VIEW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67247-1143-40C1-980B-5015BDDF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23731"/>
            <a:ext cx="9601200" cy="1851991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öğeleri </a:t>
            </a:r>
            <a:r>
              <a:rPr lang="tr-TR" dirty="0" err="1"/>
              <a:t>veritabanının</a:t>
            </a:r>
            <a:r>
              <a:rPr lang="tr-TR" dirty="0"/>
              <a:t> altında tutulur. </a:t>
            </a: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nedir ve niçin kullanılır sorusunun yanıtı ise; bir yahut birden fazla tabloyu </a:t>
            </a:r>
            <a:r>
              <a:rPr lang="tr-TR" dirty="0" err="1"/>
              <a:t>joinile</a:t>
            </a:r>
            <a:r>
              <a:rPr lang="tr-TR" dirty="0"/>
              <a:t> birleştirip, </a:t>
            </a:r>
            <a:r>
              <a:rPr lang="tr-TR" dirty="0" err="1"/>
              <a:t>where</a:t>
            </a:r>
            <a:r>
              <a:rPr lang="tr-TR" dirty="0"/>
              <a:t> ile koşul belirttikten sonra içerisinde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deyiminin kullanılabildiği sanal tabloya </a:t>
            </a:r>
            <a:r>
              <a:rPr lang="tr-TR" dirty="0" err="1"/>
              <a:t>view</a:t>
            </a:r>
            <a:r>
              <a:rPr lang="tr-TR" dirty="0"/>
              <a:t> denir. </a:t>
            </a:r>
            <a:r>
              <a:rPr lang="tr-TR" dirty="0" err="1"/>
              <a:t>view</a:t>
            </a:r>
            <a:r>
              <a:rPr lang="tr-TR" dirty="0"/>
              <a:t> in amaçlarından bir tanesi ise birden fazla tablodan çekilen verilerin tek tablo içerisinde toplanması ve bu sanal tablo içerisinden gerekli filtreler verilerek sorgu ile raporlama yapılabilmesidir, bunlar </a:t>
            </a: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avantajları arasında sayılabilir. [6]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08589C4-873E-4693-9A12-7603570711F0}"/>
              </a:ext>
            </a:extLst>
          </p:cNvPr>
          <p:cNvSpPr txBox="1"/>
          <p:nvPr/>
        </p:nvSpPr>
        <p:spPr>
          <a:xfrm>
            <a:off x="1371600" y="3127513"/>
            <a:ext cx="255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VIEW OLUŞTURMA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DD4A1AD-120E-432D-BFAE-3A9AE8F4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9414"/>
            <a:ext cx="3829878" cy="208291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143AD2B-2DB8-460F-BC3C-FCA5A7D81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9414"/>
            <a:ext cx="4079138" cy="21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00106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487</Words>
  <Application>Microsoft Office PowerPoint</Application>
  <PresentationFormat>Geniş ekran</PresentationFormat>
  <Paragraphs>55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Kırpma</vt:lpstr>
      <vt:lpstr>Veri tabanı tasarım kavramları</vt:lpstr>
      <vt:lpstr>İÇERİKLER</vt:lpstr>
      <vt:lpstr>PowerPoint Sunusu</vt:lpstr>
      <vt:lpstr>PowerPoint Sunusu</vt:lpstr>
      <vt:lpstr>TABLOLAR</vt:lpstr>
      <vt:lpstr>PowerPoint Sunusu</vt:lpstr>
      <vt:lpstr>Şimdi otel tablomuzu oluşturalım.</vt:lpstr>
      <vt:lpstr>Şimdi içine veri girelim.</vt:lpstr>
      <vt:lpstr>VIEW</vt:lpstr>
      <vt:lpstr>VIEW ÖRNEKLERİ</vt:lpstr>
      <vt:lpstr>PowerPoint Sunusu</vt:lpstr>
      <vt:lpstr>PowerPoint Sunusu</vt:lpstr>
      <vt:lpstr>Store Procedure</vt:lpstr>
      <vt:lpstr>Store Procedure örnekleri.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tasarım kavramları</dc:title>
  <dc:creator>UMUT FURKAN ÇAN</dc:creator>
  <cp:lastModifiedBy>selçuk yıldız</cp:lastModifiedBy>
  <cp:revision>9</cp:revision>
  <dcterms:created xsi:type="dcterms:W3CDTF">2019-12-15T20:51:06Z</dcterms:created>
  <dcterms:modified xsi:type="dcterms:W3CDTF">2020-11-23T15:45:43Z</dcterms:modified>
</cp:coreProperties>
</file>