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8573"/>
    <a:srgbClr val="99AEA9"/>
    <a:srgbClr val="1D3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8D6839-38CF-45BB-87EC-CCAE2648ACC1}" v="31" dt="2020-09-22T16:47:47.550"/>
    <p1510:client id="{AE463DBA-55D8-4CF8-B159-D224E9063D86}" v="171" dt="2020-09-22T15:29:16.2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 b="1">
                <a:solidFill>
                  <a:srgbClr val="1D375C"/>
                </a:solidFill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7276"/>
            <a:ext cx="9144000" cy="802257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rgbClr val="99AEA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9776-88AC-419E-8EE3-C7D6CC7C437E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78D-5B10-4CEA-B77E-54C846932E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629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90750"/>
            <a:ext cx="3932237" cy="36782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9776-88AC-419E-8EE3-C7D6CC7C437E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78D-5B10-4CEA-B77E-54C846932E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18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90750"/>
            <a:ext cx="3932237" cy="36782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9776-88AC-419E-8EE3-C7D6CC7C437E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78D-5B10-4CEA-B77E-54C846932E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8264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10849"/>
            <a:ext cx="10515600" cy="4103357"/>
          </a:xfrm>
        </p:spPr>
        <p:txBody>
          <a:bodyPr vert="eaVert"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9776-88AC-419E-8EE3-C7D6CC7C437E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78D-5B10-4CEA-B77E-54C846932E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811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ve İçeri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9776-88AC-419E-8EE3-C7D6CC7C437E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78D-5B10-4CEA-B77E-54C846932E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9642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>
            <a:extLst>
              <a:ext uri="{FF2B5EF4-FFF2-40B4-BE49-F238E27FC236}">
                <a16:creationId xmlns:a16="http://schemas.microsoft.com/office/drawing/2014/main" id="{08214D01-D0D0-4F8C-8E4F-F230120651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1845"/>
            <a:ext cx="12192000" cy="97536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720090DE-8732-448E-A897-6277250E43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8895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43202"/>
            <a:ext cx="10515600" cy="1819275"/>
          </a:xfrm>
        </p:spPr>
        <p:txBody>
          <a:bodyPr anchor="b"/>
          <a:lstStyle>
            <a:lvl1pPr>
              <a:defRPr sz="6000">
                <a:solidFill>
                  <a:srgbClr val="1D375C"/>
                </a:solidFill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310117"/>
          </a:xfrm>
        </p:spPr>
        <p:txBody>
          <a:bodyPr/>
          <a:lstStyle>
            <a:lvl1pPr marL="0" indent="0">
              <a:buNone/>
              <a:defRPr sz="2400">
                <a:solidFill>
                  <a:srgbClr val="99AEA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9776-88AC-419E-8EE3-C7D6CC7C437E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78D-5B10-4CEA-B77E-54C846932E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054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17184"/>
            <a:ext cx="5181600" cy="4351338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17184"/>
            <a:ext cx="5181600" cy="4351338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9776-88AC-419E-8EE3-C7D6CC7C437E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78D-5B10-4CEA-B77E-54C846932E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5390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1215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D37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436065"/>
            <a:ext cx="5157787" cy="339539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1215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D375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dirty="0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436065"/>
            <a:ext cx="5183188" cy="3395393"/>
          </a:xfrm>
        </p:spPr>
        <p:txBody>
          <a:bodyPr/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9776-88AC-419E-8EE3-C7D6CC7C437E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78D-5B10-4CEA-B77E-54C846932EF8}" type="slidenum">
              <a:rPr lang="tr-TR" smtClean="0"/>
              <a:t>‹#›</a:t>
            </a:fld>
            <a:endParaRPr lang="tr-TR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E957487-795C-4D9A-8386-45F47698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0596"/>
          </a:xfrm>
        </p:spPr>
        <p:txBody>
          <a:bodyPr/>
          <a:lstStyle/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934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9776-88AC-419E-8EE3-C7D6CC7C437E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78D-5B10-4CEA-B77E-54C846932E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041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ş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E3C7B16B-22C7-478D-B106-EAB4204155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1845"/>
            <a:ext cx="12192000" cy="97536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9776-88AC-419E-8EE3-C7D6CC7C437E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78D-5B10-4CEA-B77E-54C846932EF8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A5105F-78E2-4FFC-B990-4F393DCA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0596"/>
          </a:xfrm>
        </p:spPr>
        <p:txBody>
          <a:bodyPr/>
          <a:lstStyle>
            <a:lvl1pPr>
              <a:defRPr>
                <a:solidFill>
                  <a:srgbClr val="1D375C"/>
                </a:solidFill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3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ş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E3C7B16B-22C7-478D-B106-EAB4204155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1845"/>
            <a:ext cx="12192000" cy="97536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9776-88AC-419E-8EE3-C7D6CC7C437E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78D-5B10-4CEA-B77E-54C846932EF8}" type="slidenum">
              <a:rPr lang="tr-TR" smtClean="0"/>
              <a:t>‹#›</a:t>
            </a:fld>
            <a:endParaRPr lang="tr-TR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1A5105F-78E2-4FFC-B990-4F393DCA1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0596"/>
          </a:xfrm>
        </p:spPr>
        <p:txBody>
          <a:bodyPr/>
          <a:lstStyle>
            <a:lvl1pPr>
              <a:defRPr>
                <a:solidFill>
                  <a:srgbClr val="6E8573"/>
                </a:solidFill>
              </a:defRPr>
            </a:lvl1pPr>
          </a:lstStyle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22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E3C7B16B-22C7-478D-B106-EAB4204155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1845"/>
            <a:ext cx="12192000" cy="97536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49776-88AC-419E-8EE3-C7D6CC7C437E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B478D-5B10-4CEA-B77E-54C846932E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547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0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13141"/>
            <a:ext cx="10515600" cy="4201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 err="1"/>
              <a:t>Click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edit</a:t>
            </a:r>
            <a:r>
              <a:rPr lang="tr-TR" dirty="0"/>
              <a:t> Master 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styles</a:t>
            </a:r>
            <a:endParaRPr lang="tr-TR" dirty="0"/>
          </a:p>
          <a:p>
            <a:pPr lvl="1"/>
            <a:r>
              <a:rPr lang="tr-TR" dirty="0"/>
              <a:t>Second </a:t>
            </a:r>
            <a:r>
              <a:rPr lang="tr-TR" dirty="0" err="1"/>
              <a:t>level</a:t>
            </a:r>
            <a:endParaRPr lang="tr-TR" dirty="0"/>
          </a:p>
          <a:p>
            <a:pPr lvl="2"/>
            <a:r>
              <a:rPr lang="tr-TR" dirty="0"/>
              <a:t>Third </a:t>
            </a:r>
            <a:r>
              <a:rPr lang="tr-TR" dirty="0" err="1"/>
              <a:t>level</a:t>
            </a:r>
            <a:endParaRPr lang="tr-TR" dirty="0"/>
          </a:p>
          <a:p>
            <a:pPr lvl="3"/>
            <a:r>
              <a:rPr lang="tr-TR" dirty="0" err="1"/>
              <a:t>Fourth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tr-TR" dirty="0"/>
          </a:p>
          <a:p>
            <a:pPr lvl="4"/>
            <a:r>
              <a:rPr lang="tr-TR" dirty="0" err="1"/>
              <a:t>Fifth</a:t>
            </a:r>
            <a:r>
              <a:rPr lang="tr-TR" dirty="0"/>
              <a:t> </a:t>
            </a:r>
            <a:r>
              <a:rPr lang="tr-TR" dirty="0" err="1"/>
              <a:t>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835" y="63872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49776-88AC-419E-8EE3-C7D6CC7C437E}" type="datetimeFigureOut">
              <a:rPr lang="tr-TR" smtClean="0"/>
              <a:t>21.05.2025</a:t>
            </a:fld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9944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17967" y="63872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B478D-5B10-4CEA-B77E-54C846932EF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85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85" r:id="rId7"/>
    <p:sldLayoutId id="2147483679" r:id="rId8"/>
    <p:sldLayoutId id="2147483684" r:id="rId9"/>
    <p:sldLayoutId id="2147483680" r:id="rId10"/>
    <p:sldLayoutId id="2147483681" r:id="rId11"/>
    <p:sldLayoutId id="21474836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○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5400" dirty="0" smtClean="0">
                <a:latin typeface="Times New Roman" pitchFamily="18" charset="0"/>
                <a:cs typeface="Times New Roman" pitchFamily="18" charset="0"/>
              </a:rPr>
              <a:t>BMT 216 Web Programlama Proje Sunumu</a:t>
            </a:r>
            <a:endParaRPr lang="tr-T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tin Yer Tutucusu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832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B07FA85E-933A-4483-A075-3D582ACB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BMT 216 Web Programlama Proje Sunumu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38" y="1665927"/>
            <a:ext cx="10058400" cy="486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6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5400" dirty="0" smtClean="0">
                <a:latin typeface="Times New Roman" pitchFamily="18" charset="0"/>
                <a:cs typeface="Times New Roman" pitchFamily="18" charset="0"/>
              </a:rPr>
              <a:t>Sunumumuzu Dinlediğiniz İçin Teşekkürler</a:t>
            </a:r>
            <a:endParaRPr lang="tr-TR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Metin Yer Tutucusu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7355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F6BC57-D96E-42C8-8173-0986545C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BMT 216 Web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Programlama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Proje Sunumu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D08268-B26E-4D29-BB6B-A9CFADCE4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6911"/>
            <a:ext cx="10709031" cy="4201064"/>
          </a:xfrm>
        </p:spPr>
        <p:txBody>
          <a:bodyPr>
            <a:normAutofit/>
          </a:bodyPr>
          <a:lstStyle/>
          <a:p>
            <a:pPr marL="3200400" lvl="7" indent="0" algn="just">
              <a:buNone/>
            </a:pPr>
            <a:r>
              <a:rPr lang="tr-TR" sz="2800" b="1" i="1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tr-TR" sz="2800" b="1" i="1" dirty="0" smtClean="0">
                <a:latin typeface="Times New Roman" pitchFamily="18" charset="0"/>
                <a:cs typeface="Times New Roman" pitchFamily="18" charset="0"/>
              </a:rPr>
              <a:t>         Emeği </a:t>
            </a:r>
            <a:r>
              <a:rPr lang="tr-TR" sz="2800" b="1" i="1" dirty="0" smtClean="0">
                <a:latin typeface="Times New Roman" pitchFamily="18" charset="0"/>
                <a:cs typeface="Times New Roman" pitchFamily="18" charset="0"/>
              </a:rPr>
              <a:t>Geçenler</a:t>
            </a:r>
          </a:p>
          <a:p>
            <a:pPr marL="3200400" lvl="7" indent="0">
              <a:buNone/>
            </a:pPr>
            <a:endParaRPr lang="tr-TR" sz="2800" dirty="0">
              <a:latin typeface="Times New Roman" pitchFamily="18" charset="0"/>
              <a:cs typeface="Times New Roman" pitchFamily="18" charset="0"/>
            </a:endParaRPr>
          </a:p>
          <a:p>
            <a:pPr marL="3200400" lvl="7" indent="0">
              <a:buNone/>
            </a:pP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Yavuz Selim Kaya	        23181616761 </a:t>
            </a:r>
          </a:p>
          <a:p>
            <a:pPr marL="3200400" lvl="7" indent="0">
              <a:buNone/>
            </a:pPr>
            <a:r>
              <a:rPr lang="tr-TR" sz="2800" b="1" dirty="0">
                <a:latin typeface="Times New Roman" pitchFamily="18" charset="0"/>
                <a:cs typeface="Times New Roman" pitchFamily="18" charset="0"/>
              </a:rPr>
              <a:t>Sefer Ağca 		</a:t>
            </a: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        23181617004</a:t>
            </a:r>
            <a:endParaRPr lang="tr-TR" sz="2800" b="1" dirty="0">
              <a:latin typeface="Times New Roman" pitchFamily="18" charset="0"/>
              <a:cs typeface="Times New Roman" pitchFamily="18" charset="0"/>
            </a:endParaRPr>
          </a:p>
          <a:p>
            <a:pPr marL="3200400" lvl="7" indent="0">
              <a:buNone/>
            </a:pP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Osman Cihan Ergüden     23181616064 </a:t>
            </a:r>
          </a:p>
          <a:p>
            <a:pPr marL="3200400" lvl="7" indent="0">
              <a:buNone/>
            </a:pPr>
            <a:r>
              <a:rPr lang="tr-TR" sz="2800" b="1" dirty="0" smtClean="0">
                <a:latin typeface="Times New Roman" pitchFamily="18" charset="0"/>
                <a:cs typeface="Times New Roman" pitchFamily="18" charset="0"/>
              </a:rPr>
              <a:t>Kurtuluş Atalay	         23181616786 </a:t>
            </a:r>
            <a:endParaRPr lang="tr-TR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31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F7BA3097-28E4-4F3E-B6C2-7DFB0F65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BMT 216 Web </a:t>
            </a:r>
            <a:r>
              <a:rPr lang="tr-TR" dirty="0" smtClean="0">
                <a:latin typeface="Times New Roman" pitchFamily="18" charset="0"/>
                <a:cs typeface="Times New Roman" pitchFamily="18" charset="0"/>
              </a:rPr>
              <a:t>Programlama 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Proje Sunumu</a:t>
            </a: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468E0D57-F53F-49AD-A839-51BBC686B88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	</a:t>
            </a:r>
            <a:r>
              <a:rPr lang="tr-TR" b="1" i="1" dirty="0" smtClean="0">
                <a:latin typeface="Times New Roman" pitchFamily="18" charset="0"/>
                <a:cs typeface="Times New Roman" pitchFamily="18" charset="0"/>
              </a:rPr>
              <a:t>Projenin </a:t>
            </a:r>
            <a:r>
              <a:rPr lang="tr-TR" b="1" i="1" dirty="0">
                <a:latin typeface="Times New Roman" pitchFamily="18" charset="0"/>
                <a:cs typeface="Times New Roman" pitchFamily="18" charset="0"/>
              </a:rPr>
              <a:t>Amacı</a:t>
            </a:r>
          </a:p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İnsanlarımızın yaşadığı yada gideceği bir ilin hava durumu tahinlerine ve hava durumunu bilerek gitmeleri herhangi bir hava olumsuzluğundan yaşamları yada planları aksamaması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5F21255-5758-4BF2-94AF-41CC40CEDB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tr-TR" sz="2800" b="1" i="1" dirty="0" smtClean="0">
                <a:latin typeface="Times New Roman" pitchFamily="18" charset="0"/>
                <a:cs typeface="Times New Roman" pitchFamily="18" charset="0"/>
              </a:rPr>
              <a:t>Kullanılan </a:t>
            </a:r>
            <a:r>
              <a:rPr lang="tr-TR" sz="2800" b="1" i="1" dirty="0">
                <a:latin typeface="Times New Roman" pitchFamily="18" charset="0"/>
                <a:cs typeface="Times New Roman" pitchFamily="18" charset="0"/>
              </a:rPr>
              <a:t>Teknolojiler</a:t>
            </a:r>
          </a:p>
          <a:p>
            <a:pPr lvl="0"/>
            <a:r>
              <a:rPr lang="tr-TR" b="1" dirty="0">
                <a:latin typeface="Times New Roman" pitchFamily="18" charset="0"/>
                <a:cs typeface="Times New Roman" pitchFamily="18" charset="0"/>
              </a:rPr>
              <a:t>HTML5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: Sayfa iskeletinin oluşturulmasında kullanılmıştır.</a:t>
            </a:r>
          </a:p>
          <a:p>
            <a:pPr lvl="0"/>
            <a:r>
              <a:rPr lang="tr-TR" b="1" dirty="0">
                <a:latin typeface="Times New Roman" pitchFamily="18" charset="0"/>
                <a:cs typeface="Times New Roman" pitchFamily="18" charset="0"/>
              </a:rPr>
              <a:t>CSS3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: Sayfa tasarımı ve düzenlemeleri için kullanılmıştır.</a:t>
            </a:r>
          </a:p>
          <a:p>
            <a:pPr lvl="0"/>
            <a:r>
              <a:rPr lang="tr-TR" b="1" dirty="0" err="1">
                <a:latin typeface="Times New Roman" pitchFamily="18" charset="0"/>
                <a:cs typeface="Times New Roman" pitchFamily="18" charset="0"/>
              </a:rPr>
              <a:t>Bootstrap</a:t>
            </a:r>
            <a:r>
              <a:rPr lang="tr-TR" b="1" dirty="0">
                <a:latin typeface="Times New Roman" pitchFamily="18" charset="0"/>
                <a:cs typeface="Times New Roman" pitchFamily="18" charset="0"/>
              </a:rPr>
              <a:t> 5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Responsive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ve modern </a:t>
            </a:r>
            <a:r>
              <a:rPr lang="tr-TR" dirty="0" err="1">
                <a:latin typeface="Times New Roman" pitchFamily="18" charset="0"/>
                <a:cs typeface="Times New Roman" pitchFamily="18" charset="0"/>
              </a:rPr>
              <a:t>arayüz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 tasarımı için tercih edilmiştir.</a:t>
            </a:r>
          </a:p>
          <a:p>
            <a:r>
              <a:rPr lang="tr-TR" b="1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tr-TR" dirty="0">
                <a:latin typeface="Times New Roman" pitchFamily="18" charset="0"/>
                <a:cs typeface="Times New Roman" pitchFamily="18" charset="0"/>
              </a:rPr>
              <a:t>: Sayfa üzerinde etkileşimli öğelerin kontrolü için kullanılmıştır</a:t>
            </a:r>
          </a:p>
        </p:txBody>
      </p:sp>
    </p:spTree>
    <p:extLst>
      <p:ext uri="{BB962C8B-B14F-4D97-AF65-F5344CB8AC3E}">
        <p14:creationId xmlns:p14="http://schemas.microsoft.com/office/powerpoint/2010/main" val="348576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BMT 216 Web Programlama Proje Sunumu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i="1" dirty="0" smtClean="0"/>
              <a:t>           </a:t>
            </a:r>
            <a:r>
              <a:rPr lang="tr-TR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Özellikleri</a:t>
            </a:r>
            <a:endParaRPr lang="tr-TR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 smtClean="0"/>
              <a:t>Responsive</a:t>
            </a:r>
            <a:r>
              <a:rPr lang="tr-TR" dirty="0" smtClean="0"/>
              <a:t> </a:t>
            </a:r>
            <a:r>
              <a:rPr lang="tr-TR" dirty="0"/>
              <a:t>tasarım</a:t>
            </a:r>
          </a:p>
          <a:p>
            <a:r>
              <a:rPr lang="tr-TR" dirty="0" smtClean="0"/>
              <a:t>Şehir </a:t>
            </a:r>
            <a:r>
              <a:rPr lang="tr-TR" dirty="0"/>
              <a:t>seçimi </a:t>
            </a:r>
            <a:r>
              <a:rPr lang="tr-TR" dirty="0" err="1"/>
              <a:t>dropdown</a:t>
            </a:r>
            <a:r>
              <a:rPr lang="tr-TR" dirty="0"/>
              <a:t> menü</a:t>
            </a:r>
          </a:p>
          <a:p>
            <a:r>
              <a:rPr lang="tr-TR" dirty="0" smtClean="0"/>
              <a:t>Mevcut </a:t>
            </a:r>
            <a:r>
              <a:rPr lang="tr-TR" dirty="0"/>
              <a:t>konuma göre hava durumu alma</a:t>
            </a:r>
          </a:p>
          <a:p>
            <a:r>
              <a:rPr lang="tr-TR" dirty="0" smtClean="0"/>
              <a:t>Yükleniyor </a:t>
            </a:r>
            <a:r>
              <a:rPr lang="tr-TR" dirty="0"/>
              <a:t>animasyonu ve hata mesajı kutusu</a:t>
            </a:r>
          </a:p>
          <a:p>
            <a:endParaRPr lang="tr-TR" dirty="0" smtClean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Hava </a:t>
            </a:r>
            <a:r>
              <a:rPr lang="tr-T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Durumu Kartı</a:t>
            </a:r>
            <a:endParaRPr lang="tr-TR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smtClean="0"/>
              <a:t>Seçilen </a:t>
            </a:r>
            <a:r>
              <a:rPr lang="tr-TR" dirty="0"/>
              <a:t>şehre ait güncel hava durumu bilgileri kart içinde gösterilir</a:t>
            </a:r>
          </a:p>
          <a:p>
            <a:r>
              <a:rPr lang="tr-TR" dirty="0" smtClean="0"/>
              <a:t>Sıcaklık</a:t>
            </a:r>
            <a:r>
              <a:rPr lang="tr-TR" dirty="0"/>
              <a:t>, hissedilen sıcaklık, nem, rüzgar hızı, basınç gibi veriler sunulur</a:t>
            </a:r>
          </a:p>
          <a:p>
            <a:r>
              <a:rPr lang="tr-TR" dirty="0" smtClean="0"/>
              <a:t>Hava </a:t>
            </a:r>
            <a:r>
              <a:rPr lang="tr-TR" dirty="0"/>
              <a:t>durumu simgesi ve açıklaması yer alır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399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09128558-BA1C-47C9-B304-1924F8CA3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2800" dirty="0" smtClean="0">
                <a:latin typeface="Times New Roman" pitchFamily="18" charset="0"/>
                <a:cs typeface="Times New Roman" pitchFamily="18" charset="0"/>
              </a:rPr>
              <a:t>Elde </a:t>
            </a:r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Edilen Başarılar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F52F67BF-3F8A-49D4-95B2-BFA10F3DC9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/>
              <a:buChar char=""/>
            </a:pPr>
            <a:r>
              <a:rPr lang="tr-TR" sz="1400" dirty="0">
                <a:latin typeface="Times New Roman" pitchFamily="18" charset="0"/>
                <a:ea typeface="Calibri"/>
                <a:cs typeface="Times New Roman" pitchFamily="18" charset="0"/>
              </a:rPr>
              <a:t>Kullanıcılar, seçilen şehir ya da mevcut konumlarına göre hava durumunu kolayca görüntüleyebiliyor.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400" dirty="0"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  <a:r>
              <a:rPr lang="tr-TR" sz="1400" dirty="0" smtClean="0">
                <a:latin typeface="Times New Roman" pitchFamily="18" charset="0"/>
                <a:ea typeface="Calibri"/>
                <a:cs typeface="Times New Roman" pitchFamily="18" charset="0"/>
              </a:rPr>
              <a:t>Uygulama</a:t>
            </a:r>
            <a:r>
              <a:rPr lang="tr-TR" sz="1400" dirty="0">
                <a:latin typeface="Times New Roman" pitchFamily="18" charset="0"/>
                <a:ea typeface="Calibri"/>
                <a:cs typeface="Times New Roman" pitchFamily="18" charset="0"/>
              </a:rPr>
              <a:t>, güncel hava durumu bilgilerine ek olarak 5 günlük tahmin sunuyor.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400" dirty="0"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  <a:r>
              <a:rPr lang="tr-TR" sz="1400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1400" dirty="0">
                <a:latin typeface="Times New Roman" pitchFamily="18" charset="0"/>
                <a:ea typeface="Calibri"/>
                <a:cs typeface="Times New Roman" pitchFamily="18" charset="0"/>
              </a:rPr>
              <a:t>Mobil cihazlarla uyumlu ve duyarlı (</a:t>
            </a:r>
            <a:r>
              <a:rPr lang="tr-TR" sz="1400" dirty="0" err="1">
                <a:latin typeface="Times New Roman" pitchFamily="18" charset="0"/>
                <a:ea typeface="Calibri"/>
                <a:cs typeface="Times New Roman" pitchFamily="18" charset="0"/>
              </a:rPr>
              <a:t>responsive</a:t>
            </a:r>
            <a:r>
              <a:rPr lang="tr-TR" sz="1400" dirty="0">
                <a:latin typeface="Times New Roman" pitchFamily="18" charset="0"/>
                <a:ea typeface="Calibri"/>
                <a:cs typeface="Times New Roman" pitchFamily="18" charset="0"/>
              </a:rPr>
              <a:t>) bir tasarım sağlandı.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400" dirty="0"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  <a:r>
              <a:rPr lang="tr-TR" sz="1400" dirty="0" err="1" smtClean="0">
                <a:latin typeface="Times New Roman" pitchFamily="18" charset="0"/>
                <a:ea typeface="Calibri"/>
                <a:cs typeface="Times New Roman" pitchFamily="18" charset="0"/>
              </a:rPr>
              <a:t>Bootstrap</a:t>
            </a:r>
            <a:r>
              <a:rPr lang="tr-TR" sz="1400" dirty="0">
                <a:latin typeface="Times New Roman" pitchFamily="18" charset="0"/>
                <a:ea typeface="Calibri"/>
                <a:cs typeface="Times New Roman" pitchFamily="18" charset="0"/>
              </a:rPr>
              <a:t>, Font </a:t>
            </a:r>
            <a:r>
              <a:rPr lang="tr-TR" sz="1400" dirty="0" err="1">
                <a:latin typeface="Times New Roman" pitchFamily="18" charset="0"/>
                <a:ea typeface="Calibri"/>
                <a:cs typeface="Times New Roman" pitchFamily="18" charset="0"/>
              </a:rPr>
              <a:t>Awesome</a:t>
            </a:r>
            <a:r>
              <a:rPr lang="tr-TR" sz="1400" dirty="0">
                <a:latin typeface="Times New Roman" pitchFamily="18" charset="0"/>
                <a:ea typeface="Calibri"/>
                <a:cs typeface="Times New Roman" pitchFamily="18" charset="0"/>
              </a:rPr>
              <a:t> ve Google </a:t>
            </a:r>
            <a:r>
              <a:rPr lang="tr-TR" sz="1400" dirty="0" err="1">
                <a:latin typeface="Times New Roman" pitchFamily="18" charset="0"/>
                <a:ea typeface="Calibri"/>
                <a:cs typeface="Times New Roman" pitchFamily="18" charset="0"/>
              </a:rPr>
              <a:t>Fonts</a:t>
            </a:r>
            <a:r>
              <a:rPr lang="tr-TR" sz="1400" dirty="0">
                <a:latin typeface="Times New Roman" pitchFamily="18" charset="0"/>
                <a:ea typeface="Calibri"/>
                <a:cs typeface="Times New Roman" pitchFamily="18" charset="0"/>
              </a:rPr>
              <a:t> ile modern, estetik bir </a:t>
            </a:r>
            <a:r>
              <a:rPr lang="tr-TR" sz="1400" dirty="0" err="1">
                <a:latin typeface="Times New Roman" pitchFamily="18" charset="0"/>
                <a:ea typeface="Calibri"/>
                <a:cs typeface="Times New Roman" pitchFamily="18" charset="0"/>
              </a:rPr>
              <a:t>arayüz</a:t>
            </a:r>
            <a:r>
              <a:rPr lang="tr-TR" sz="1400" dirty="0">
                <a:latin typeface="Times New Roman" pitchFamily="18" charset="0"/>
                <a:ea typeface="Calibri"/>
                <a:cs typeface="Times New Roman" pitchFamily="18" charset="0"/>
              </a:rPr>
              <a:t> oluşturuldu.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tr-TR" sz="1400" dirty="0">
                <a:latin typeface="Times New Roman" pitchFamily="18" charset="0"/>
                <a:ea typeface="Calibri"/>
                <a:cs typeface="Times New Roman" pitchFamily="18" charset="0"/>
              </a:rPr>
              <a:t> </a:t>
            </a:r>
            <a:r>
              <a:rPr lang="tr-TR" sz="1400" dirty="0" smtClean="0">
                <a:latin typeface="Times New Roman" pitchFamily="18" charset="0"/>
                <a:ea typeface="Calibri"/>
                <a:cs typeface="Times New Roman" pitchFamily="18" charset="0"/>
              </a:rPr>
              <a:t> </a:t>
            </a:r>
            <a:r>
              <a:rPr lang="tr-TR" sz="1400" dirty="0">
                <a:latin typeface="Times New Roman" pitchFamily="18" charset="0"/>
                <a:ea typeface="Calibri"/>
                <a:cs typeface="Times New Roman" pitchFamily="18" charset="0"/>
              </a:rPr>
              <a:t>Kullanıcı deneyimini artırmak adına yükleniyor göstergesi, hata mesajları ve simgeler gibi dinamik öğeler eklendi</a:t>
            </a:r>
            <a:r>
              <a:rPr lang="tr-TR" sz="1400" dirty="0" smtClean="0">
                <a:latin typeface="Times New Roman" pitchFamily="18" charset="0"/>
                <a:ea typeface="Calibri"/>
                <a:cs typeface="Times New Roman" pitchFamily="18" charset="0"/>
              </a:rPr>
              <a:t>.</a:t>
            </a:r>
            <a:r>
              <a:rPr lang="tr-TR" sz="1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tr-T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423E998C-FD53-4F6C-953E-4AC53F244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2800" dirty="0">
                <a:latin typeface="Times New Roman" pitchFamily="18" charset="0"/>
                <a:cs typeface="Times New Roman" pitchFamily="18" charset="0"/>
              </a:rPr>
              <a:t>Geliştirme Önerileri</a:t>
            </a:r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8F661549-EE42-4274-A264-81E3DC5388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/>
            <a:r>
              <a:rPr lang="tr-TR" sz="1400" dirty="0"/>
              <a:t>Arka planda kullanılan hava durumu </a:t>
            </a:r>
            <a:r>
              <a:rPr lang="tr-TR" sz="1400" dirty="0" err="1"/>
              <a:t>API'si</a:t>
            </a:r>
            <a:r>
              <a:rPr lang="tr-TR" sz="1400" dirty="0"/>
              <a:t> entegre edilerek gerçek zamanlı veri çekme desteği artırılabilir.</a:t>
            </a:r>
          </a:p>
          <a:p>
            <a:r>
              <a:rPr lang="tr-TR" sz="1400" dirty="0"/>
              <a:t> </a:t>
            </a:r>
          </a:p>
          <a:p>
            <a:pPr lvl="0"/>
            <a:r>
              <a:rPr lang="tr-TR" sz="1400" dirty="0"/>
              <a:t> Harita tabanlı konum seçimi ile kullanıcı etkileşimi geliştirilebilir.</a:t>
            </a:r>
          </a:p>
          <a:p>
            <a:r>
              <a:rPr lang="tr-TR" sz="1400" dirty="0"/>
              <a:t> </a:t>
            </a:r>
          </a:p>
          <a:p>
            <a:pPr lvl="0"/>
            <a:r>
              <a:rPr lang="tr-TR" sz="1400" dirty="0"/>
              <a:t> </a:t>
            </a:r>
            <a:r>
              <a:rPr lang="tr-TR" sz="1400" dirty="0" err="1"/>
              <a:t>Android</a:t>
            </a:r>
            <a:r>
              <a:rPr lang="tr-TR" sz="1400" dirty="0"/>
              <a:t>/</a:t>
            </a:r>
            <a:r>
              <a:rPr lang="tr-TR" sz="1400" dirty="0" err="1"/>
              <a:t>iOS</a:t>
            </a:r>
            <a:r>
              <a:rPr lang="tr-TR" sz="1400" dirty="0"/>
              <a:t> uygulamalarına dönüştürülerek çoklu platform desteği sağlanabilir.</a:t>
            </a:r>
          </a:p>
          <a:p>
            <a:r>
              <a:rPr lang="tr-TR" sz="1400" dirty="0"/>
              <a:t> </a:t>
            </a:r>
          </a:p>
          <a:p>
            <a:pPr lvl="0"/>
            <a:r>
              <a:rPr lang="tr-TR" sz="1400" dirty="0"/>
              <a:t> Çoklu dil desteği ve tema seçenekleri eklenerek erişilebilirlik artırılabilir.</a:t>
            </a:r>
          </a:p>
          <a:p>
            <a:endParaRPr lang="tr-T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D380863E-BFF2-47C7-9B57-F70EF0E2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BMT 216 Web Programlama Proje Sunumu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541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B07FA85E-933A-4483-A075-3D582ACB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BMT 216 Web Programlama Proje Sunumu</a:t>
            </a:r>
            <a:endParaRPr lang="tr-TR" dirty="0"/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416" y="1716528"/>
            <a:ext cx="10058400" cy="488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9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B07FA85E-933A-4483-A075-3D582ACB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BMT 216 Web Programlama Proje Sunumu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23" y="1709982"/>
            <a:ext cx="10058400" cy="483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2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B07FA85E-933A-4483-A075-3D582ACB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BMT 216 Web Programlama Proje Sunumu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646" y="1691208"/>
            <a:ext cx="10058400" cy="487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0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B07FA85E-933A-4483-A075-3D582ACB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latin typeface="Times New Roman" pitchFamily="18" charset="0"/>
                <a:cs typeface="Times New Roman" pitchFamily="18" charset="0"/>
              </a:rPr>
              <a:t>BMT 216 Web Programlama Proje Sunumu</a:t>
            </a:r>
            <a:endParaRPr lang="tr-TR" dirty="0"/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07" y="1778488"/>
            <a:ext cx="10058400" cy="48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7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339</Words>
  <Application>Microsoft Office PowerPoint</Application>
  <PresentationFormat>Geniş ekran</PresentationFormat>
  <Paragraphs>47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Teması</vt:lpstr>
      <vt:lpstr>BMT 216 Web Programlama Proje Sunumu</vt:lpstr>
      <vt:lpstr>BMT 216 Web Programlama Proje Sunumu</vt:lpstr>
      <vt:lpstr>BMT 216 Web Programlama Proje Sunumu</vt:lpstr>
      <vt:lpstr>BMT 216 Web Programlama Proje Sunumu</vt:lpstr>
      <vt:lpstr>BMT 216 Web Programlama Proje Sunumu</vt:lpstr>
      <vt:lpstr>BMT 216 Web Programlama Proje Sunumu</vt:lpstr>
      <vt:lpstr>BMT 216 Web Programlama Proje Sunumu</vt:lpstr>
      <vt:lpstr>BMT 216 Web Programlama Proje Sunumu</vt:lpstr>
      <vt:lpstr>BMT 216 Web Programlama Proje Sunumu</vt:lpstr>
      <vt:lpstr>BMT 216 Web Programlama Proje Sunumu</vt:lpstr>
      <vt:lpstr>Sunumumuzu Dinlediğiniz İçin Teşekkürler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Ahmet Çelik</dc:creator>
  <cp:lastModifiedBy>Sefer Ağca</cp:lastModifiedBy>
  <cp:revision>11</cp:revision>
  <dcterms:created xsi:type="dcterms:W3CDTF">2020-09-22T13:08:19Z</dcterms:created>
  <dcterms:modified xsi:type="dcterms:W3CDTF">2025-05-21T20:35:56Z</dcterms:modified>
</cp:coreProperties>
</file>