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BFBF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5"/>
    <p:restoredTop sz="94590"/>
  </p:normalViewPr>
  <p:slideViewPr>
    <p:cSldViewPr snapToGrid="0" snapToObjects="1">
      <p:cViewPr varScale="1">
        <p:scale>
          <a:sx n="129" d="100"/>
          <a:sy n="129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0171" y="820788"/>
            <a:ext cx="8283655" cy="20346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日本語タイトル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758814"/>
            <a:ext cx="685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所属</a:t>
            </a:r>
            <a:endParaRPr lang="en-US" altLang="ja-JP" dirty="0"/>
          </a:p>
          <a:p>
            <a:r>
              <a:rPr lang="ja-JP" altLang="en-US" dirty="0"/>
              <a:t>学籍番号，名前</a:t>
            </a:r>
            <a:endParaRPr lang="en-US" altLang="ja-JP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2300" y="102251"/>
            <a:ext cx="2057400" cy="365125"/>
          </a:xfrm>
          <a:prstGeom prst="rect">
            <a:avLst/>
          </a:prstGeom>
        </p:spPr>
        <p:txBody>
          <a:bodyPr/>
          <a:lstStyle/>
          <a:p>
            <a:fld id="{AEF9742A-DC38-2F46-8B6A-6397F69207F7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FEE22C-B52C-494D-AD7F-225EE2836ED2}"/>
              </a:ext>
            </a:extLst>
          </p:cNvPr>
          <p:cNvSpPr txBox="1"/>
          <p:nvPr userDrawn="1"/>
        </p:nvSpPr>
        <p:spPr>
          <a:xfrm>
            <a:off x="4804012" y="68375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F5AE0B35-A2D4-204A-940B-20E7A09EC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06151C3-9DDB-5547-9E19-B0A537BCF4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874B683-2A50-C64D-97EC-5FC965B25CC3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59407690-EF02-D24B-933D-79B449BCE98C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886C16-40F0-5643-815A-BB6C76DB79FA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23" name="図 22" descr="hilablogo2013.pdf">
                <a:extLst>
                  <a:ext uri="{FF2B5EF4-FFF2-40B4-BE49-F238E27FC236}">
                    <a16:creationId xmlns:a16="http://schemas.microsoft.com/office/drawing/2014/main" id="{67DC600A-07B9-DD42-9DAE-DAA9C3A64FB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CC24B37-16F5-1A48-AD4E-64106C20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B69873B-86C4-3C4F-AE6E-1BE11A79EFF7}"/>
              </a:ext>
            </a:extLst>
          </p:cNvPr>
          <p:cNvSpPr txBox="1">
            <a:spLocks/>
          </p:cNvSpPr>
          <p:nvPr userDrawn="1"/>
        </p:nvSpPr>
        <p:spPr>
          <a:xfrm>
            <a:off x="685800" y="2975324"/>
            <a:ext cx="7772400" cy="1290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b="1" i="0" kern="1200">
                <a:solidFill>
                  <a:schemeClr val="tx1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  <a:cs typeface="+mj-cs"/>
              </a:defRPr>
            </a:lvl1pPr>
          </a:lstStyle>
          <a:p>
            <a:r>
              <a:rPr lang="en-US" sz="36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Eigo</a:t>
            </a:r>
            <a:r>
              <a:rPr lang="en-US" sz="3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4B89D94-2073-4546-8149-FB558A803E6B}"/>
              </a:ext>
            </a:extLst>
          </p:cNvPr>
          <p:cNvCxnSpPr/>
          <p:nvPr userDrawn="1"/>
        </p:nvCxnSpPr>
        <p:spPr>
          <a:xfrm>
            <a:off x="668594" y="2855401"/>
            <a:ext cx="7777316" cy="0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4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F6321617-410F-5140-A38D-478D8B18B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FBFAC0E-94F1-3F4A-B8B5-7FCBBF3E28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F91F490-DD87-6C40-B6BE-1D75C0135925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58CAFB8-FB85-EF46-9779-E2DA7A4E9504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F0EF9E-C14B-8C48-869A-F0E9375BE151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F4A0273B-2A2A-BD49-BCC1-A3ED1C4DC55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7E6CF04E-0EC2-0047-9B7A-C4457E1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11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452EC77A-987B-2D4C-BF52-737607033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0234E16-211E-1E4C-B174-14EA10B596E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59C319E-4A91-984D-82B1-22C46872382D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6583575-CF50-704E-A15F-79544CFF575B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AC6E15-FB4B-6244-922E-F544AA161995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DF050609-4562-4446-94DD-B0A2BF37A1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2D53C2F-C6E9-6542-BDF2-F2923B97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4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ECA909-8969-9F44-B4F9-FBB2E6CD9804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4" name="図 13" descr="hilablogo2013.pdf">
            <a:extLst>
              <a:ext uri="{FF2B5EF4-FFF2-40B4-BE49-F238E27FC236}">
                <a16:creationId xmlns:a16="http://schemas.microsoft.com/office/drawing/2014/main" id="{AD691F9E-95AD-C840-99E9-EF3245A91F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3295B00-EC3A-2C47-AE04-04F435FB25A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442EB422-DF0D-6D4A-9937-DFDD3F5EC4C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40DFBB1-B682-1145-972E-7B41BC37EAD5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53AF604-4C8C-D14E-AE77-D389553D3102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9" name="図 18" descr="hilablogo2013.pdf">
                <a:extLst>
                  <a:ext uri="{FF2B5EF4-FFF2-40B4-BE49-F238E27FC236}">
                    <a16:creationId xmlns:a16="http://schemas.microsoft.com/office/drawing/2014/main" id="{0B2975B9-7137-CA44-AC88-8D084624756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07EA970D-51FC-9F48-B2EB-6110AB1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72C727A9-1618-B148-B3BC-EE5C1746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22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2BEC385-7FD2-094B-88A5-42F0958B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3850"/>
            <a:ext cx="7886700" cy="515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17" name="図 16" descr="hilablogo2013.pdf">
            <a:extLst>
              <a:ext uri="{FF2B5EF4-FFF2-40B4-BE49-F238E27FC236}">
                <a16:creationId xmlns:a16="http://schemas.microsoft.com/office/drawing/2014/main" id="{9464FEA6-9E68-3B4A-A385-B01B5F4160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DB87F54-20C5-CA4C-BD36-236022C12EA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E89631-EBC6-B041-BCF9-34289EA32000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B2BB188-F5B5-854D-BB86-CA92A9760F8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1052F0B-8D7D-A947-BFE7-022885AF12BC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2" name="図 21" descr="hilablogo2013.pdf">
                <a:extLst>
                  <a:ext uri="{FF2B5EF4-FFF2-40B4-BE49-F238E27FC236}">
                    <a16:creationId xmlns:a16="http://schemas.microsoft.com/office/drawing/2014/main" id="{3D0AAE39-7BBC-8F4C-9A40-A6A2017DA9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8055861B-9C51-5344-97A2-CFEDBCBC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16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83850"/>
            <a:ext cx="3886200" cy="5188754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83850"/>
            <a:ext cx="3886200" cy="518875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8079DF-F4D5-584B-A122-62E95BB583F2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F56039E3-0AE8-2D4C-BAEC-B9CDC6A0E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91385-44F3-FE43-AA6F-6A8986E77C87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1E90952-669D-FA42-9053-B6FBC2AFE08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705E9C71-652D-BC4C-9E0C-68BA6736DCA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705F576-651B-2649-9B32-C8AEFDB91776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D71A2B2A-1042-9F49-85A8-8CF360E83D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B5DBE80-E693-9942-B1C6-A1104A5B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12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1535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45370"/>
            <a:ext cx="3868340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8" y="1001535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45370"/>
            <a:ext cx="3887391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10" name="図 9" descr="hilablogo2013.pdf">
            <a:extLst>
              <a:ext uri="{FF2B5EF4-FFF2-40B4-BE49-F238E27FC236}">
                <a16:creationId xmlns:a16="http://schemas.microsoft.com/office/drawing/2014/main" id="{190DFD2F-FA78-1F44-998D-E76D406DA4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E42E98D-5A25-764C-90CC-9530C5A427CD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5FE37F-A7DD-AD42-93C2-99FF3FD534D8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68464928-DE72-A641-82C8-B97D783DF717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BDA1F93-582F-8342-B324-438DAB870B2E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5" name="図 14" descr="hilablogo2013.pdf">
                <a:extLst>
                  <a:ext uri="{FF2B5EF4-FFF2-40B4-BE49-F238E27FC236}">
                    <a16:creationId xmlns:a16="http://schemas.microsoft.com/office/drawing/2014/main" id="{41CAA34D-CEF8-194D-9A4F-23D0B6DEC48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8DE57E42-1E57-DB45-9FE8-66F4608E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3933E6A-5736-424C-91B1-741D03364983}"/>
              </a:ext>
            </a:extLst>
          </p:cNvPr>
          <p:cNvSpPr txBox="1">
            <a:spLocks/>
          </p:cNvSpPr>
          <p:nvPr userDrawn="1"/>
        </p:nvSpPr>
        <p:spPr>
          <a:xfrm>
            <a:off x="628650" y="1"/>
            <a:ext cx="7886700" cy="91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マスター タイトルの書式設定</a:t>
            </a:r>
            <a:endParaRPr lang="en-US" b="0" i="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85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E6E9376D-FF11-8947-9E46-D80783673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FE8BC-D541-5F47-8F41-E5033F4FE0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D672A9A-5B78-F64D-A11A-68D3C2EEB2A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5DC253C-DDF7-B342-9BFF-1ACD1CA730A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319B336-29F2-EF4E-9F43-2BCB38ECE52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41A68DB0-1801-D94A-9B49-5E6156A2F3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D45D170-A298-3D40-8F0E-25BEAD45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057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hilablogo2013.pdf">
            <a:extLst>
              <a:ext uri="{FF2B5EF4-FFF2-40B4-BE49-F238E27FC236}">
                <a16:creationId xmlns:a16="http://schemas.microsoft.com/office/drawing/2014/main" id="{75CE0B93-4362-DE45-8946-E4A06FD2C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5D84504-0873-B343-A293-2E0EDBF7B30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493BD2E-4735-1A40-9558-C726CFBDD192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8AB9F01-D66A-2144-860B-DD367EA8248A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11398F-5799-5E4C-A96B-36C3332C1AA0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0" name="図 9" descr="hilablogo2013.pdf">
                <a:extLst>
                  <a:ext uri="{FF2B5EF4-FFF2-40B4-BE49-F238E27FC236}">
                    <a16:creationId xmlns:a16="http://schemas.microsoft.com/office/drawing/2014/main" id="{9177DA6B-3978-6C4B-AD32-9CD54E9B3D2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EC5CBF8-AFE4-0D4E-AB29-ECE1F65E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5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A45D9018-87B8-6746-8408-DF8BCCE68B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87FC41C-646C-3448-8727-D6A213FA674B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D7D59CB-1B8A-D948-8A5B-3CF56BC3D0E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D83C3CE8-6A3E-7441-949A-DE709E50C18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82C95E4-E675-BA4A-80E2-3281E2F6733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7" name="図 26" descr="hilablogo2013.pdf">
                <a:extLst>
                  <a:ext uri="{FF2B5EF4-FFF2-40B4-BE49-F238E27FC236}">
                    <a16:creationId xmlns:a16="http://schemas.microsoft.com/office/drawing/2014/main" id="{351FF6B5-933B-0E45-A082-3E7E59493B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9A06BEA6-43D6-AA4D-BCF1-4001F05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8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8" name="図 7" descr="hilablogo2013.pdf">
            <a:extLst>
              <a:ext uri="{FF2B5EF4-FFF2-40B4-BE49-F238E27FC236}">
                <a16:creationId xmlns:a16="http://schemas.microsoft.com/office/drawing/2014/main" id="{6E82421A-A839-364C-A65A-6A1362E3DC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3EC95B0-0DB4-594E-B341-281C005E611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639902C-EE7F-2D41-82EB-60DE1EA73A6E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1A423D7-BE39-1A45-9BE9-0483F79BFF46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48A1F3-9EBE-9344-AB3B-96DBA364A5D9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3" name="図 12" descr="hilablogo2013.pdf">
                <a:extLst>
                  <a:ext uri="{FF2B5EF4-FFF2-40B4-BE49-F238E27FC236}">
                    <a16:creationId xmlns:a16="http://schemas.microsoft.com/office/drawing/2014/main" id="{DDD21CFC-B865-4D45-808C-BAA6BA90AE7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21ED6C6-A673-6247-B0FD-B504081B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97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6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3850"/>
            <a:ext cx="7886700" cy="515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D59A8D1A-60D2-E044-8C53-AD4277E471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5FCFAE-1ACE-444D-BFB9-8F9060C169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60619F2-0D44-2740-B0AC-8F4C151BDDBB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9D245AA-1976-5441-9640-F23D9A8CC518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89A54C-6A07-0A46-A574-4F82C078CEFD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A939CB65-A39C-0742-B65F-61F02D3D435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38603F4-CBB9-5149-8396-54D45FBF9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4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445BE-53D8-1440-A5E5-2B5E48BE0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9DA35AB-6B33-3F47-AE4D-20D56FAB1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37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Hiragino Kaku Gothic Pro W3</vt:lpstr>
      <vt:lpstr>Hiragino Kaku Gothic Pro W6</vt:lpstr>
      <vt:lpstr>ヒラギノ丸ゴ Pro W4</vt:lpstr>
      <vt:lpstr>游ゴシック</vt:lpstr>
      <vt:lpstr>Arial</vt:lpstr>
      <vt:lpstr>Calibri</vt:lpstr>
      <vt:lpstr>Helvetica Neue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白田光</dc:creator>
  <cp:lastModifiedBy>白田光</cp:lastModifiedBy>
  <cp:revision>5</cp:revision>
  <dcterms:created xsi:type="dcterms:W3CDTF">2018-01-12T02:53:50Z</dcterms:created>
  <dcterms:modified xsi:type="dcterms:W3CDTF">2018-01-12T03:38:53Z</dcterms:modified>
</cp:coreProperties>
</file>