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854"/>
    <p:restoredTop sz="94590"/>
  </p:normalViewPr>
  <p:slideViewPr>
    <p:cSldViewPr snapToGrid="0" snapToObjects="1">
      <p:cViewPr varScale="1">
        <p:scale>
          <a:sx n="130" d="100"/>
          <a:sy n="130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0E5B-B501-504C-A591-4FC342912779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D706E-40C7-1241-9A61-2509D8BDCB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1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0C67E52D-ACBA-C547-A0E5-66A8993C66CB}" type="datetime3">
              <a:rPr lang="ja-JP" altLang="en-US" smtClean="0"/>
              <a:pPr/>
              <a:t>平成30年1月12日</a:t>
            </a:fld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0364"/>
            <a:ext cx="777731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A77B4469-552F-A846-AB84-D52FA67251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41645AC-A59F-9C47-9245-E486506450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24D7299-3323-E346-800D-44F74EB9FB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13" y="3000375"/>
            <a:ext cx="8296275" cy="1473479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ja-JP" dirty="0" err="1"/>
              <a:t>Eigo</a:t>
            </a:r>
            <a:r>
              <a:rPr kumimoji="1" lang="en-US" altLang="ja-JP" dirty="0"/>
              <a:t> title</a:t>
            </a:r>
            <a:endParaRPr kumimoji="1" lang="ja-JP" altLang="en-US" dirty="0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9E392958-D1D6-AF48-AFDD-F97332D09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1419" y="482845"/>
            <a:ext cx="6768280" cy="3270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38" name="テキスト プレースホルダー 5">
            <a:extLst>
              <a:ext uri="{FF2B5EF4-FFF2-40B4-BE49-F238E27FC236}">
                <a16:creationId xmlns:a16="http://schemas.microsoft.com/office/drawing/2014/main" id="{C57D290C-EE15-0B41-AB48-82CD774090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0" y="820787"/>
            <a:ext cx="2736850" cy="288153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kumimoji="1" lang="ja-JP" altLang="en-US" dirty="0"/>
              <a:t>会場番号　分野</a:t>
            </a:r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4FE65B3-F5B9-CC45-A43A-5E71BE72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9A97EB-7746-A74D-BECD-1CA512B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/>
          <a:p>
            <a:fld id="{32E7C993-4706-194F-A251-111C8C57CB30}" type="datetime3">
              <a:rPr kumimoji="1" lang="ja-JP" altLang="en-US" smtClean="0"/>
              <a:t>平成30年1月12日</a:t>
            </a:fld>
            <a:endParaRPr kumimoji="1" lang="ja-JP" alt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1D8F87-3279-174A-B4DC-F1635EE606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10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19</cp:revision>
  <dcterms:created xsi:type="dcterms:W3CDTF">2018-01-12T02:53:50Z</dcterms:created>
  <dcterms:modified xsi:type="dcterms:W3CDTF">2018-01-12T07:17:44Z</dcterms:modified>
</cp:coreProperties>
</file>