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4"/>
    <p:restoredTop sz="94590"/>
  </p:normalViewPr>
  <p:slideViewPr>
    <p:cSldViewPr snapToGrid="0" snapToObjects="1">
      <p:cViewPr>
        <p:scale>
          <a:sx n="115" d="100"/>
          <a:sy n="115" d="100"/>
        </p:scale>
        <p:origin x="9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0171" y="820788"/>
            <a:ext cx="8283655" cy="20346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所属</a:t>
            </a:r>
            <a:endParaRPr lang="en-US" altLang="ja-JP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2300" y="102251"/>
            <a:ext cx="2057400" cy="365125"/>
          </a:xfrm>
          <a:prstGeom prst="rect">
            <a:avLst/>
          </a:prstGeom>
        </p:spPr>
        <p:txBody>
          <a:bodyPr/>
          <a:lstStyle/>
          <a:p>
            <a:fld id="{AEF9742A-DC38-2F46-8B6A-6397F69207F7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B69873B-86C4-3C4F-AE6E-1BE11A79EFF7}"/>
              </a:ext>
            </a:extLst>
          </p:cNvPr>
          <p:cNvSpPr txBox="1">
            <a:spLocks/>
          </p:cNvSpPr>
          <p:nvPr userDrawn="1"/>
        </p:nvSpPr>
        <p:spPr>
          <a:xfrm>
            <a:off x="685800" y="2975324"/>
            <a:ext cx="7772400" cy="1290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1" i="0" kern="1200">
                <a:solidFill>
                  <a:schemeClr val="tx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  <a:cs typeface="+mj-cs"/>
              </a:defRPr>
            </a:lvl1pPr>
          </a:lstStyle>
          <a:p>
            <a:r>
              <a:rPr lang="en-US" sz="36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Eigo</a:t>
            </a:r>
            <a:r>
              <a:rPr lang="en-US" sz="3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2855401"/>
            <a:ext cx="777731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3933E6A-5736-424C-91B1-741D03364983}"/>
              </a:ext>
            </a:extLst>
          </p:cNvPr>
          <p:cNvSpPr txBox="1">
            <a:spLocks/>
          </p:cNvSpPr>
          <p:nvPr userDrawn="1"/>
        </p:nvSpPr>
        <p:spPr>
          <a:xfrm>
            <a:off x="628650" y="267629"/>
            <a:ext cx="7886700" cy="72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マスター タイトルの書式設定</a:t>
            </a:r>
            <a:endParaRPr lang="en-US" b="0" i="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445BE-53D8-1440-A5E5-2B5E48BE0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9DA35AB-6B33-3F47-AE4D-20D56FAB1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3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Hiragino Kaku Gothic Pro W3</vt:lpstr>
      <vt:lpstr>Hiragino Kaku Gothic Pro W6</vt:lpstr>
      <vt:lpstr>ヒラギノ丸ゴ Pro W4</vt:lpstr>
      <vt:lpstr>游ゴシック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8</cp:revision>
  <dcterms:created xsi:type="dcterms:W3CDTF">2018-01-12T02:53:50Z</dcterms:created>
  <dcterms:modified xsi:type="dcterms:W3CDTF">2018-01-12T06:29:15Z</dcterms:modified>
</cp:coreProperties>
</file>